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media/image31.jpg" ContentType="image/png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3"/>
  </p:notesMasterIdLst>
  <p:handoutMasterIdLst>
    <p:handoutMasterId r:id="rId24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82" r:id="rId12"/>
    <p:sldId id="264" r:id="rId13"/>
    <p:sldId id="283" r:id="rId14"/>
    <p:sldId id="272" r:id="rId15"/>
    <p:sldId id="277" r:id="rId16"/>
    <p:sldId id="278" r:id="rId17"/>
    <p:sldId id="274" r:id="rId18"/>
    <p:sldId id="275" r:id="rId19"/>
    <p:sldId id="276" r:id="rId20"/>
    <p:sldId id="262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535" autoAdjust="0"/>
  </p:normalViewPr>
  <p:slideViewPr>
    <p:cSldViewPr snapToGrid="0">
      <p:cViewPr varScale="1">
        <p:scale>
          <a:sx n="64" d="100"/>
          <a:sy n="64" d="100"/>
        </p:scale>
        <p:origin x="10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image" Target="../media/image30.jpe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image" Target="../media/image36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image" Target="../media/image30.jpe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image" Target="../media/image36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785E58E0-D29C-46BB-9C70-9BB520889BF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bệnh</a:t>
          </a:r>
          <a:endParaRPr lang="en-US" dirty="0">
            <a:solidFill>
              <a:schemeClr val="tx1"/>
            </a:solidFill>
          </a:endParaRPr>
        </a:p>
      </dgm:t>
    </dgm:pt>
    <dgm:pt modelId="{90057E9F-DF8A-4D8C-A0CC-042A3BE689DC}" type="parTrans" cxnId="{402E480C-F665-4A6C-BE43-4BCAD36C2A3A}">
      <dgm:prSet/>
      <dgm:spPr/>
      <dgm:t>
        <a:bodyPr/>
        <a:lstStyle/>
        <a:p>
          <a:endParaRPr lang="en-US"/>
        </a:p>
      </dgm:t>
    </dgm:pt>
    <dgm:pt modelId="{EA925470-D383-45FC-93A4-8CE0AE0F83D5}" type="sibTrans" cxnId="{402E480C-F665-4A6C-BE43-4BCAD36C2A3A}">
      <dgm:prSet/>
      <dgm:spPr/>
      <dgm:t>
        <a:bodyPr/>
        <a:lstStyle/>
        <a:p>
          <a:endParaRPr lang="en-US"/>
        </a:p>
      </dgm:t>
    </dgm:pt>
    <dgm:pt modelId="{3BD9EFEB-14FC-4EB9-ADF4-E4FB7F6546FA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già</a:t>
          </a:r>
          <a:endParaRPr lang="en-US" dirty="0">
            <a:solidFill>
              <a:schemeClr val="tx1"/>
            </a:solidFill>
          </a:endParaRPr>
        </a:p>
      </dgm:t>
    </dgm:pt>
    <dgm:pt modelId="{F31D6E6B-37B7-40F4-9FF0-4880D8C16111}" type="parTrans" cxnId="{1604D74E-2681-4246-9BCB-25253DEBFDC3}">
      <dgm:prSet/>
      <dgm:spPr/>
      <dgm:t>
        <a:bodyPr/>
        <a:lstStyle/>
        <a:p>
          <a:endParaRPr lang="en-US"/>
        </a:p>
      </dgm:t>
    </dgm:pt>
    <dgm:pt modelId="{AAEFD6D8-0FFE-471E-8A9B-6F34903AB761}" type="sibTrans" cxnId="{1604D74E-2681-4246-9BCB-25253DEBFDC3}">
      <dgm:prSet/>
      <dgm:spPr/>
      <dgm:t>
        <a:bodyPr/>
        <a:lstStyle/>
        <a:p>
          <a:endParaRPr lang="en-US"/>
        </a:p>
      </dgm:t>
    </dgm:pt>
    <dgm:pt modelId="{A2C5FB38-FC18-46B6-8EC0-C861C117A5F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34D00484-E3AE-4491-8EC9-4001A817CDA5}" type="parTrans" cxnId="{7EB7FCF7-0033-4E5C-A544-A66929493E8B}">
      <dgm:prSet/>
      <dgm:spPr/>
      <dgm:t>
        <a:bodyPr/>
        <a:lstStyle/>
        <a:p>
          <a:endParaRPr lang="en-US"/>
        </a:p>
      </dgm:t>
    </dgm:pt>
    <dgm:pt modelId="{65C4C9B7-8E21-4FE9-A1F8-76ACA97703F0}" type="sibTrans" cxnId="{7EB7FCF7-0033-4E5C-A544-A66929493E8B}">
      <dgm:prSet/>
      <dgm:spPr/>
      <dgm:t>
        <a:bodyPr/>
        <a:lstStyle/>
        <a:p>
          <a:endParaRPr lang="en-US"/>
        </a:p>
      </dgm:t>
    </dgm:pt>
    <dgm:pt modelId="{D68808FF-3521-451A-ADFF-C2F7E1C41DDF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khuyết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tật</a:t>
          </a:r>
          <a:endParaRPr lang="en-US" dirty="0">
            <a:solidFill>
              <a:schemeClr val="tx1"/>
            </a:solidFill>
          </a:endParaRPr>
        </a:p>
      </dgm:t>
    </dgm:pt>
    <dgm:pt modelId="{F4BD0DF0-7D8A-4E38-9781-35B7FD8F0202}" type="parTrans" cxnId="{4C767CE5-1D64-4687-BEE7-4D63A3E90044}">
      <dgm:prSet/>
      <dgm:spPr/>
      <dgm:t>
        <a:bodyPr/>
        <a:lstStyle/>
        <a:p>
          <a:endParaRPr lang="en-US"/>
        </a:p>
      </dgm:t>
    </dgm:pt>
    <dgm:pt modelId="{D0B17648-AFAA-48B0-B82C-3AFD9442A4D3}" type="sibTrans" cxnId="{4C767CE5-1D64-4687-BEE7-4D63A3E90044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3-5tr</a:t>
          </a:r>
          <a:endParaRPr lang="en-US" dirty="0">
            <a:solidFill>
              <a:schemeClr val="tx1"/>
            </a:solidFill>
          </a:endParaRPr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8295DF-7FA3-42FF-A903-D6529F8F81A4}" type="presOf" srcId="{3BD9EFEB-14FC-4EB9-ADF4-E4FB7F6546FA}" destId="{061A8542-C8EA-4A90-97C1-69ED99FFC1CA}" srcOrd="0" destOrd="2" presId="urn:microsoft.com/office/officeart/2005/8/layout/hList2"/>
    <dgm:cxn modelId="{1604D74E-2681-4246-9BCB-25253DEBFDC3}" srcId="{D5A57F1C-36A7-4627-A71A-945DD2A34BAE}" destId="{3BD9EFEB-14FC-4EB9-ADF4-E4FB7F6546FA}" srcOrd="2" destOrd="0" parTransId="{F31D6E6B-37B7-40F4-9FF0-4880D8C16111}" sibTransId="{AAEFD6D8-0FFE-471E-8A9B-6F34903AB761}"/>
    <dgm:cxn modelId="{EC206780-00BB-45C4-B0E4-2B6F5F84D791}" type="presOf" srcId="{66E1C731-2B32-4D60-9B87-D13050B69662}" destId="{EDD2DAD7-B9AA-43CC-BDA8-962342A26062}" srcOrd="0" destOrd="0" presId="urn:microsoft.com/office/officeart/2005/8/layout/hList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402E480C-F665-4A6C-BE43-4BCAD36C2A3A}" srcId="{D5A57F1C-36A7-4627-A71A-945DD2A34BAE}" destId="{785E58E0-D29C-46BB-9C70-9BB520889BFD}" srcOrd="1" destOrd="0" parTransId="{90057E9F-DF8A-4D8C-A0CC-042A3BE689DC}" sibTransId="{EA925470-D383-45FC-93A4-8CE0AE0F83D5}"/>
    <dgm:cxn modelId="{4C767CE5-1D64-4687-BEE7-4D63A3E90044}" srcId="{D5A57F1C-36A7-4627-A71A-945DD2A34BAE}" destId="{D68808FF-3521-451A-ADFF-C2F7E1C41DDF}" srcOrd="4" destOrd="0" parTransId="{F4BD0DF0-7D8A-4E38-9781-35B7FD8F0202}" sibTransId="{D0B17648-AFAA-48B0-B82C-3AFD9442A4D3}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7BA7651C-571A-44A6-B211-8FEE4281321B}" type="presOf" srcId="{785E58E0-D29C-46BB-9C70-9BB520889BFD}" destId="{061A8542-C8EA-4A90-97C1-69ED99FFC1CA}" srcOrd="0" destOrd="1" presId="urn:microsoft.com/office/officeart/2005/8/layout/hList2"/>
    <dgm:cxn modelId="{7EB7FCF7-0033-4E5C-A544-A66929493E8B}" srcId="{D5A57F1C-36A7-4627-A71A-945DD2A34BAE}" destId="{A2C5FB38-FC18-46B6-8EC0-C861C117A5FB}" srcOrd="3" destOrd="0" parTransId="{34D00484-E3AE-4491-8EC9-4001A817CDA5}" sibTransId="{65C4C9B7-8E21-4FE9-A1F8-76ACA97703F0}"/>
    <dgm:cxn modelId="{2D1E3EBA-A300-4261-86C0-752D4AC1A83D}" type="presOf" srcId="{FDCDD6FB-B562-4FE7-B827-88D3026D19C8}" destId="{061A8542-C8EA-4A90-97C1-69ED99FFC1CA}" srcOrd="0" destOrd="0" presId="urn:microsoft.com/office/officeart/2005/8/layout/hList2"/>
    <dgm:cxn modelId="{69C1016C-A097-41EB-B94E-BFF7C2CAB93C}" type="presOf" srcId="{D5A57F1C-36A7-4627-A71A-945DD2A34BAE}" destId="{D19982DA-0ACF-42D5-9688-8708B3A8EFDD}" srcOrd="0" destOrd="0" presId="urn:microsoft.com/office/officeart/2005/8/layout/hList2"/>
    <dgm:cxn modelId="{1C21AC02-5DEF-4A9D-933D-A85CFB73E4E8}" type="presOf" srcId="{D68808FF-3521-451A-ADFF-C2F7E1C41DDF}" destId="{061A8542-C8EA-4A90-97C1-69ED99FFC1CA}" srcOrd="0" destOrd="4" presId="urn:microsoft.com/office/officeart/2005/8/layout/hList2"/>
    <dgm:cxn modelId="{7DBE72CE-14E0-43CB-A3FB-B75DA38122DB}" type="presOf" srcId="{A2C5FB38-FC18-46B6-8EC0-C861C117A5FB}" destId="{061A8542-C8EA-4A90-97C1-69ED99FFC1CA}" srcOrd="0" destOrd="3" presId="urn:microsoft.com/office/officeart/2005/8/layout/hList2"/>
    <dgm:cxn modelId="{6C1A2321-EE04-4D61-9D0C-601A3790B32A}" type="presParOf" srcId="{EDD2DAD7-B9AA-43CC-BDA8-962342A26062}" destId="{BD476714-9E9F-4EA2-84BF-BA10F2CEA19C}" srcOrd="0" destOrd="0" presId="urn:microsoft.com/office/officeart/2005/8/layout/hList2"/>
    <dgm:cxn modelId="{D6F7CE74-507D-42F0-932C-739B3E61903E}" type="presParOf" srcId="{BD476714-9E9F-4EA2-84BF-BA10F2CEA19C}" destId="{1E9B94B1-9859-4A69-B478-C1772A497A57}" srcOrd="0" destOrd="0" presId="urn:microsoft.com/office/officeart/2005/8/layout/hList2"/>
    <dgm:cxn modelId="{18769597-989D-4ED7-9EF0-AA4E1E17B053}" type="presParOf" srcId="{BD476714-9E9F-4EA2-84BF-BA10F2CEA19C}" destId="{061A8542-C8EA-4A90-97C1-69ED99FFC1CA}" srcOrd="1" destOrd="0" presId="urn:microsoft.com/office/officeart/2005/8/layout/hList2"/>
    <dgm:cxn modelId="{2C3A1FDD-903B-4BA9-B889-E5D4433FD15D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5E2D9242-D935-48CA-96D4-532C132C15DF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>
            <a:solidFill>
              <a:schemeClr val="tx1"/>
            </a:solidFill>
          </a:endParaRPr>
        </a:p>
      </dgm:t>
    </dgm:pt>
    <dgm:pt modelId="{EDE668E9-E82B-4814-B659-82FCB4260431}" type="parTrans" cxnId="{27291FA1-3B4F-42C6-BF73-869BB3BEEB6B}">
      <dgm:prSet/>
      <dgm:spPr/>
      <dgm:t>
        <a:bodyPr/>
        <a:lstStyle/>
        <a:p>
          <a:endParaRPr lang="en-US"/>
        </a:p>
      </dgm:t>
    </dgm:pt>
    <dgm:pt modelId="{FAAA21F8-C78D-4864-8A07-ADACC8F26B33}" type="sibTrans" cxnId="{27291FA1-3B4F-42C6-BF73-869BB3BEEB6B}">
      <dgm:prSet/>
      <dgm:spPr/>
      <dgm:t>
        <a:bodyPr/>
        <a:lstStyle/>
        <a:p>
          <a:endParaRPr lang="en-US"/>
        </a:p>
      </dgm:t>
    </dgm:pt>
    <dgm:pt modelId="{AE8BFF90-F3E9-41D1-8AA9-5563BA607FA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0A658F26-DFD2-4676-B30D-DCBE71CFBA48}" type="parTrans" cxnId="{4A8485C5-84DE-4C2B-885B-9FED39C297B9}">
      <dgm:prSet/>
      <dgm:spPr/>
      <dgm:t>
        <a:bodyPr/>
        <a:lstStyle/>
        <a:p>
          <a:endParaRPr lang="en-US"/>
        </a:p>
      </dgm:t>
    </dgm:pt>
    <dgm:pt modelId="{76D4FC90-F4A0-4AD3-B675-B117EAEBC6AE}" type="sibTrans" cxnId="{4A8485C5-84DE-4C2B-885B-9FED39C297B9}">
      <dgm:prSet/>
      <dgm:spPr/>
      <dgm:t>
        <a:bodyPr/>
        <a:lstStyle/>
        <a:p>
          <a:endParaRPr lang="en-US"/>
        </a:p>
      </dgm:t>
    </dgm:pt>
    <dgm:pt modelId="{05F89ACE-121E-424C-9C4B-DD3B577BC5B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93111A98-9295-4090-B291-FF59ED84CE07}" type="parTrans" cxnId="{EB580D77-BE0E-4607-BDEB-E0B995A4D217}">
      <dgm:prSet/>
      <dgm:spPr/>
      <dgm:t>
        <a:bodyPr/>
        <a:lstStyle/>
        <a:p>
          <a:endParaRPr lang="en-US"/>
        </a:p>
      </dgm:t>
    </dgm:pt>
    <dgm:pt modelId="{47D469F7-09EC-4B15-8E75-4AA963308725}" type="sibTrans" cxnId="{EB580D77-BE0E-4607-BDEB-E0B995A4D217}">
      <dgm:prSet/>
      <dgm:spPr/>
      <dgm:t>
        <a:bodyPr/>
        <a:lstStyle/>
        <a:p>
          <a:endParaRPr lang="en-US"/>
        </a:p>
      </dgm:t>
    </dgm:pt>
    <dgm:pt modelId="{53CE19FA-CCE3-4739-94DD-83B5FAED6564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trung</a:t>
          </a:r>
          <a:endParaRPr lang="en-US" dirty="0">
            <a:solidFill>
              <a:schemeClr val="tx1"/>
            </a:solidFill>
          </a:endParaRPr>
        </a:p>
      </dgm:t>
    </dgm:pt>
    <dgm:pt modelId="{7240BF0F-8632-4BFF-84BB-BEDD1B056B9A}" type="parTrans" cxnId="{8048082B-DC91-4A37-A0CB-1F60C397D1BF}">
      <dgm:prSet/>
      <dgm:spPr/>
      <dgm:t>
        <a:bodyPr/>
        <a:lstStyle/>
        <a:p>
          <a:endParaRPr lang="en-US"/>
        </a:p>
      </dgm:t>
    </dgm:pt>
    <dgm:pt modelId="{7CFEA3DF-2F97-4622-8C9A-F77A1CD87CFF}" type="sibTrans" cxnId="{8048082B-DC91-4A37-A0CB-1F60C397D1BF}">
      <dgm:prSet/>
      <dgm:spPr/>
      <dgm:t>
        <a:bodyPr/>
        <a:lstStyle/>
        <a:p>
          <a:endParaRPr lang="en-US"/>
        </a:p>
      </dgm:t>
    </dgm:pt>
    <dgm:pt modelId="{F2259DDE-EAC9-4492-AA34-701610623B4E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2</a:t>
          </a:r>
          <a:endParaRPr lang="en-US" dirty="0">
            <a:solidFill>
              <a:schemeClr val="tx1"/>
            </a:solidFill>
          </a:endParaRPr>
        </a:p>
      </dgm:t>
    </dgm:pt>
    <dgm:pt modelId="{EE39CFB0-8BC3-495B-82F7-8384BD9C4D9C}" type="parTrans" cxnId="{BE886750-313B-4A4E-B081-09C1B2A9F193}">
      <dgm:prSet/>
      <dgm:spPr/>
      <dgm:t>
        <a:bodyPr/>
        <a:lstStyle/>
        <a:p>
          <a:endParaRPr lang="en-US"/>
        </a:p>
      </dgm:t>
    </dgm:pt>
    <dgm:pt modelId="{E5C9E9E1-AC9B-4643-93E5-A64B2627DFA4}" type="sibTrans" cxnId="{BE886750-313B-4A4E-B081-09C1B2A9F193}">
      <dgm:prSet/>
      <dgm:spPr/>
      <dgm:t>
        <a:bodyPr/>
        <a:lstStyle/>
        <a:p>
          <a:endParaRPr lang="en-US"/>
        </a:p>
      </dgm:t>
    </dgm:pt>
    <dgm:pt modelId="{FA2AFF71-F8E7-4498-960E-BE536375F3B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3-5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65641951-BD51-44B7-B296-BC02F5140BBC}" type="parTrans" cxnId="{AC0B97D8-3E5F-4386-87BE-BB2EBCE626B9}">
      <dgm:prSet/>
      <dgm:spPr/>
      <dgm:t>
        <a:bodyPr/>
        <a:lstStyle/>
        <a:p>
          <a:endParaRPr lang="en-US"/>
        </a:p>
      </dgm:t>
    </dgm:pt>
    <dgm:pt modelId="{21EE051F-4A1F-4B7A-B0ED-D81C6EA91B3F}" type="sibTrans" cxnId="{AC0B97D8-3E5F-4386-87BE-BB2EBCE626B9}">
      <dgm:prSet/>
      <dgm:spPr/>
      <dgm:t>
        <a:bodyPr/>
        <a:lstStyle/>
        <a:p>
          <a:endParaRPr lang="en-US"/>
        </a:p>
      </dgm:t>
    </dgm:pt>
    <dgm:pt modelId="{434E4C43-5706-4EC8-82DF-C3800085D096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sóc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già</a:t>
          </a:r>
          <a:endParaRPr lang="en-US" dirty="0">
            <a:solidFill>
              <a:schemeClr val="tx1"/>
            </a:solidFill>
          </a:endParaRPr>
        </a:p>
      </dgm:t>
    </dgm:pt>
    <dgm:pt modelId="{51407C58-D9E1-42C5-A7CD-532735EEB0D5}" type="parTrans" cxnId="{B7A2E1C6-1E82-4005-BB4B-D2AC161826FC}">
      <dgm:prSet/>
      <dgm:spPr/>
      <dgm:t>
        <a:bodyPr/>
        <a:lstStyle/>
        <a:p>
          <a:endParaRPr lang="en-US"/>
        </a:p>
      </dgm:t>
    </dgm:pt>
    <dgm:pt modelId="{EC103DE9-AC77-48AF-9C20-00A276850AA6}" type="sibTrans" cxnId="{B7A2E1C6-1E82-4005-BB4B-D2AC161826FC}">
      <dgm:prSet/>
      <dgm:spPr/>
      <dgm:t>
        <a:bodyPr/>
        <a:lstStyle/>
        <a:p>
          <a:endParaRPr lang="en-US"/>
        </a:p>
      </dgm:t>
    </dgm:pt>
    <dgm:pt modelId="{DCE7E822-14C9-453A-BC62-607C215F2769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bệnh</a:t>
          </a:r>
          <a:endParaRPr lang="en-US" dirty="0">
            <a:solidFill>
              <a:schemeClr val="tx1"/>
            </a:solidFill>
          </a:endParaRPr>
        </a:p>
      </dgm:t>
    </dgm:pt>
    <dgm:pt modelId="{DFF0A7CB-CB14-476F-98F2-FC008607855D}" type="parTrans" cxnId="{3B49F862-86E7-43C0-A77B-282E272E5EB0}">
      <dgm:prSet/>
      <dgm:spPr/>
      <dgm:t>
        <a:bodyPr/>
        <a:lstStyle/>
        <a:p>
          <a:endParaRPr lang="en-US"/>
        </a:p>
      </dgm:t>
    </dgm:pt>
    <dgm:pt modelId="{D6D5333B-4C00-4B75-8622-0FE5578BAA4E}" type="sibTrans" cxnId="{3B49F862-86E7-43C0-A77B-282E272E5EB0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C3956-0FC4-472D-9002-7F0C40E2FBAE}" type="presOf" srcId="{D5A57F1C-36A7-4627-A71A-945DD2A34BAE}" destId="{D19982DA-0ACF-42D5-9688-8708B3A8EFDD}" srcOrd="0" destOrd="0" presId="urn:microsoft.com/office/officeart/2005/8/layout/hList2"/>
    <dgm:cxn modelId="{3B49F862-86E7-43C0-A77B-282E272E5EB0}" srcId="{D5A57F1C-36A7-4627-A71A-945DD2A34BAE}" destId="{DCE7E822-14C9-453A-BC62-607C215F2769}" srcOrd="7" destOrd="0" parTransId="{DFF0A7CB-CB14-476F-98F2-FC008607855D}" sibTransId="{D6D5333B-4C00-4B75-8622-0FE5578BAA4E}"/>
    <dgm:cxn modelId="{CAC0B325-3CD0-4BA2-B70B-467280009803}" type="presOf" srcId="{FA2AFF71-F8E7-4498-960E-BE536375F3B3}" destId="{061A8542-C8EA-4A90-97C1-69ED99FFC1CA}" srcOrd="0" destOrd="5" presId="urn:microsoft.com/office/officeart/2005/8/layout/hList2"/>
    <dgm:cxn modelId="{BE886750-313B-4A4E-B081-09C1B2A9F193}" srcId="{D5A57F1C-36A7-4627-A71A-945DD2A34BAE}" destId="{F2259DDE-EAC9-4492-AA34-701610623B4E}" srcOrd="4" destOrd="0" parTransId="{EE39CFB0-8BC3-495B-82F7-8384BD9C4D9C}" sibTransId="{E5C9E9E1-AC9B-4643-93E5-A64B2627DFA4}"/>
    <dgm:cxn modelId="{6795BEA3-0E02-4F17-BEAA-99A9ABD5CEC7}" type="presOf" srcId="{AE8BFF90-F3E9-41D1-8AA9-5563BA607FA5}" destId="{061A8542-C8EA-4A90-97C1-69ED99FFC1CA}" srcOrd="0" destOrd="1" presId="urn:microsoft.com/office/officeart/2005/8/layout/hList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27291FA1-3B4F-42C6-BF73-869BB3BEEB6B}" srcId="{D5A57F1C-36A7-4627-A71A-945DD2A34BAE}" destId="{5E2D9242-D935-48CA-96D4-532C132C15DF}" srcOrd="0" destOrd="0" parTransId="{EDE668E9-E82B-4814-B659-82FCB4260431}" sibTransId="{FAAA21F8-C78D-4864-8A07-ADACC8F26B33}"/>
    <dgm:cxn modelId="{8048082B-DC91-4A37-A0CB-1F60C397D1BF}" srcId="{D5A57F1C-36A7-4627-A71A-945DD2A34BAE}" destId="{53CE19FA-CCE3-4739-94DD-83B5FAED6564}" srcOrd="3" destOrd="0" parTransId="{7240BF0F-8632-4BFF-84BB-BEDD1B056B9A}" sibTransId="{7CFEA3DF-2F97-4622-8C9A-F77A1CD87CFF}"/>
    <dgm:cxn modelId="{A25315E2-704F-458F-9B6D-22EA39E28B1D}" type="presOf" srcId="{DCE7E822-14C9-453A-BC62-607C215F2769}" destId="{061A8542-C8EA-4A90-97C1-69ED99FFC1CA}" srcOrd="0" destOrd="7" presId="urn:microsoft.com/office/officeart/2005/8/layout/hList2"/>
    <dgm:cxn modelId="{90604D6A-4EAD-4A45-8871-11244CA89989}" type="presOf" srcId="{66E1C731-2B32-4D60-9B87-D13050B69662}" destId="{EDD2DAD7-B9AA-43CC-BDA8-962342A26062}" srcOrd="0" destOrd="0" presId="urn:microsoft.com/office/officeart/2005/8/layout/hList2"/>
    <dgm:cxn modelId="{70DACB26-AB4D-4C88-B0B8-D544DDA4BD37}" type="presOf" srcId="{5E2D9242-D935-48CA-96D4-532C132C15DF}" destId="{061A8542-C8EA-4A90-97C1-69ED99FFC1CA}" srcOrd="0" destOrd="0" presId="urn:microsoft.com/office/officeart/2005/8/layout/hList2"/>
    <dgm:cxn modelId="{F6442650-3B33-4E30-A63C-565612C8B319}" type="presOf" srcId="{05F89ACE-121E-424C-9C4B-DD3B577BC5B4}" destId="{061A8542-C8EA-4A90-97C1-69ED99FFC1CA}" srcOrd="0" destOrd="2" presId="urn:microsoft.com/office/officeart/2005/8/layout/hList2"/>
    <dgm:cxn modelId="{AC0B97D8-3E5F-4386-87BE-BB2EBCE626B9}" srcId="{D5A57F1C-36A7-4627-A71A-945DD2A34BAE}" destId="{FA2AFF71-F8E7-4498-960E-BE536375F3B3}" srcOrd="5" destOrd="0" parTransId="{65641951-BD51-44B7-B296-BC02F5140BBC}" sibTransId="{21EE051F-4A1F-4B7A-B0ED-D81C6EA91B3F}"/>
    <dgm:cxn modelId="{0E749DAD-CBF2-42B1-A8F1-A517309F37A7}" type="presOf" srcId="{F2259DDE-EAC9-4492-AA34-701610623B4E}" destId="{061A8542-C8EA-4A90-97C1-69ED99FFC1CA}" srcOrd="0" destOrd="4" presId="urn:microsoft.com/office/officeart/2005/8/layout/hList2"/>
    <dgm:cxn modelId="{B00812F6-D137-465C-9D34-8AC12CB2FDE9}" type="presOf" srcId="{434E4C43-5706-4EC8-82DF-C3800085D096}" destId="{061A8542-C8EA-4A90-97C1-69ED99FFC1CA}" srcOrd="0" destOrd="6" presId="urn:microsoft.com/office/officeart/2005/8/layout/hList2"/>
    <dgm:cxn modelId="{4A8485C5-84DE-4C2B-885B-9FED39C297B9}" srcId="{D5A57F1C-36A7-4627-A71A-945DD2A34BAE}" destId="{AE8BFF90-F3E9-41D1-8AA9-5563BA607FA5}" srcOrd="1" destOrd="0" parTransId="{0A658F26-DFD2-4676-B30D-DCBE71CFBA48}" sibTransId="{76D4FC90-F4A0-4AD3-B675-B117EAEBC6AE}"/>
    <dgm:cxn modelId="{EB580D77-BE0E-4607-BDEB-E0B995A4D217}" srcId="{D5A57F1C-36A7-4627-A71A-945DD2A34BAE}" destId="{05F89ACE-121E-424C-9C4B-DD3B577BC5B4}" srcOrd="2" destOrd="0" parTransId="{93111A98-9295-4090-B291-FF59ED84CE07}" sibTransId="{47D469F7-09EC-4B15-8E75-4AA963308725}"/>
    <dgm:cxn modelId="{B7A2E1C6-1E82-4005-BB4B-D2AC161826FC}" srcId="{D5A57F1C-36A7-4627-A71A-945DD2A34BAE}" destId="{434E4C43-5706-4EC8-82DF-C3800085D096}" srcOrd="6" destOrd="0" parTransId="{51407C58-D9E1-42C5-A7CD-532735EEB0D5}" sibTransId="{EC103DE9-AC77-48AF-9C20-00A276850AA6}"/>
    <dgm:cxn modelId="{F0165A3A-56F6-47AC-A096-12C0E6B9BB1D}" type="presOf" srcId="{53CE19FA-CCE3-4739-94DD-83B5FAED6564}" destId="{061A8542-C8EA-4A90-97C1-69ED99FFC1CA}" srcOrd="0" destOrd="3" presId="urn:microsoft.com/office/officeart/2005/8/layout/hList2"/>
    <dgm:cxn modelId="{01E1592A-8BF9-46E3-A7A1-D1C97B61B228}" type="presParOf" srcId="{EDD2DAD7-B9AA-43CC-BDA8-962342A26062}" destId="{BD476714-9E9F-4EA2-84BF-BA10F2CEA19C}" srcOrd="0" destOrd="0" presId="urn:microsoft.com/office/officeart/2005/8/layout/hList2"/>
    <dgm:cxn modelId="{37B0034E-11B4-49BE-8695-A811C2ABDA4C}" type="presParOf" srcId="{BD476714-9E9F-4EA2-84BF-BA10F2CEA19C}" destId="{1E9B94B1-9859-4A69-B478-C1772A497A57}" srcOrd="0" destOrd="0" presId="urn:microsoft.com/office/officeart/2005/8/layout/hList2"/>
    <dgm:cxn modelId="{24BAA6CA-4C2D-4C38-9473-A0CDD1ABE00A}" type="presParOf" srcId="{BD476714-9E9F-4EA2-84BF-BA10F2CEA19C}" destId="{061A8542-C8EA-4A90-97C1-69ED99FFC1CA}" srcOrd="1" destOrd="0" presId="urn:microsoft.com/office/officeart/2005/8/layout/hList2"/>
    <dgm:cxn modelId="{41254318-DE13-49B7-8B62-825476D7A87F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9C80467-FDEC-4223-8CBC-FBACCB187AE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AAAEC0D-91E8-4123-8731-6B8D01E1C266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54E49006-36FA-4610-9CDC-CF79CDCE968F}" type="parTrans" cxnId="{6EE142C6-6A30-4A26-83EB-AAA0EA438A7E}">
      <dgm:prSet/>
      <dgm:spPr/>
      <dgm:t>
        <a:bodyPr/>
        <a:lstStyle/>
        <a:p>
          <a:endParaRPr lang="en-US"/>
        </a:p>
      </dgm:t>
    </dgm:pt>
    <dgm:pt modelId="{195668D5-430B-49B3-A31D-49896335128B}" type="sibTrans" cxnId="{6EE142C6-6A30-4A26-83EB-AAA0EA438A7E}">
      <dgm:prSet/>
      <dgm:spPr/>
      <dgm:t>
        <a:bodyPr/>
        <a:lstStyle/>
        <a:p>
          <a:endParaRPr lang="en-US"/>
        </a:p>
      </dgm:t>
    </dgm:pt>
    <dgm:pt modelId="{B10ECE79-1158-4FBF-9996-7449710D2D60}" type="pres">
      <dgm:prSet presAssocID="{89C80467-FDEC-4223-8CBC-FBACCB187AED}" presName="Name0" presStyleCnt="0">
        <dgm:presLayoutVars>
          <dgm:dir/>
          <dgm:animLvl val="lvl"/>
          <dgm:resizeHandles val="exact"/>
        </dgm:presLayoutVars>
      </dgm:prSet>
      <dgm:spPr/>
    </dgm:pt>
    <dgm:pt modelId="{1D837886-46C8-4427-8F5A-F98F47EE4D4A}" type="pres">
      <dgm:prSet presAssocID="{89C80467-FDEC-4223-8CBC-FBACCB187AED}" presName="dummy" presStyleCnt="0"/>
      <dgm:spPr/>
    </dgm:pt>
    <dgm:pt modelId="{3FCAE995-CA0D-4612-8F1B-71060EED56C6}" type="pres">
      <dgm:prSet presAssocID="{89C80467-FDEC-4223-8CBC-FBACCB187AED}" presName="linH" presStyleCnt="0"/>
      <dgm:spPr/>
    </dgm:pt>
    <dgm:pt modelId="{BA2FBD9E-B492-4CEB-8533-2302568A513C}" type="pres">
      <dgm:prSet presAssocID="{89C80467-FDEC-4223-8CBC-FBACCB187AED}" presName="padding1" presStyleCnt="0"/>
      <dgm:spPr/>
    </dgm:pt>
    <dgm:pt modelId="{6C587956-EA62-4BA7-8F25-BAB7B101A272}" type="pres">
      <dgm:prSet presAssocID="{6AAAEC0D-91E8-4123-8731-6B8D01E1C266}" presName="linV" presStyleCnt="0"/>
      <dgm:spPr/>
    </dgm:pt>
    <dgm:pt modelId="{6D81768D-C544-4CA1-96C3-43683C9EAC90}" type="pres">
      <dgm:prSet presAssocID="{6AAAEC0D-91E8-4123-8731-6B8D01E1C266}" presName="spVertical1" presStyleCnt="0"/>
      <dgm:spPr/>
    </dgm:pt>
    <dgm:pt modelId="{0E0DD912-5905-44F2-8E8D-73FFFD8CEB66}" type="pres">
      <dgm:prSet presAssocID="{6AAAEC0D-91E8-4123-8731-6B8D01E1C266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06C22-31A4-40A5-A3D3-B186D35EC599}" type="pres">
      <dgm:prSet presAssocID="{6AAAEC0D-91E8-4123-8731-6B8D01E1C266}" presName="spVertical2" presStyleCnt="0"/>
      <dgm:spPr/>
    </dgm:pt>
    <dgm:pt modelId="{05283023-CAB3-41C2-B468-6CF62A354034}" type="pres">
      <dgm:prSet presAssocID="{6AAAEC0D-91E8-4123-8731-6B8D01E1C266}" presName="spVertical3" presStyleCnt="0"/>
      <dgm:spPr/>
    </dgm:pt>
    <dgm:pt modelId="{077D48AF-A62F-474A-89BC-4F096D810CD1}" type="pres">
      <dgm:prSet presAssocID="{89C80467-FDEC-4223-8CBC-FBACCB187AED}" presName="padding2" presStyleCnt="0"/>
      <dgm:spPr/>
    </dgm:pt>
    <dgm:pt modelId="{4C6CB46C-0C43-4EE3-8C1C-FD49A8BA92BE}" type="pres">
      <dgm:prSet presAssocID="{89C80467-FDEC-4223-8CBC-FBACCB187AED}" presName="negArrow" presStyleCnt="0"/>
      <dgm:spPr/>
    </dgm:pt>
    <dgm:pt modelId="{F1BE147F-658A-4EEB-AB55-485ABB733FF0}" type="pres">
      <dgm:prSet presAssocID="{89C80467-FDEC-4223-8CBC-FBACCB187AED}" presName="backgroundArrow" presStyleLbl="node1" presStyleIdx="0" presStyleCnt="1" custLinFactNeighborX="5224" custLinFactNeighborY="-53540"/>
      <dgm:spPr/>
    </dgm:pt>
  </dgm:ptLst>
  <dgm:cxnLst>
    <dgm:cxn modelId="{150C54C1-A3D8-4F02-A5B7-E9236290655E}" type="presOf" srcId="{6AAAEC0D-91E8-4123-8731-6B8D01E1C266}" destId="{0E0DD912-5905-44F2-8E8D-73FFFD8CEB66}" srcOrd="0" destOrd="0" presId="urn:microsoft.com/office/officeart/2005/8/layout/hProcess3"/>
    <dgm:cxn modelId="{6EE142C6-6A30-4A26-83EB-AAA0EA438A7E}" srcId="{89C80467-FDEC-4223-8CBC-FBACCB187AED}" destId="{6AAAEC0D-91E8-4123-8731-6B8D01E1C266}" srcOrd="0" destOrd="0" parTransId="{54E49006-36FA-4610-9CDC-CF79CDCE968F}" sibTransId="{195668D5-430B-49B3-A31D-49896335128B}"/>
    <dgm:cxn modelId="{390F2124-6F11-4163-B14A-93F89ED91DDE}" type="presOf" srcId="{89C80467-FDEC-4223-8CBC-FBACCB187AED}" destId="{B10ECE79-1158-4FBF-9996-7449710D2D60}" srcOrd="0" destOrd="0" presId="urn:microsoft.com/office/officeart/2005/8/layout/hProcess3"/>
    <dgm:cxn modelId="{D664BDCF-D9B9-44F9-B78A-B6D5D953663E}" type="presParOf" srcId="{B10ECE79-1158-4FBF-9996-7449710D2D60}" destId="{1D837886-46C8-4427-8F5A-F98F47EE4D4A}" srcOrd="0" destOrd="0" presId="urn:microsoft.com/office/officeart/2005/8/layout/hProcess3"/>
    <dgm:cxn modelId="{5A264FCD-1A69-41BB-8D0F-463F43D564D7}" type="presParOf" srcId="{B10ECE79-1158-4FBF-9996-7449710D2D60}" destId="{3FCAE995-CA0D-4612-8F1B-71060EED56C6}" srcOrd="1" destOrd="0" presId="urn:microsoft.com/office/officeart/2005/8/layout/hProcess3"/>
    <dgm:cxn modelId="{36520BDC-D86F-4720-9C9C-7008F080F58B}" type="presParOf" srcId="{3FCAE995-CA0D-4612-8F1B-71060EED56C6}" destId="{BA2FBD9E-B492-4CEB-8533-2302568A513C}" srcOrd="0" destOrd="0" presId="urn:microsoft.com/office/officeart/2005/8/layout/hProcess3"/>
    <dgm:cxn modelId="{B04271AB-0703-4ECD-A17B-D32F660271E5}" type="presParOf" srcId="{3FCAE995-CA0D-4612-8F1B-71060EED56C6}" destId="{6C587956-EA62-4BA7-8F25-BAB7B101A272}" srcOrd="1" destOrd="0" presId="urn:microsoft.com/office/officeart/2005/8/layout/hProcess3"/>
    <dgm:cxn modelId="{2E7971B0-A8EE-47FA-A7B2-BDFE39ED4B13}" type="presParOf" srcId="{6C587956-EA62-4BA7-8F25-BAB7B101A272}" destId="{6D81768D-C544-4CA1-96C3-43683C9EAC90}" srcOrd="0" destOrd="0" presId="urn:microsoft.com/office/officeart/2005/8/layout/hProcess3"/>
    <dgm:cxn modelId="{F14C52F0-1018-4B00-916B-E0C10D324412}" type="presParOf" srcId="{6C587956-EA62-4BA7-8F25-BAB7B101A272}" destId="{0E0DD912-5905-44F2-8E8D-73FFFD8CEB66}" srcOrd="1" destOrd="0" presId="urn:microsoft.com/office/officeart/2005/8/layout/hProcess3"/>
    <dgm:cxn modelId="{CBCD54B8-ADA1-44CB-BE94-25B8B23CF1C6}" type="presParOf" srcId="{6C587956-EA62-4BA7-8F25-BAB7B101A272}" destId="{E6406C22-31A4-40A5-A3D3-B186D35EC599}" srcOrd="2" destOrd="0" presId="urn:microsoft.com/office/officeart/2005/8/layout/hProcess3"/>
    <dgm:cxn modelId="{89B9699C-4D22-4EF8-8BA1-A3AC418BAFB2}" type="presParOf" srcId="{6C587956-EA62-4BA7-8F25-BAB7B101A272}" destId="{05283023-CAB3-41C2-B468-6CF62A354034}" srcOrd="3" destOrd="0" presId="urn:microsoft.com/office/officeart/2005/8/layout/hProcess3"/>
    <dgm:cxn modelId="{475E85D6-7A86-4FF7-9DE0-E16EC5B6A443}" type="presParOf" srcId="{3FCAE995-CA0D-4612-8F1B-71060EED56C6}" destId="{077D48AF-A62F-474A-89BC-4F096D810CD1}" srcOrd="2" destOrd="0" presId="urn:microsoft.com/office/officeart/2005/8/layout/hProcess3"/>
    <dgm:cxn modelId="{2C6A8BE6-32FF-4E9E-8FFA-1B1E1BCBDD2E}" type="presParOf" srcId="{3FCAE995-CA0D-4612-8F1B-71060EED56C6}" destId="{4C6CB46C-0C43-4EE3-8C1C-FD49A8BA92BE}" srcOrd="3" destOrd="0" presId="urn:microsoft.com/office/officeart/2005/8/layout/hProcess3"/>
    <dgm:cxn modelId="{1D656828-BD67-4B3A-BD08-184AC6986C7C}" type="presParOf" srcId="{3FCAE995-CA0D-4612-8F1B-71060EED56C6}" destId="{F1BE147F-658A-4EEB-AB55-485ABB733FF0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>
            <a:solidFill>
              <a:schemeClr val="tx1"/>
            </a:solidFill>
          </a:endParaRPr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FCD51CE1-6E78-43BE-BE89-F611E9B63C6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2</a:t>
          </a:r>
          <a:endParaRPr lang="en-US" dirty="0">
            <a:solidFill>
              <a:schemeClr val="tx1"/>
            </a:solidFill>
          </a:endParaRPr>
        </a:p>
      </dgm:t>
    </dgm:pt>
    <dgm:pt modelId="{493934B5-B6F5-42AF-A19C-BD4AA2804573}" type="parTrans" cxnId="{E9B5B3D9-1079-4508-B8BB-F069893F6B21}">
      <dgm:prSet/>
      <dgm:spPr/>
      <dgm:t>
        <a:bodyPr/>
        <a:lstStyle/>
        <a:p>
          <a:endParaRPr lang="en-US"/>
        </a:p>
      </dgm:t>
    </dgm:pt>
    <dgm:pt modelId="{3020C109-DB01-448D-8E62-8910D9370E52}" type="sibTrans" cxnId="{E9B5B3D9-1079-4508-B8BB-F069893F6B21}">
      <dgm:prSet/>
      <dgm:spPr/>
      <dgm:t>
        <a:bodyPr/>
        <a:lstStyle/>
        <a:p>
          <a:endParaRPr lang="en-US"/>
        </a:p>
      </dgm:t>
    </dgm:pt>
    <dgm:pt modelId="{5F8B1F0C-3224-434C-8D73-EC719DCC7FF1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trung</a:t>
          </a:r>
          <a:endParaRPr lang="en-US" dirty="0">
            <a:solidFill>
              <a:schemeClr val="tx1"/>
            </a:solidFill>
          </a:endParaRPr>
        </a:p>
      </dgm:t>
    </dgm:pt>
    <dgm:pt modelId="{50F65EDB-1E23-4155-A07D-35CE803B1DDE}" type="parTrans" cxnId="{DAE7F36A-7C39-4472-B8C7-273E55F1E825}">
      <dgm:prSet/>
      <dgm:spPr/>
      <dgm:t>
        <a:bodyPr/>
        <a:lstStyle/>
        <a:p>
          <a:endParaRPr lang="en-US"/>
        </a:p>
      </dgm:t>
    </dgm:pt>
    <dgm:pt modelId="{648A3F1F-34A0-48D7-A637-3ECCA0A9653D}" type="sibTrans" cxnId="{DAE7F36A-7C39-4472-B8C7-273E55F1E825}">
      <dgm:prSet/>
      <dgm:spPr/>
      <dgm:t>
        <a:bodyPr/>
        <a:lstStyle/>
        <a:p>
          <a:endParaRPr lang="en-US"/>
        </a:p>
      </dgm:t>
    </dgm:pt>
    <dgm:pt modelId="{342925C3-8A2D-48D7-A955-9571BCD4DE3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 </a:t>
          </a:r>
          <a:r>
            <a:rPr lang="en-US" dirty="0" err="1" smtClean="0">
              <a:solidFill>
                <a:schemeClr val="tx1"/>
              </a:solidFill>
            </a:rPr>
            <a:t>tuổi</a:t>
          </a:r>
          <a:endParaRPr lang="en-US" dirty="0">
            <a:solidFill>
              <a:schemeClr val="tx1"/>
            </a:solidFill>
          </a:endParaRPr>
        </a:p>
      </dgm:t>
    </dgm:pt>
    <dgm:pt modelId="{ABD13AEC-0260-4541-9625-799E5850364C}" type="parTrans" cxnId="{AED26AF1-0903-498B-B280-B0A9431858FD}">
      <dgm:prSet/>
      <dgm:spPr/>
      <dgm:t>
        <a:bodyPr/>
        <a:lstStyle/>
        <a:p>
          <a:endParaRPr lang="en-US"/>
        </a:p>
      </dgm:t>
    </dgm:pt>
    <dgm:pt modelId="{D50CF4D5-CA01-4CAC-9A7D-BB0435C10008}" type="sibTrans" cxnId="{AED26AF1-0903-498B-B280-B0A9431858FD}">
      <dgm:prSet/>
      <dgm:spPr/>
      <dgm:t>
        <a:bodyPr/>
        <a:lstStyle/>
        <a:p>
          <a:endParaRPr lang="en-US"/>
        </a:p>
      </dgm:t>
    </dgm:pt>
    <dgm:pt modelId="{FC507C6D-0502-43F8-8778-0C7284DDE8F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10450370-85F3-4EDB-B4CB-F8DCCC7C69AE}" type="parTrans" cxnId="{0A025782-563B-4ADF-9B5E-B442FCED78B3}">
      <dgm:prSet/>
      <dgm:spPr/>
      <dgm:t>
        <a:bodyPr/>
        <a:lstStyle/>
        <a:p>
          <a:endParaRPr lang="en-US"/>
        </a:p>
      </dgm:t>
    </dgm:pt>
    <dgm:pt modelId="{C03BE577-7E88-403C-A542-39011D5384C7}" type="sibTrans" cxnId="{0A025782-563B-4ADF-9B5E-B442FCED78B3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 custLinFactNeighborY="-21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BFBCEF-261A-4D8C-A5B8-CB3B302032E4}" type="presOf" srcId="{D5A57F1C-36A7-4627-A71A-945DD2A34BAE}" destId="{D19982DA-0ACF-42D5-9688-8708B3A8EFDD}" srcOrd="0" destOrd="0" presId="urn:microsoft.com/office/officeart/2005/8/layout/hList2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AED26AF1-0903-498B-B280-B0A9431858FD}" srcId="{D5A57F1C-36A7-4627-A71A-945DD2A34BAE}" destId="{342925C3-8A2D-48D7-A955-9571BCD4DE39}" srcOrd="3" destOrd="0" parTransId="{ABD13AEC-0260-4541-9625-799E5850364C}" sibTransId="{D50CF4D5-CA01-4CAC-9A7D-BB0435C10008}"/>
    <dgm:cxn modelId="{0A025782-563B-4ADF-9B5E-B442FCED78B3}" srcId="{D5A57F1C-36A7-4627-A71A-945DD2A34BAE}" destId="{FC507C6D-0502-43F8-8778-0C7284DDE8F1}" srcOrd="4" destOrd="0" parTransId="{10450370-85F3-4EDB-B4CB-F8DCCC7C69AE}" sibTransId="{C03BE577-7E88-403C-A542-39011D5384C7}"/>
    <dgm:cxn modelId="{DAE7F36A-7C39-4472-B8C7-273E55F1E825}" srcId="{D5A57F1C-36A7-4627-A71A-945DD2A34BAE}" destId="{5F8B1F0C-3224-434C-8D73-EC719DCC7FF1}" srcOrd="2" destOrd="0" parTransId="{50F65EDB-1E23-4155-A07D-35CE803B1DDE}" sibTransId="{648A3F1F-34A0-48D7-A637-3ECCA0A9653D}"/>
    <dgm:cxn modelId="{9B810005-FEDE-4066-A62E-8964E515A18C}" type="presOf" srcId="{FCD51CE1-6E78-43BE-BE89-F611E9B63C6D}" destId="{061A8542-C8EA-4A90-97C1-69ED99FFC1CA}" srcOrd="0" destOrd="1" presId="urn:microsoft.com/office/officeart/2005/8/layout/hList2"/>
    <dgm:cxn modelId="{E9B5B3D9-1079-4508-B8BB-F069893F6B21}" srcId="{D5A57F1C-36A7-4627-A71A-945DD2A34BAE}" destId="{FCD51CE1-6E78-43BE-BE89-F611E9B63C6D}" srcOrd="1" destOrd="0" parTransId="{493934B5-B6F5-42AF-A19C-BD4AA2804573}" sibTransId="{3020C109-DB01-448D-8E62-8910D9370E52}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4BB7B5B2-10CF-4160-AC6F-7BE4BEC7081C}" type="presOf" srcId="{342925C3-8A2D-48D7-A955-9571BCD4DE39}" destId="{061A8542-C8EA-4A90-97C1-69ED99FFC1CA}" srcOrd="0" destOrd="3" presId="urn:microsoft.com/office/officeart/2005/8/layout/hList2"/>
    <dgm:cxn modelId="{12B6726F-947D-4243-A733-5E04129EE468}" type="presOf" srcId="{FDCDD6FB-B562-4FE7-B827-88D3026D19C8}" destId="{061A8542-C8EA-4A90-97C1-69ED99FFC1CA}" srcOrd="0" destOrd="0" presId="urn:microsoft.com/office/officeart/2005/8/layout/hList2"/>
    <dgm:cxn modelId="{270F5E3B-1C7D-48D1-98FF-9EA2946DBBAC}" type="presOf" srcId="{66E1C731-2B32-4D60-9B87-D13050B69662}" destId="{EDD2DAD7-B9AA-43CC-BDA8-962342A26062}" srcOrd="0" destOrd="0" presId="urn:microsoft.com/office/officeart/2005/8/layout/hList2"/>
    <dgm:cxn modelId="{D05B0B8B-894D-4FEB-949F-1214047343A1}" type="presOf" srcId="{5F8B1F0C-3224-434C-8D73-EC719DCC7FF1}" destId="{061A8542-C8EA-4A90-97C1-69ED99FFC1CA}" srcOrd="0" destOrd="2" presId="urn:microsoft.com/office/officeart/2005/8/layout/hList2"/>
    <dgm:cxn modelId="{D42DF492-3175-4017-94CB-0678399810E8}" type="presOf" srcId="{FC507C6D-0502-43F8-8778-0C7284DDE8F1}" destId="{061A8542-C8EA-4A90-97C1-69ED99FFC1CA}" srcOrd="0" destOrd="4" presId="urn:microsoft.com/office/officeart/2005/8/layout/hList2"/>
    <dgm:cxn modelId="{D44D97BA-C460-49AE-BFBD-DFDFD80FBDDD}" type="presParOf" srcId="{EDD2DAD7-B9AA-43CC-BDA8-962342A26062}" destId="{BD476714-9E9F-4EA2-84BF-BA10F2CEA19C}" srcOrd="0" destOrd="0" presId="urn:microsoft.com/office/officeart/2005/8/layout/hList2"/>
    <dgm:cxn modelId="{BC8A6274-B5F5-41B4-9020-7C69E2138FEE}" type="presParOf" srcId="{BD476714-9E9F-4EA2-84BF-BA10F2CEA19C}" destId="{1E9B94B1-9859-4A69-B478-C1772A497A57}" srcOrd="0" destOrd="0" presId="urn:microsoft.com/office/officeart/2005/8/layout/hList2"/>
    <dgm:cxn modelId="{F03F401E-6D62-4850-86C0-BD07F89E3A78}" type="presParOf" srcId="{BD476714-9E9F-4EA2-84BF-BA10F2CEA19C}" destId="{061A8542-C8EA-4A90-97C1-69ED99FFC1CA}" srcOrd="1" destOrd="0" presId="urn:microsoft.com/office/officeart/2005/8/layout/hList2"/>
    <dgm:cxn modelId="{0AE2AEB4-F894-4081-A0C8-EEA70CC401E5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0F524-B174-46A5-8889-CC6F23E561D6}" type="presOf" srcId="{D5A57F1C-36A7-4627-A71A-945DD2A34BAE}" destId="{D19982DA-0ACF-42D5-9688-8708B3A8EFDD}" srcOrd="0" destOrd="0" presId="urn:microsoft.com/office/officeart/2005/8/layout/hList2"/>
    <dgm:cxn modelId="{6ACAC0B4-F743-4113-8117-7384CCB8F53E}" type="presOf" srcId="{66E1C731-2B32-4D60-9B87-D13050B69662}" destId="{EDD2DAD7-B9AA-43CC-BDA8-962342A26062}" srcOrd="0" destOrd="0" presId="urn:microsoft.com/office/officeart/2005/8/layout/hList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DBFEABDB-9838-4FA6-8034-303D97A550B8}" type="presOf" srcId="{FDCDD6FB-B562-4FE7-B827-88D3026D19C8}" destId="{061A8542-C8EA-4A90-97C1-69ED99FFC1CA}" srcOrd="0" destOrd="0" presId="urn:microsoft.com/office/officeart/2005/8/layout/hList2"/>
    <dgm:cxn modelId="{305CDDCB-2BBE-4000-86F5-E740DEBDDF85}" type="presParOf" srcId="{EDD2DAD7-B9AA-43CC-BDA8-962342A26062}" destId="{BD476714-9E9F-4EA2-84BF-BA10F2CEA19C}" srcOrd="0" destOrd="0" presId="urn:microsoft.com/office/officeart/2005/8/layout/hList2"/>
    <dgm:cxn modelId="{A4BB7AE5-A8A8-411A-8087-BA6DA32D26A2}" type="presParOf" srcId="{BD476714-9E9F-4EA2-84BF-BA10F2CEA19C}" destId="{1E9B94B1-9859-4A69-B478-C1772A497A57}" srcOrd="0" destOrd="0" presId="urn:microsoft.com/office/officeart/2005/8/layout/hList2"/>
    <dgm:cxn modelId="{2E40F193-0DD9-4A8B-B0A6-4AE6CF9B6287}" type="presParOf" srcId="{BD476714-9E9F-4EA2-84BF-BA10F2CEA19C}" destId="{061A8542-C8EA-4A90-97C1-69ED99FFC1CA}" srcOrd="1" destOrd="0" presId="urn:microsoft.com/office/officeart/2005/8/layout/hList2"/>
    <dgm:cxn modelId="{2346F16B-0A79-40CC-BFCD-09CE8789862D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5E2D9242-D935-48CA-96D4-532C132C15DF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EDE668E9-E82B-4814-B659-82FCB4260431}" type="parTrans" cxnId="{27291FA1-3B4F-42C6-BF73-869BB3BEEB6B}">
      <dgm:prSet/>
      <dgm:spPr/>
      <dgm:t>
        <a:bodyPr/>
        <a:lstStyle/>
        <a:p>
          <a:endParaRPr lang="en-US"/>
        </a:p>
      </dgm:t>
    </dgm:pt>
    <dgm:pt modelId="{FAAA21F8-C78D-4864-8A07-ADACC8F26B33}" type="sibTrans" cxnId="{27291FA1-3B4F-42C6-BF73-869BB3BEEB6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291FA1-3B4F-42C6-BF73-869BB3BEEB6B}" srcId="{D5A57F1C-36A7-4627-A71A-945DD2A34BAE}" destId="{5E2D9242-D935-48CA-96D4-532C132C15DF}" srcOrd="0" destOrd="0" parTransId="{EDE668E9-E82B-4814-B659-82FCB4260431}" sibTransId="{FAAA21F8-C78D-4864-8A07-ADACC8F26B33}"/>
    <dgm:cxn modelId="{2AB29747-9583-448F-9225-953E2E9D77BA}" type="presOf" srcId="{D5A57F1C-36A7-4627-A71A-945DD2A34BAE}" destId="{D19982DA-0ACF-42D5-9688-8708B3A8EFDD}" srcOrd="0" destOrd="0" presId="urn:microsoft.com/office/officeart/2005/8/layout/hList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AC1F30C2-6AB4-4847-8A79-5CAADE3D86C2}" type="presOf" srcId="{5E2D9242-D935-48CA-96D4-532C132C15DF}" destId="{061A8542-C8EA-4A90-97C1-69ED99FFC1CA}" srcOrd="0" destOrd="0" presId="urn:microsoft.com/office/officeart/2005/8/layout/hList2"/>
    <dgm:cxn modelId="{2B51DE75-198E-40B5-8357-4B359E7237DE}" type="presOf" srcId="{66E1C731-2B32-4D60-9B87-D13050B69662}" destId="{EDD2DAD7-B9AA-43CC-BDA8-962342A26062}" srcOrd="0" destOrd="0" presId="urn:microsoft.com/office/officeart/2005/8/layout/hList2"/>
    <dgm:cxn modelId="{C6F59676-0A0F-477E-95A9-7B625A7CD21C}" type="presParOf" srcId="{EDD2DAD7-B9AA-43CC-BDA8-962342A26062}" destId="{BD476714-9E9F-4EA2-84BF-BA10F2CEA19C}" srcOrd="0" destOrd="0" presId="urn:microsoft.com/office/officeart/2005/8/layout/hList2"/>
    <dgm:cxn modelId="{7780FF0D-24EB-4AC0-889C-32A07BE7D80A}" type="presParOf" srcId="{BD476714-9E9F-4EA2-84BF-BA10F2CEA19C}" destId="{1E9B94B1-9859-4A69-B478-C1772A497A57}" srcOrd="0" destOrd="0" presId="urn:microsoft.com/office/officeart/2005/8/layout/hList2"/>
    <dgm:cxn modelId="{C5EEAC05-9771-4646-8BEC-818F0532668B}" type="presParOf" srcId="{BD476714-9E9F-4EA2-84BF-BA10F2CEA19C}" destId="{061A8542-C8EA-4A90-97C1-69ED99FFC1CA}" srcOrd="1" destOrd="0" presId="urn:microsoft.com/office/officeart/2005/8/layout/hList2"/>
    <dgm:cxn modelId="{6EF3FB07-9801-485A-9EFB-945BC0A0FE00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9C80467-FDEC-4223-8CBC-FBACCB187AE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AAAEC0D-91E8-4123-8731-6B8D01E1C26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Not Match</a:t>
          </a:r>
          <a:endParaRPr lang="en-US" dirty="0">
            <a:solidFill>
              <a:srgbClr val="FF0000"/>
            </a:solidFill>
          </a:endParaRPr>
        </a:p>
      </dgm:t>
    </dgm:pt>
    <dgm:pt modelId="{54E49006-36FA-4610-9CDC-CF79CDCE968F}" type="parTrans" cxnId="{6EE142C6-6A30-4A26-83EB-AAA0EA438A7E}">
      <dgm:prSet/>
      <dgm:spPr/>
      <dgm:t>
        <a:bodyPr/>
        <a:lstStyle/>
        <a:p>
          <a:endParaRPr lang="en-US"/>
        </a:p>
      </dgm:t>
    </dgm:pt>
    <dgm:pt modelId="{195668D5-430B-49B3-A31D-49896335128B}" type="sibTrans" cxnId="{6EE142C6-6A30-4A26-83EB-AAA0EA438A7E}">
      <dgm:prSet/>
      <dgm:spPr/>
      <dgm:t>
        <a:bodyPr/>
        <a:lstStyle/>
        <a:p>
          <a:endParaRPr lang="en-US"/>
        </a:p>
      </dgm:t>
    </dgm:pt>
    <dgm:pt modelId="{B10ECE79-1158-4FBF-9996-7449710D2D60}" type="pres">
      <dgm:prSet presAssocID="{89C80467-FDEC-4223-8CBC-FBACCB187AED}" presName="Name0" presStyleCnt="0">
        <dgm:presLayoutVars>
          <dgm:dir/>
          <dgm:animLvl val="lvl"/>
          <dgm:resizeHandles val="exact"/>
        </dgm:presLayoutVars>
      </dgm:prSet>
      <dgm:spPr/>
    </dgm:pt>
    <dgm:pt modelId="{1D837886-46C8-4427-8F5A-F98F47EE4D4A}" type="pres">
      <dgm:prSet presAssocID="{89C80467-FDEC-4223-8CBC-FBACCB187AED}" presName="dummy" presStyleCnt="0"/>
      <dgm:spPr/>
    </dgm:pt>
    <dgm:pt modelId="{3FCAE995-CA0D-4612-8F1B-71060EED56C6}" type="pres">
      <dgm:prSet presAssocID="{89C80467-FDEC-4223-8CBC-FBACCB187AED}" presName="linH" presStyleCnt="0"/>
      <dgm:spPr/>
    </dgm:pt>
    <dgm:pt modelId="{BA2FBD9E-B492-4CEB-8533-2302568A513C}" type="pres">
      <dgm:prSet presAssocID="{89C80467-FDEC-4223-8CBC-FBACCB187AED}" presName="padding1" presStyleCnt="0"/>
      <dgm:spPr/>
    </dgm:pt>
    <dgm:pt modelId="{6C587956-EA62-4BA7-8F25-BAB7B101A272}" type="pres">
      <dgm:prSet presAssocID="{6AAAEC0D-91E8-4123-8731-6B8D01E1C266}" presName="linV" presStyleCnt="0"/>
      <dgm:spPr/>
    </dgm:pt>
    <dgm:pt modelId="{6D81768D-C544-4CA1-96C3-43683C9EAC90}" type="pres">
      <dgm:prSet presAssocID="{6AAAEC0D-91E8-4123-8731-6B8D01E1C266}" presName="spVertical1" presStyleCnt="0"/>
      <dgm:spPr/>
    </dgm:pt>
    <dgm:pt modelId="{0E0DD912-5905-44F2-8E8D-73FFFD8CEB66}" type="pres">
      <dgm:prSet presAssocID="{6AAAEC0D-91E8-4123-8731-6B8D01E1C266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06C22-31A4-40A5-A3D3-B186D35EC599}" type="pres">
      <dgm:prSet presAssocID="{6AAAEC0D-91E8-4123-8731-6B8D01E1C266}" presName="spVertical2" presStyleCnt="0"/>
      <dgm:spPr/>
    </dgm:pt>
    <dgm:pt modelId="{05283023-CAB3-41C2-B468-6CF62A354034}" type="pres">
      <dgm:prSet presAssocID="{6AAAEC0D-91E8-4123-8731-6B8D01E1C266}" presName="spVertical3" presStyleCnt="0"/>
      <dgm:spPr/>
    </dgm:pt>
    <dgm:pt modelId="{077D48AF-A62F-474A-89BC-4F096D810CD1}" type="pres">
      <dgm:prSet presAssocID="{89C80467-FDEC-4223-8CBC-FBACCB187AED}" presName="padding2" presStyleCnt="0"/>
      <dgm:spPr/>
    </dgm:pt>
    <dgm:pt modelId="{4C6CB46C-0C43-4EE3-8C1C-FD49A8BA92BE}" type="pres">
      <dgm:prSet presAssocID="{89C80467-FDEC-4223-8CBC-FBACCB187AED}" presName="negArrow" presStyleCnt="0"/>
      <dgm:spPr/>
    </dgm:pt>
    <dgm:pt modelId="{F1BE147F-658A-4EEB-AB55-485ABB733FF0}" type="pres">
      <dgm:prSet presAssocID="{89C80467-FDEC-4223-8CBC-FBACCB187AED}" presName="backgroundArrow" presStyleLbl="node1" presStyleIdx="0" presStyleCnt="1" custLinFactNeighborX="5224" custLinFactNeighborY="-53540"/>
      <dgm:spPr/>
    </dgm:pt>
  </dgm:ptLst>
  <dgm:cxnLst>
    <dgm:cxn modelId="{6EE142C6-6A30-4A26-83EB-AAA0EA438A7E}" srcId="{89C80467-FDEC-4223-8CBC-FBACCB187AED}" destId="{6AAAEC0D-91E8-4123-8731-6B8D01E1C266}" srcOrd="0" destOrd="0" parTransId="{54E49006-36FA-4610-9CDC-CF79CDCE968F}" sibTransId="{195668D5-430B-49B3-A31D-49896335128B}"/>
    <dgm:cxn modelId="{73CB6890-CD4A-4F01-A02D-F40037562C87}" type="presOf" srcId="{6AAAEC0D-91E8-4123-8731-6B8D01E1C266}" destId="{0E0DD912-5905-44F2-8E8D-73FFFD8CEB66}" srcOrd="0" destOrd="0" presId="urn:microsoft.com/office/officeart/2005/8/layout/hProcess3"/>
    <dgm:cxn modelId="{D02D901E-D7B8-408F-AEDC-9661E7AFB8AE}" type="presOf" srcId="{89C80467-FDEC-4223-8CBC-FBACCB187AED}" destId="{B10ECE79-1158-4FBF-9996-7449710D2D60}" srcOrd="0" destOrd="0" presId="urn:microsoft.com/office/officeart/2005/8/layout/hProcess3"/>
    <dgm:cxn modelId="{B7B253A4-B809-4CB0-91AF-32B25E8E1A12}" type="presParOf" srcId="{B10ECE79-1158-4FBF-9996-7449710D2D60}" destId="{1D837886-46C8-4427-8F5A-F98F47EE4D4A}" srcOrd="0" destOrd="0" presId="urn:microsoft.com/office/officeart/2005/8/layout/hProcess3"/>
    <dgm:cxn modelId="{4EB88BEF-A88C-4DE1-A184-9330ADC0DB09}" type="presParOf" srcId="{B10ECE79-1158-4FBF-9996-7449710D2D60}" destId="{3FCAE995-CA0D-4612-8F1B-71060EED56C6}" srcOrd="1" destOrd="0" presId="urn:microsoft.com/office/officeart/2005/8/layout/hProcess3"/>
    <dgm:cxn modelId="{F28AF98F-A38A-4769-9216-B3A95A9E3540}" type="presParOf" srcId="{3FCAE995-CA0D-4612-8F1B-71060EED56C6}" destId="{BA2FBD9E-B492-4CEB-8533-2302568A513C}" srcOrd="0" destOrd="0" presId="urn:microsoft.com/office/officeart/2005/8/layout/hProcess3"/>
    <dgm:cxn modelId="{E2ECDF17-7544-466D-AD76-D5AF9C347735}" type="presParOf" srcId="{3FCAE995-CA0D-4612-8F1B-71060EED56C6}" destId="{6C587956-EA62-4BA7-8F25-BAB7B101A272}" srcOrd="1" destOrd="0" presId="urn:microsoft.com/office/officeart/2005/8/layout/hProcess3"/>
    <dgm:cxn modelId="{88A6E933-1444-42ED-97A6-A3710957F87C}" type="presParOf" srcId="{6C587956-EA62-4BA7-8F25-BAB7B101A272}" destId="{6D81768D-C544-4CA1-96C3-43683C9EAC90}" srcOrd="0" destOrd="0" presId="urn:microsoft.com/office/officeart/2005/8/layout/hProcess3"/>
    <dgm:cxn modelId="{09E521F7-C460-4104-AAEE-5255D4E67E21}" type="presParOf" srcId="{6C587956-EA62-4BA7-8F25-BAB7B101A272}" destId="{0E0DD912-5905-44F2-8E8D-73FFFD8CEB66}" srcOrd="1" destOrd="0" presId="urn:microsoft.com/office/officeart/2005/8/layout/hProcess3"/>
    <dgm:cxn modelId="{B2FD9C91-9EDE-433E-8E0D-21333C54C0DF}" type="presParOf" srcId="{6C587956-EA62-4BA7-8F25-BAB7B101A272}" destId="{E6406C22-31A4-40A5-A3D3-B186D35EC599}" srcOrd="2" destOrd="0" presId="urn:microsoft.com/office/officeart/2005/8/layout/hProcess3"/>
    <dgm:cxn modelId="{727B8CCD-A76E-41EF-8EAD-72B6E7347D3E}" type="presParOf" srcId="{6C587956-EA62-4BA7-8F25-BAB7B101A272}" destId="{05283023-CAB3-41C2-B468-6CF62A354034}" srcOrd="3" destOrd="0" presId="urn:microsoft.com/office/officeart/2005/8/layout/hProcess3"/>
    <dgm:cxn modelId="{46E883AF-EE59-4B45-9C7A-1BC3A1938F85}" type="presParOf" srcId="{3FCAE995-CA0D-4612-8F1B-71060EED56C6}" destId="{077D48AF-A62F-474A-89BC-4F096D810CD1}" srcOrd="2" destOrd="0" presId="urn:microsoft.com/office/officeart/2005/8/layout/hProcess3"/>
    <dgm:cxn modelId="{8C1BC2C8-A448-4B3E-958B-DB9F5026BA9F}" type="presParOf" srcId="{3FCAE995-CA0D-4612-8F1B-71060EED56C6}" destId="{4C6CB46C-0C43-4EE3-8C1C-FD49A8BA92BE}" srcOrd="3" destOrd="0" presId="urn:microsoft.com/office/officeart/2005/8/layout/hProcess3"/>
    <dgm:cxn modelId="{08AD6088-5ECB-440F-8EC5-B85A1C72632A}" type="presParOf" srcId="{3FCAE995-CA0D-4612-8F1B-71060EED56C6}" destId="{F1BE147F-658A-4EEB-AB55-485ABB733FF0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 custLinFactNeighborY="-21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A4CEB8-A894-49D1-9A58-AF8C6B15E35D}" type="presOf" srcId="{D5A57F1C-36A7-4627-A71A-945DD2A34BAE}" destId="{D19982DA-0ACF-42D5-9688-8708B3A8EFDD}" srcOrd="0" destOrd="0" presId="urn:microsoft.com/office/officeart/2005/8/layout/hList2"/>
    <dgm:cxn modelId="{64B1E6B0-B6D1-4FE0-9EFE-B3097139D4A4}" type="presOf" srcId="{FDCDD6FB-B562-4FE7-B827-88D3026D19C8}" destId="{061A8542-C8EA-4A90-97C1-69ED99FFC1CA}" srcOrd="0" destOrd="0" presId="urn:microsoft.com/office/officeart/2005/8/layout/hList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184E8023-D0E9-4BA4-9E58-DC2B71C78133}" type="presOf" srcId="{66E1C731-2B32-4D60-9B87-D13050B69662}" destId="{EDD2DAD7-B9AA-43CC-BDA8-962342A26062}" srcOrd="0" destOrd="0" presId="urn:microsoft.com/office/officeart/2005/8/layout/hList2"/>
    <dgm:cxn modelId="{A4C2DAA4-1155-4738-B85C-DECC364F96AF}" type="presParOf" srcId="{EDD2DAD7-B9AA-43CC-BDA8-962342A26062}" destId="{BD476714-9E9F-4EA2-84BF-BA10F2CEA19C}" srcOrd="0" destOrd="0" presId="urn:microsoft.com/office/officeart/2005/8/layout/hList2"/>
    <dgm:cxn modelId="{400EFA2D-AAF5-49CA-8D9B-2BDE7402D10B}" type="presParOf" srcId="{BD476714-9E9F-4EA2-84BF-BA10F2CEA19C}" destId="{1E9B94B1-9859-4A69-B478-C1772A497A57}" srcOrd="0" destOrd="0" presId="urn:microsoft.com/office/officeart/2005/8/layout/hList2"/>
    <dgm:cxn modelId="{963522EE-A69E-4182-9148-98E94EA600CC}" type="presParOf" srcId="{BD476714-9E9F-4EA2-84BF-BA10F2CEA19C}" destId="{061A8542-C8EA-4A90-97C1-69ED99FFC1CA}" srcOrd="1" destOrd="0" presId="urn:microsoft.com/office/officeart/2005/8/layout/hList2"/>
    <dgm:cxn modelId="{7D9DC42C-228A-4A8F-984F-1F4ED18C7266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"/>
    <dgm:cxn modelId="{1AE1DB99-2AE6-4269-97BE-E16EFD3DFE52}" type="presParOf" srcId="{9964F86A-DCC6-4C9F-970D-6B58597BD9C0}" destId="{72D85F94-639A-4507-B734-C723EF6403CD}" srcOrd="0" destOrd="0" presId="urn:microsoft.com/office/officeart/2005/8/layout/vList3"/>
    <dgm:cxn modelId="{BADE917C-9639-41ED-95E9-73496AE408CD}" type="presParOf" srcId="{72D85F94-639A-4507-B734-C723EF6403CD}" destId="{4B1CAC1D-C654-4124-A739-D84414DBA671}" srcOrd="0" destOrd="0" presId="urn:microsoft.com/office/officeart/2005/8/layout/vList3"/>
    <dgm:cxn modelId="{9B996F04-26F8-4585-A597-6AF7B28F5144}" type="presParOf" srcId="{72D85F94-639A-4507-B734-C723EF6403CD}" destId="{8391B976-A12A-4751-8254-2AFC5981E498}" srcOrd="1" destOrd="0" presId="urn:microsoft.com/office/officeart/2005/8/layout/vList3"/>
    <dgm:cxn modelId="{C60DDE96-44F8-42D6-BF30-96F5F068B48E}" type="presParOf" srcId="{9964F86A-DCC6-4C9F-970D-6B58597BD9C0}" destId="{DB076522-CBE7-46C8-81F8-8B1AA6E70891}" srcOrd="1" destOrd="0" presId="urn:microsoft.com/office/officeart/2005/8/layout/vList3"/>
    <dgm:cxn modelId="{44AD0808-57B2-4D3E-B279-2E1CEA4BE4D8}" type="presParOf" srcId="{9964F86A-DCC6-4C9F-970D-6B58597BD9C0}" destId="{17C4357D-C2A4-4C51-A503-DF3BA7F5D281}" srcOrd="2" destOrd="0" presId="urn:microsoft.com/office/officeart/2005/8/layout/vList3"/>
    <dgm:cxn modelId="{58C7E009-DF85-4CF2-B07D-1AFEAFCCFE33}" type="presParOf" srcId="{17C4357D-C2A4-4C51-A503-DF3BA7F5D281}" destId="{DC299C18-AC1A-446D-AC36-50F0ED684BB2}" srcOrd="0" destOrd="0" presId="urn:microsoft.com/office/officeart/2005/8/layout/vList3"/>
    <dgm:cxn modelId="{09778BCC-23D7-4D87-9769-3025D0CAE862}" type="presParOf" srcId="{17C4357D-C2A4-4C51-A503-DF3BA7F5D281}" destId="{FCE60978-4932-4D25-85A8-0ADEE41F1A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/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"/>
    <dgm:cxn modelId="{0DDAFD2D-EA7B-4655-ABEA-D77858874F3F}" type="presOf" srcId="{EB30C8D8-0158-410F-BE46-D0D9DDEA375C}" destId="{E0D240BA-DDF5-4476-A93A-18F6B207A338}" srcOrd="0" destOrd="0" presId="urn:microsoft.com/office/officeart/2005/8/layout/pList1"/>
    <dgm:cxn modelId="{732BFE99-F50C-420E-A9C5-6C245ED1B065}" type="presOf" srcId="{A777F699-30BB-43C0-93F2-63FD26D61AF1}" destId="{903D9D12-70CE-4FAC-B3B1-1C5F4DA8C5BB}" srcOrd="0" destOrd="0" presId="urn:microsoft.com/office/officeart/2005/8/layout/pList1"/>
    <dgm:cxn modelId="{411BCE97-57A3-4D0A-8D0F-8F9E26B78299}" type="presParOf" srcId="{5E8DF3E0-F298-49C7-A5D3-019AA82390DD}" destId="{9D8385F3-CD65-4703-A98C-D2120E92439B}" srcOrd="0" destOrd="0" presId="urn:microsoft.com/office/officeart/2005/8/layout/pList1"/>
    <dgm:cxn modelId="{256F9B3D-A965-4B75-A36F-818582D25B1F}" type="presParOf" srcId="{9D8385F3-CD65-4703-A98C-D2120E92439B}" destId="{66A58CE5-F070-42D8-932F-903FA61828A9}" srcOrd="0" destOrd="0" presId="urn:microsoft.com/office/officeart/2005/8/layout/pList1"/>
    <dgm:cxn modelId="{F7F1E071-412B-4A7F-98CE-9569CCF33047}" type="presParOf" srcId="{9D8385F3-CD65-4703-A98C-D2120E92439B}" destId="{903D9D12-70CE-4FAC-B3B1-1C5F4DA8C5BB}" srcOrd="1" destOrd="0" presId="urn:microsoft.com/office/officeart/2005/8/layout/pList1"/>
    <dgm:cxn modelId="{89A89555-0292-4345-A2E9-92EDAC0BEF3C}" type="presParOf" srcId="{5E8DF3E0-F298-49C7-A5D3-019AA82390DD}" destId="{E0D240BA-DDF5-4476-A93A-18F6B207A338}" srcOrd="1" destOrd="0" presId="urn:microsoft.com/office/officeart/2005/8/layout/pList1"/>
    <dgm:cxn modelId="{C089EB26-BD5C-42B1-B9C1-61A9325AFE2B}" type="presParOf" srcId="{5E8DF3E0-F298-49C7-A5D3-019AA82390DD}" destId="{187143C8-EEE1-492B-B3ED-B98FE92A98D9}" srcOrd="2" destOrd="0" presId="urn:microsoft.com/office/officeart/2005/8/layout/pList1"/>
    <dgm:cxn modelId="{3EB6828F-8030-4428-97F3-9B0A5A30FEF4}" type="presParOf" srcId="{187143C8-EEE1-492B-B3ED-B98FE92A98D9}" destId="{C5CA6667-1F7B-44E8-B1D3-974AA51418E6}" srcOrd="0" destOrd="0" presId="urn:microsoft.com/office/officeart/2005/8/layout/pList1"/>
    <dgm:cxn modelId="{D98F2E32-BF7E-4A99-A0ED-B9BA75363204}" type="presParOf" srcId="{187143C8-EEE1-492B-B3ED-B98FE92A98D9}" destId="{BC9B7172-39C5-4A62-9188-0061DEF4BFD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/>
            <a:t>Have maid mediator role</a:t>
          </a:r>
          <a:endParaRPr lang="en-US" dirty="0"/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/>
            <a:t>Auto suggest</a:t>
          </a:r>
          <a:endParaRPr lang="en-US" dirty="0"/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maid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 &amp; payment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2AF21528-BC74-480D-BEE8-DAB6DF8B106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Admin</a:t>
          </a:r>
          <a:endParaRPr lang="en-US" dirty="0">
            <a:solidFill>
              <a:schemeClr val="tx1"/>
            </a:solidFill>
          </a:endParaRPr>
        </a:p>
      </dgm:t>
    </dgm:pt>
    <dgm:pt modelId="{D2D5DE20-33C7-4425-967D-3E10DEE8DE8B}" type="parTrans" cxnId="{A9BD3E6A-6CB6-44E5-9B94-CCBA4CB47765}">
      <dgm:prSet/>
      <dgm:spPr/>
      <dgm:t>
        <a:bodyPr/>
        <a:lstStyle/>
        <a:p>
          <a:endParaRPr lang="en-US"/>
        </a:p>
      </dgm:t>
    </dgm:pt>
    <dgm:pt modelId="{AD246A14-1370-409C-ADE1-3B8CB34DB0F5}" type="sibTrans" cxnId="{A9BD3E6A-6CB6-44E5-9B94-CCBA4CB47765}">
      <dgm:prSet/>
      <dgm:spPr/>
      <dgm:t>
        <a:bodyPr/>
        <a:lstStyle/>
        <a:p>
          <a:endParaRPr lang="en-US"/>
        </a:p>
      </dgm:t>
    </dgm:pt>
    <dgm:pt modelId="{B44705B9-9001-4218-876B-D15CFCFA68A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account &amp; </a:t>
          </a:r>
          <a:r>
            <a:rPr lang="en-US" dirty="0" err="1" smtClean="0">
              <a:solidFill>
                <a:schemeClr val="tx1"/>
              </a:solidFill>
            </a:rPr>
            <a:t>config</a:t>
          </a:r>
          <a:endParaRPr lang="en-US" dirty="0">
            <a:solidFill>
              <a:schemeClr val="tx1"/>
            </a:solidFill>
          </a:endParaRPr>
        </a:p>
      </dgm:t>
    </dgm:pt>
    <dgm:pt modelId="{31BC0794-36C7-4523-8CDC-98F396C7F3C6}" type="parTrans" cxnId="{16FC8061-6174-42A6-9E18-69FE8010C32C}">
      <dgm:prSet/>
      <dgm:spPr/>
      <dgm:t>
        <a:bodyPr/>
        <a:lstStyle/>
        <a:p>
          <a:endParaRPr lang="en-US"/>
        </a:p>
      </dgm:t>
    </dgm:pt>
    <dgm:pt modelId="{B507750E-85FB-4E38-A7D3-18E9F98F3A1B}" type="sibTrans" cxnId="{16FC8061-6174-42A6-9E18-69FE8010C32C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5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5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5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5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5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5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E115B862-E252-44BF-B3CF-7FE909C02541}" type="pres">
      <dgm:prSet presAssocID="{2AF21528-BC74-480D-BEE8-DAB6DF8B106F}" presName="comp" presStyleCnt="0"/>
      <dgm:spPr/>
    </dgm:pt>
    <dgm:pt modelId="{4D32287D-853B-4771-BAA3-2C258CC52BA3}" type="pres">
      <dgm:prSet presAssocID="{2AF21528-BC74-480D-BEE8-DAB6DF8B106F}" presName="box" presStyleLbl="node1" presStyleIdx="3" presStyleCnt="5"/>
      <dgm:spPr/>
      <dgm:t>
        <a:bodyPr/>
        <a:lstStyle/>
        <a:p>
          <a:endParaRPr lang="en-US"/>
        </a:p>
      </dgm:t>
    </dgm:pt>
    <dgm:pt modelId="{980595A5-7DCD-403A-8EC0-416E5D493C78}" type="pres">
      <dgm:prSet presAssocID="{2AF21528-BC74-480D-BEE8-DAB6DF8B106F}" presName="img" presStyleLbl="fgImgPlace1" presStyleIdx="3" presStyleCnt="5" custScaleX="544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320099D3-DCEA-4895-8F58-0B87E441D055}" type="pres">
      <dgm:prSet presAssocID="{2AF21528-BC74-480D-BEE8-DAB6DF8B106F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B552F-6A0A-4B1E-9A9A-41B2070F66BB}" type="pres">
      <dgm:prSet presAssocID="{AD246A14-1370-409C-ADE1-3B8CB34DB0F5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4" presStyleCnt="5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4" presStyleCnt="5" custScaleX="60391"/>
      <dgm:spPr/>
    </dgm:pt>
    <dgm:pt modelId="{EB245845-58E9-48A8-A112-229634F8CF33}" type="pres">
      <dgm:prSet presAssocID="{867D9768-D2A5-4031-8FEF-DBF9396BB342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"/>
    <dgm:cxn modelId="{6A004604-FD07-41B2-950A-1F03DF138416}" type="presOf" srcId="{41C3DAE6-CEC9-46B0-B520-4B5928FAEB0D}" destId="{A95CBEA9-5ACF-47D7-B660-591B3B462BA3}" srcOrd="1" destOrd="1" presId="urn:microsoft.com/office/officeart/2005/8/layout/vList4"/>
    <dgm:cxn modelId="{F7C650AE-E586-4577-AD26-2106DC799D3E}" type="presOf" srcId="{67AD1E03-017D-40A8-BC30-752660CA681A}" destId="{A95CBEA9-5ACF-47D7-B660-591B3B462BA3}" srcOrd="1" destOrd="0" presId="urn:microsoft.com/office/officeart/2005/8/layout/vList4"/>
    <dgm:cxn modelId="{A9BD3E6A-6CB6-44E5-9B94-CCBA4CB47765}" srcId="{EFF8448D-7463-4B2F-9347-E50A241F1334}" destId="{2AF21528-BC74-480D-BEE8-DAB6DF8B106F}" srcOrd="3" destOrd="0" parTransId="{D2D5DE20-33C7-4425-967D-3E10DEE8DE8B}" sibTransId="{AD246A14-1370-409C-ADE1-3B8CB34DB0F5}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"/>
    <dgm:cxn modelId="{5C99877B-6B78-4AD2-A6BB-53D9024983BD}" type="presOf" srcId="{BFECAA96-7800-4365-B7D8-16A352A13B9E}" destId="{F6642189-C8AA-4F39-8DB0-1F449EC2C6D4}" srcOrd="0" destOrd="1" presId="urn:microsoft.com/office/officeart/2005/8/layout/vList4"/>
    <dgm:cxn modelId="{54305929-F268-4118-9852-DAA31223C0F8}" type="presOf" srcId="{6676A09F-22FC-4735-954D-9283F09766E8}" destId="{0B773AD0-FD2C-45AA-B516-B3F51A02D3A9}" srcOrd="0" destOrd="0" presId="urn:microsoft.com/office/officeart/2005/8/layout/vList4"/>
    <dgm:cxn modelId="{60EE4D91-4A99-4C26-9672-46F2F7F4A3EF}" type="presOf" srcId="{B44705B9-9001-4218-876B-D15CFCFA68A7}" destId="{320099D3-DCEA-4895-8F58-0B87E441D055}" srcOrd="1" destOrd="1" presId="urn:microsoft.com/office/officeart/2005/8/layout/vList4"/>
    <dgm:cxn modelId="{E167F7AC-5A55-494C-8BCB-57F1301417DB}" type="presOf" srcId="{9C2C816A-5D3D-4621-BBC5-6C07A8EE90D5}" destId="{970F31FC-46FB-4865-ABFC-13A62662928E}" srcOrd="1" destOrd="1" presId="urn:microsoft.com/office/officeart/2005/8/layout/vList4"/>
    <dgm:cxn modelId="{BA802FAB-9B01-4A3B-A1E6-8D7522FA5E25}" type="presOf" srcId="{67AD1E03-017D-40A8-BC30-752660CA681A}" destId="{A16B5854-BD2A-4F7B-A2EF-C7F2573CD587}" srcOrd="0" destOrd="0" presId="urn:microsoft.com/office/officeart/2005/8/layout/vList4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"/>
    <dgm:cxn modelId="{1CC563A3-CA3E-4FBD-8592-37AB99592931}" type="presOf" srcId="{41C3DAE6-CEC9-46B0-B520-4B5928FAEB0D}" destId="{A16B5854-BD2A-4F7B-A2EF-C7F2573CD587}" srcOrd="0" destOrd="1" presId="urn:microsoft.com/office/officeart/2005/8/layout/vList4"/>
    <dgm:cxn modelId="{2098D5CF-201B-4940-BB07-BA76A16CDD3D}" type="presOf" srcId="{867D9768-D2A5-4031-8FEF-DBF9396BB342}" destId="{F6642189-C8AA-4F39-8DB0-1F449EC2C6D4}" srcOrd="0" destOrd="0" presId="urn:microsoft.com/office/officeart/2005/8/layout/vList4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16FC8061-6174-42A6-9E18-69FE8010C32C}" srcId="{2AF21528-BC74-480D-BEE8-DAB6DF8B106F}" destId="{B44705B9-9001-4218-876B-D15CFCFA68A7}" srcOrd="0" destOrd="0" parTransId="{31BC0794-36C7-4523-8CDC-98F396C7F3C6}" sibTransId="{B507750E-85FB-4E38-A7D3-18E9F98F3A1B}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0C7854CD-7543-4050-A16B-230F55AE8411}" type="presOf" srcId="{2AF21528-BC74-480D-BEE8-DAB6DF8B106F}" destId="{4D32287D-853B-4771-BAA3-2C258CC52BA3}" srcOrd="0" destOrd="0" presId="urn:microsoft.com/office/officeart/2005/8/layout/vList4"/>
    <dgm:cxn modelId="{E5BF7EE7-02D8-45B1-8948-D53B1042FC83}" type="presOf" srcId="{EFF8448D-7463-4B2F-9347-E50A241F1334}" destId="{4BE6A224-799F-4AEC-9B8E-A8B65B5B1E02}" srcOrd="0" destOrd="0" presId="urn:microsoft.com/office/officeart/2005/8/layout/vList4"/>
    <dgm:cxn modelId="{63015708-BF66-4B38-B2C5-ED5581AC684A}" srcId="{EFF8448D-7463-4B2F-9347-E50A241F1334}" destId="{867D9768-D2A5-4031-8FEF-DBF9396BB342}" srcOrd="4" destOrd="0" parTransId="{378F19C9-71D6-458F-8EFD-D5BD16397BDE}" sibTransId="{C1CEDA28-6174-403B-BA1C-7977C79D47A8}"/>
    <dgm:cxn modelId="{3554789E-F902-4BAF-9843-BBAC78F8CC73}" type="presOf" srcId="{2AF21528-BC74-480D-BEE8-DAB6DF8B106F}" destId="{320099D3-DCEA-4895-8F58-0B87E441D055}" srcOrd="1" destOrd="0" presId="urn:microsoft.com/office/officeart/2005/8/layout/vList4"/>
    <dgm:cxn modelId="{3238EEAD-D187-4FBA-A715-50648F99624D}" type="presOf" srcId="{B44705B9-9001-4218-876B-D15CFCFA68A7}" destId="{4D32287D-853B-4771-BAA3-2C258CC52BA3}" srcOrd="0" destOrd="1" presId="urn:microsoft.com/office/officeart/2005/8/layout/vList4"/>
    <dgm:cxn modelId="{8A371313-FD30-47CC-864F-B1C40E2A3B92}" type="presOf" srcId="{A92BD89B-0112-400E-A50E-435299A2A568}" destId="{03E44610-BE9F-4A50-9367-5B6BCFB6CF33}" srcOrd="0" destOrd="0" presId="urn:microsoft.com/office/officeart/2005/8/layout/vList4"/>
    <dgm:cxn modelId="{E2816A73-CFEC-44D4-ABC1-E1DA4006F3B4}" srcId="{67AD1E03-017D-40A8-BC30-752660CA681A}" destId="{41C3DAE6-CEC9-46B0-B520-4B5928FAEB0D}" srcOrd="0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"/>
    <dgm:cxn modelId="{9C58B31B-E499-4009-8D97-7E14BD30E60E}" type="presOf" srcId="{A92BD89B-0112-400E-A50E-435299A2A568}" destId="{970F31FC-46FB-4865-ABFC-13A62662928E}" srcOrd="1" destOrd="0" presId="urn:microsoft.com/office/officeart/2005/8/layout/vList4"/>
    <dgm:cxn modelId="{ED5F08F8-86CB-4320-8172-FB1F6975D15B}" type="presOf" srcId="{BFECAA96-7800-4365-B7D8-16A352A13B9E}" destId="{EB245845-58E9-48A8-A112-229634F8CF33}" srcOrd="1" destOrd="1" presId="urn:microsoft.com/office/officeart/2005/8/layout/vList4"/>
    <dgm:cxn modelId="{91FAFA15-335B-4309-B103-CD37AA7AF6BE}" type="presParOf" srcId="{4BE6A224-799F-4AEC-9B8E-A8B65B5B1E02}" destId="{C2C9201D-99E6-4A82-8AC6-02978D415BCB}" srcOrd="0" destOrd="0" presId="urn:microsoft.com/office/officeart/2005/8/layout/vList4"/>
    <dgm:cxn modelId="{7371D8B1-312D-4948-B570-149EA69512FD}" type="presParOf" srcId="{C2C9201D-99E6-4A82-8AC6-02978D415BCB}" destId="{0B773AD0-FD2C-45AA-B516-B3F51A02D3A9}" srcOrd="0" destOrd="0" presId="urn:microsoft.com/office/officeart/2005/8/layout/vList4"/>
    <dgm:cxn modelId="{E6EAEBBB-6237-4469-9075-0271811A746C}" type="presParOf" srcId="{C2C9201D-99E6-4A82-8AC6-02978D415BCB}" destId="{319A7970-B725-4697-B935-7A13DF5601B5}" srcOrd="1" destOrd="0" presId="urn:microsoft.com/office/officeart/2005/8/layout/vList4"/>
    <dgm:cxn modelId="{FB827F74-B811-4CE0-B7C9-A335620C1742}" type="presParOf" srcId="{C2C9201D-99E6-4A82-8AC6-02978D415BCB}" destId="{3015B54F-8B4A-4748-8280-A8BDCDA5CFF5}" srcOrd="2" destOrd="0" presId="urn:microsoft.com/office/officeart/2005/8/layout/vList4"/>
    <dgm:cxn modelId="{53A8FABC-500E-4001-8F5F-89FEF3C12D9C}" type="presParOf" srcId="{4BE6A224-799F-4AEC-9B8E-A8B65B5B1E02}" destId="{B516FADD-7576-47A1-972E-725BC866DC0D}" srcOrd="1" destOrd="0" presId="urn:microsoft.com/office/officeart/2005/8/layout/vList4"/>
    <dgm:cxn modelId="{183CBD24-146E-4C24-B097-1BCE841E5DB4}" type="presParOf" srcId="{4BE6A224-799F-4AEC-9B8E-A8B65B5B1E02}" destId="{62F66F10-FD63-4270-B89A-C984FF61618F}" srcOrd="2" destOrd="0" presId="urn:microsoft.com/office/officeart/2005/8/layout/vList4"/>
    <dgm:cxn modelId="{01FDF99A-822D-440D-B5E3-9080DDD03FAD}" type="presParOf" srcId="{62F66F10-FD63-4270-B89A-C984FF61618F}" destId="{A16B5854-BD2A-4F7B-A2EF-C7F2573CD587}" srcOrd="0" destOrd="0" presId="urn:microsoft.com/office/officeart/2005/8/layout/vList4"/>
    <dgm:cxn modelId="{0C2A6B6F-A20D-40E8-A191-A88C06388FA9}" type="presParOf" srcId="{62F66F10-FD63-4270-B89A-C984FF61618F}" destId="{AE424C95-6B02-4E06-8F12-416D57A8CB08}" srcOrd="1" destOrd="0" presId="urn:microsoft.com/office/officeart/2005/8/layout/vList4"/>
    <dgm:cxn modelId="{74E9E59C-674F-4649-AB06-1F599162D712}" type="presParOf" srcId="{62F66F10-FD63-4270-B89A-C984FF61618F}" destId="{A95CBEA9-5ACF-47D7-B660-591B3B462BA3}" srcOrd="2" destOrd="0" presId="urn:microsoft.com/office/officeart/2005/8/layout/vList4"/>
    <dgm:cxn modelId="{A54693A0-F981-49BD-9A4F-D2121F4636B9}" type="presParOf" srcId="{4BE6A224-799F-4AEC-9B8E-A8B65B5B1E02}" destId="{91D67EC9-3D21-489C-8ECA-7DA2A4B4474E}" srcOrd="3" destOrd="0" presId="urn:microsoft.com/office/officeart/2005/8/layout/vList4"/>
    <dgm:cxn modelId="{5B1B3AF1-9AB1-4D8F-A873-907085D8B511}" type="presParOf" srcId="{4BE6A224-799F-4AEC-9B8E-A8B65B5B1E02}" destId="{FF76931A-BF60-43CB-877D-363DF5F62781}" srcOrd="4" destOrd="0" presId="urn:microsoft.com/office/officeart/2005/8/layout/vList4"/>
    <dgm:cxn modelId="{1A9673D4-DD98-4DE0-A87E-B00B1FED7B2D}" type="presParOf" srcId="{FF76931A-BF60-43CB-877D-363DF5F62781}" destId="{03E44610-BE9F-4A50-9367-5B6BCFB6CF33}" srcOrd="0" destOrd="0" presId="urn:microsoft.com/office/officeart/2005/8/layout/vList4"/>
    <dgm:cxn modelId="{5A15C514-45D4-4D12-B5C3-4595C8371E88}" type="presParOf" srcId="{FF76931A-BF60-43CB-877D-363DF5F62781}" destId="{D12A791F-82B3-4F9B-B64F-85C23D53D5A6}" srcOrd="1" destOrd="0" presId="urn:microsoft.com/office/officeart/2005/8/layout/vList4"/>
    <dgm:cxn modelId="{7BBCB921-3E85-4BC6-8838-A175773A5B93}" type="presParOf" srcId="{FF76931A-BF60-43CB-877D-363DF5F62781}" destId="{970F31FC-46FB-4865-ABFC-13A62662928E}" srcOrd="2" destOrd="0" presId="urn:microsoft.com/office/officeart/2005/8/layout/vList4"/>
    <dgm:cxn modelId="{A3461ABF-D20E-4A4D-B9E8-276EB9DB2A87}" type="presParOf" srcId="{4BE6A224-799F-4AEC-9B8E-A8B65B5B1E02}" destId="{1CC66735-51CD-4BA5-A090-715C68DFC89D}" srcOrd="5" destOrd="0" presId="urn:microsoft.com/office/officeart/2005/8/layout/vList4"/>
    <dgm:cxn modelId="{3E17F282-843C-4262-AB13-BCC1B207AEDE}" type="presParOf" srcId="{4BE6A224-799F-4AEC-9B8E-A8B65B5B1E02}" destId="{E115B862-E252-44BF-B3CF-7FE909C02541}" srcOrd="6" destOrd="0" presId="urn:microsoft.com/office/officeart/2005/8/layout/vList4"/>
    <dgm:cxn modelId="{216B42AB-2AD4-403B-A93E-D4CB85C5BD14}" type="presParOf" srcId="{E115B862-E252-44BF-B3CF-7FE909C02541}" destId="{4D32287D-853B-4771-BAA3-2C258CC52BA3}" srcOrd="0" destOrd="0" presId="urn:microsoft.com/office/officeart/2005/8/layout/vList4"/>
    <dgm:cxn modelId="{95315F4E-A652-4642-B820-47AE4A518E2B}" type="presParOf" srcId="{E115B862-E252-44BF-B3CF-7FE909C02541}" destId="{980595A5-7DCD-403A-8EC0-416E5D493C78}" srcOrd="1" destOrd="0" presId="urn:microsoft.com/office/officeart/2005/8/layout/vList4"/>
    <dgm:cxn modelId="{99CB99BC-7219-4F73-84E1-FD998CAC5CDC}" type="presParOf" srcId="{E115B862-E252-44BF-B3CF-7FE909C02541}" destId="{320099D3-DCEA-4895-8F58-0B87E441D055}" srcOrd="2" destOrd="0" presId="urn:microsoft.com/office/officeart/2005/8/layout/vList4"/>
    <dgm:cxn modelId="{3008A9B0-74B6-4A9E-BC47-D9C6A13AFAF6}" type="presParOf" srcId="{4BE6A224-799F-4AEC-9B8E-A8B65B5B1E02}" destId="{766B552F-6A0A-4B1E-9A9A-41B2070F66BB}" srcOrd="7" destOrd="0" presId="urn:microsoft.com/office/officeart/2005/8/layout/vList4"/>
    <dgm:cxn modelId="{D4891899-BDD7-448B-AD2E-FF7724AD1F39}" type="presParOf" srcId="{4BE6A224-799F-4AEC-9B8E-A8B65B5B1E02}" destId="{D9F2760F-4433-4473-B7B3-AC597E6FEEDE}" srcOrd="8" destOrd="0" presId="urn:microsoft.com/office/officeart/2005/8/layout/vList4"/>
    <dgm:cxn modelId="{D833BD36-8045-45DB-88CD-88D259A3F84F}" type="presParOf" srcId="{D9F2760F-4433-4473-B7B3-AC597E6FEEDE}" destId="{F6642189-C8AA-4F39-8DB0-1F449EC2C6D4}" srcOrd="0" destOrd="0" presId="urn:microsoft.com/office/officeart/2005/8/layout/vList4"/>
    <dgm:cxn modelId="{95DDE310-0DC1-4D95-BEC7-16B6D556872B}" type="presParOf" srcId="{D9F2760F-4433-4473-B7B3-AC597E6FEEDE}" destId="{020C52BF-1887-45FF-8A36-FC914CAB1CD3}" srcOrd="1" destOrd="0" presId="urn:microsoft.com/office/officeart/2005/8/layout/vList4"/>
    <dgm:cxn modelId="{DB2779D0-D196-420C-AFEE-824171126394}" type="presParOf" srcId="{D9F2760F-4433-4473-B7B3-AC597E6FEEDE}" destId="{EB245845-58E9-48A8-A112-229634F8CF3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pPr algn="ctr"/>
          <a:r>
            <a:rPr lang="en-US" dirty="0" smtClean="0"/>
            <a:t>Customer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7E806D63-A0E0-4C21-9BBF-1A40AF80FE37}">
      <dgm:prSet phldrT="[Text]" custT="1"/>
      <dgm:spPr/>
      <dgm:t>
        <a:bodyPr/>
        <a:lstStyle/>
        <a:p>
          <a:pPr algn="l"/>
          <a:r>
            <a:rPr lang="en-US" sz="2400" dirty="0" smtClean="0"/>
            <a:t>Post recruitment</a:t>
          </a:r>
          <a:endParaRPr lang="en-US" sz="2400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E1CE5443-E8D1-412F-8FC9-849910410310}">
      <dgm:prSet phldrT="[Text]" custT="1"/>
      <dgm:spPr/>
      <dgm:t>
        <a:bodyPr/>
        <a:lstStyle/>
        <a:p>
          <a:pPr algn="l"/>
          <a:r>
            <a:rPr lang="en-US" sz="2400" dirty="0" smtClean="0"/>
            <a:t>Apply job request</a:t>
          </a:r>
          <a:endParaRPr lang="en-US" sz="2400" dirty="0"/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pPr algn="ctr"/>
          <a:r>
            <a:rPr lang="en-US" dirty="0" smtClean="0"/>
            <a:t>Maid mediator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pPr algn="l"/>
          <a:r>
            <a:rPr lang="en-US" dirty="0" smtClean="0"/>
            <a:t>Manage maid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pPr algn="l"/>
          <a:r>
            <a:rPr lang="en-US" dirty="0" smtClean="0"/>
            <a:t>Post job request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5F11AF1C-5C39-4A90-A8D9-F1B68D48B9F7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5758AD-A136-4AB0-9EFE-CD309D7518F9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22FFD1D5-29C1-41D3-8888-8B54F2971164}" type="pres">
      <dgm:prSet presAssocID="{AB1BB107-5931-46B7-9621-2F8B81CC6FBB}" presName="rootComposite" presStyleCnt="0">
        <dgm:presLayoutVars/>
      </dgm:prSet>
      <dgm:spPr/>
    </dgm:pt>
    <dgm:pt modelId="{D48A7242-6D32-4C44-90D5-ADD0B51292CA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9A4F882F-A8E3-4182-A8F2-22211C44B762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BAF8AD10-DC35-4C5F-94B5-00362AEEB19E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64F9E2EB-6538-42A6-B4DD-2B8A5FFBE53E}" type="pres">
      <dgm:prSet presAssocID="{7E806D63-A0E0-4C21-9BBF-1A40AF80FE37}" presName="Imag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D0D8AC-6383-4086-BD5F-9DFB1E7ED763}" type="pres">
      <dgm:prSet presAssocID="{7E806D63-A0E0-4C21-9BBF-1A40AF80FE37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F01BC-4265-42B1-B18E-6FC93FE834AF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9EFA7BF4-63C7-4263-B9E7-42EE01A207F8}" type="pres">
      <dgm:prSet presAssocID="{E1CE5443-E8D1-412F-8FC9-849910410310}" presName="Image" presStyleLbl="node1" presStyleIdx="1" presStyleCnt="4"/>
      <dgm:spPr/>
    </dgm:pt>
    <dgm:pt modelId="{5565065D-3870-470F-83D9-3D2E477EAB59}" type="pres">
      <dgm:prSet presAssocID="{E1CE5443-E8D1-412F-8FC9-849910410310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A0798-2FAF-46D3-9FAF-6E0433683FD9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B661E1DF-C6FC-49D8-9EF7-923F3730587D}" type="pres">
      <dgm:prSet presAssocID="{D8F4E2F0-E5DB-4335-BD4B-92FE8E809FD3}" presName="rootComposite" presStyleCnt="0">
        <dgm:presLayoutVars/>
      </dgm:prSet>
      <dgm:spPr/>
    </dgm:pt>
    <dgm:pt modelId="{C42FB89A-F25C-49A9-B60B-F9CEA989755C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DE3B134B-7704-40DF-829C-4757E1860A5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A7ADF5B8-F9ED-4F9D-9870-B445E5229600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1950BEFA-1F86-440D-B774-FE3FA70EED94}" type="pres">
      <dgm:prSet presAssocID="{EF3ABC79-60E8-4388-802E-EDFF4D0DA7AD}" presName="Image" presStyleLbl="node1" presStyleIdx="2" presStyleCnt="4"/>
      <dgm:spPr/>
    </dgm:pt>
    <dgm:pt modelId="{942E19A8-0D64-47C2-9A37-3EA34FF7A42A}" type="pres">
      <dgm:prSet presAssocID="{EF3ABC79-60E8-4388-802E-EDFF4D0DA7AD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009BB-16B7-4FD0-A99D-D69DB085DAA1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C54FDC66-4A96-452B-8425-641185C5E0F4}" type="pres">
      <dgm:prSet presAssocID="{97BC5883-EA45-4343-9A3B-8ABD62CB82B2}" presName="Image" presStyleLbl="node1" presStyleIdx="3" presStyleCnt="4"/>
      <dgm:spPr/>
    </dgm:pt>
    <dgm:pt modelId="{7DFDDFCD-8516-4919-A3C0-D728E2A62B42}" type="pres">
      <dgm:prSet presAssocID="{97BC5883-EA45-4343-9A3B-8ABD62CB82B2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18EBB2B0-43AE-4C8F-9BA7-6C323A0A363A}" type="presOf" srcId="{EF3ABC79-60E8-4388-802E-EDFF4D0DA7AD}" destId="{942E19A8-0D64-47C2-9A37-3EA34FF7A42A}" srcOrd="0" destOrd="0" presId="urn:microsoft.com/office/officeart/2008/layout/PictureAccentList"/>
    <dgm:cxn modelId="{4665A192-CB15-43ED-897F-5A8D625DB17A}" type="presOf" srcId="{7E806D63-A0E0-4C21-9BBF-1A40AF80FE37}" destId="{79D0D8AC-6383-4086-BD5F-9DFB1E7ED763}" srcOrd="0" destOrd="0" presId="urn:microsoft.com/office/officeart/2008/layout/PictureAccentList"/>
    <dgm:cxn modelId="{B5587208-BD11-46FF-B29E-1B076B5717DD}" type="presOf" srcId="{97BC5883-EA45-4343-9A3B-8ABD62CB82B2}" destId="{7DFDDFCD-8516-4919-A3C0-D728E2A62B42}" srcOrd="0" destOrd="0" presId="urn:microsoft.com/office/officeart/2008/layout/PictureAccentList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20425106-44F8-4DF4-8969-F2C103FD95A0}" type="presOf" srcId="{E1CE5443-E8D1-412F-8FC9-849910410310}" destId="{5565065D-3870-470F-83D9-3D2E477EAB59}" srcOrd="0" destOrd="0" presId="urn:microsoft.com/office/officeart/2008/layout/PictureAccentList"/>
    <dgm:cxn modelId="{A193CD17-75B1-4B2D-8D91-654397CCF2A3}" type="presOf" srcId="{A29B9F33-9E71-4095-B0FF-966A47C5514C}" destId="{5F11AF1C-5C39-4A90-A8D9-F1B68D48B9F7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E69C359E-C103-4B18-AF3B-2E12D745ABCC}" type="presOf" srcId="{AB1BB107-5931-46B7-9621-2F8B81CC6FBB}" destId="{D48A7242-6D32-4C44-90D5-ADD0B51292CA}" srcOrd="0" destOrd="0" presId="urn:microsoft.com/office/officeart/2008/layout/PictureAccentList"/>
    <dgm:cxn modelId="{9D7FD639-7BB3-4327-8FA7-B2AAE50200E0}" type="presOf" srcId="{D8F4E2F0-E5DB-4335-BD4B-92FE8E809FD3}" destId="{C42FB89A-F25C-49A9-B60B-F9CEA989755C}" srcOrd="0" destOrd="0" presId="urn:microsoft.com/office/officeart/2008/layout/PictureAccentList"/>
    <dgm:cxn modelId="{B1EA609F-CABD-473C-9DDB-06B5D22BAFAD}" type="presParOf" srcId="{5F11AF1C-5C39-4A90-A8D9-F1B68D48B9F7}" destId="{B85758AD-A136-4AB0-9EFE-CD309D7518F9}" srcOrd="0" destOrd="0" presId="urn:microsoft.com/office/officeart/2008/layout/PictureAccentList"/>
    <dgm:cxn modelId="{FE79B003-7F08-47EA-8CB1-AB8DBE539652}" type="presParOf" srcId="{B85758AD-A136-4AB0-9EFE-CD309D7518F9}" destId="{22FFD1D5-29C1-41D3-8888-8B54F2971164}" srcOrd="0" destOrd="0" presId="urn:microsoft.com/office/officeart/2008/layout/PictureAccentList"/>
    <dgm:cxn modelId="{282BAEBE-CEFF-4DB2-806A-047F0E2BFEE3}" type="presParOf" srcId="{22FFD1D5-29C1-41D3-8888-8B54F2971164}" destId="{D48A7242-6D32-4C44-90D5-ADD0B51292CA}" srcOrd="0" destOrd="0" presId="urn:microsoft.com/office/officeart/2008/layout/PictureAccentList"/>
    <dgm:cxn modelId="{FF978CA1-3C2D-4462-8289-DEF046E1520F}" type="presParOf" srcId="{B85758AD-A136-4AB0-9EFE-CD309D7518F9}" destId="{9A4F882F-A8E3-4182-A8F2-22211C44B762}" srcOrd="1" destOrd="0" presId="urn:microsoft.com/office/officeart/2008/layout/PictureAccentList"/>
    <dgm:cxn modelId="{C4892C65-491A-4AF3-9863-D9412FBF7CF9}" type="presParOf" srcId="{9A4F882F-A8E3-4182-A8F2-22211C44B762}" destId="{BAF8AD10-DC35-4C5F-94B5-00362AEEB19E}" srcOrd="0" destOrd="0" presId="urn:microsoft.com/office/officeart/2008/layout/PictureAccentList"/>
    <dgm:cxn modelId="{510156E8-6E4E-4457-B765-4DC71EDB3915}" type="presParOf" srcId="{BAF8AD10-DC35-4C5F-94B5-00362AEEB19E}" destId="{64F9E2EB-6538-42A6-B4DD-2B8A5FFBE53E}" srcOrd="0" destOrd="0" presId="urn:microsoft.com/office/officeart/2008/layout/PictureAccentList"/>
    <dgm:cxn modelId="{C8D9CBC4-57BD-4D15-8F5F-70E83216CF62}" type="presParOf" srcId="{BAF8AD10-DC35-4C5F-94B5-00362AEEB19E}" destId="{79D0D8AC-6383-4086-BD5F-9DFB1E7ED763}" srcOrd="1" destOrd="0" presId="urn:microsoft.com/office/officeart/2008/layout/PictureAccentList"/>
    <dgm:cxn modelId="{D9524BF8-D9CD-4ED9-968B-8EAF0A3CDC47}" type="presParOf" srcId="{9A4F882F-A8E3-4182-A8F2-22211C44B762}" destId="{1DAF01BC-4265-42B1-B18E-6FC93FE834AF}" srcOrd="1" destOrd="0" presId="urn:microsoft.com/office/officeart/2008/layout/PictureAccentList"/>
    <dgm:cxn modelId="{92AE9F25-FC26-457D-B2D4-F98898B7C6D5}" type="presParOf" srcId="{1DAF01BC-4265-42B1-B18E-6FC93FE834AF}" destId="{9EFA7BF4-63C7-4263-B9E7-42EE01A207F8}" srcOrd="0" destOrd="0" presId="urn:microsoft.com/office/officeart/2008/layout/PictureAccentList"/>
    <dgm:cxn modelId="{64E0FD4D-7BC9-4F63-AAD1-80AD7144FA8B}" type="presParOf" srcId="{1DAF01BC-4265-42B1-B18E-6FC93FE834AF}" destId="{5565065D-3870-470F-83D9-3D2E477EAB59}" srcOrd="1" destOrd="0" presId="urn:microsoft.com/office/officeart/2008/layout/PictureAccentList"/>
    <dgm:cxn modelId="{5D8B7F3C-6AEB-4265-9BA5-FFB2201A8D9C}" type="presParOf" srcId="{5F11AF1C-5C39-4A90-A8D9-F1B68D48B9F7}" destId="{9EEA0798-2FAF-46D3-9FAF-6E0433683FD9}" srcOrd="1" destOrd="0" presId="urn:microsoft.com/office/officeart/2008/layout/PictureAccentList"/>
    <dgm:cxn modelId="{5332D91F-36F4-4B76-8481-CA4879382389}" type="presParOf" srcId="{9EEA0798-2FAF-46D3-9FAF-6E0433683FD9}" destId="{B661E1DF-C6FC-49D8-9EF7-923F3730587D}" srcOrd="0" destOrd="0" presId="urn:microsoft.com/office/officeart/2008/layout/PictureAccentList"/>
    <dgm:cxn modelId="{C3B67FAA-9360-474E-BEFC-2B575A1E35D2}" type="presParOf" srcId="{B661E1DF-C6FC-49D8-9EF7-923F3730587D}" destId="{C42FB89A-F25C-49A9-B60B-F9CEA989755C}" srcOrd="0" destOrd="0" presId="urn:microsoft.com/office/officeart/2008/layout/PictureAccentList"/>
    <dgm:cxn modelId="{D54BE73F-AADA-4C31-B606-801EC41D65DC}" type="presParOf" srcId="{9EEA0798-2FAF-46D3-9FAF-6E0433683FD9}" destId="{DE3B134B-7704-40DF-829C-4757E1860A5C}" srcOrd="1" destOrd="0" presId="urn:microsoft.com/office/officeart/2008/layout/PictureAccentList"/>
    <dgm:cxn modelId="{8548D72E-AD2E-444E-B207-4E612CFC6671}" type="presParOf" srcId="{DE3B134B-7704-40DF-829C-4757E1860A5C}" destId="{A7ADF5B8-F9ED-4F9D-9870-B445E5229600}" srcOrd="0" destOrd="0" presId="urn:microsoft.com/office/officeart/2008/layout/PictureAccentList"/>
    <dgm:cxn modelId="{69C2E7D5-8B82-4D16-9D5B-D0F0DC19FC20}" type="presParOf" srcId="{A7ADF5B8-F9ED-4F9D-9870-B445E5229600}" destId="{1950BEFA-1F86-440D-B774-FE3FA70EED94}" srcOrd="0" destOrd="0" presId="urn:microsoft.com/office/officeart/2008/layout/PictureAccentList"/>
    <dgm:cxn modelId="{4CEAA6FF-8E07-4834-93D9-E53A75B6410F}" type="presParOf" srcId="{A7ADF5B8-F9ED-4F9D-9870-B445E5229600}" destId="{942E19A8-0D64-47C2-9A37-3EA34FF7A42A}" srcOrd="1" destOrd="0" presId="urn:microsoft.com/office/officeart/2008/layout/PictureAccentList"/>
    <dgm:cxn modelId="{47B3B924-98B2-4E2A-9626-D34F392B26E1}" type="presParOf" srcId="{DE3B134B-7704-40DF-829C-4757E1860A5C}" destId="{E6C009BB-16B7-4FD0-A99D-D69DB085DAA1}" srcOrd="1" destOrd="0" presId="urn:microsoft.com/office/officeart/2008/layout/PictureAccentList"/>
    <dgm:cxn modelId="{1E7FC933-33F1-4786-BC8D-474B929A3073}" type="presParOf" srcId="{E6C009BB-16B7-4FD0-A99D-D69DB085DAA1}" destId="{C54FDC66-4A96-452B-8425-641185C5E0F4}" srcOrd="0" destOrd="0" presId="urn:microsoft.com/office/officeart/2008/layout/PictureAccentList"/>
    <dgm:cxn modelId="{58566D73-9EF0-4AC5-A206-2CE3676288D9}" type="presParOf" srcId="{E6C009BB-16B7-4FD0-A99D-D69DB085DAA1}" destId="{7DFDDFCD-8516-4919-A3C0-D728E2A62B4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endParaRPr lang="en-US"/>
        </a:p>
      </dgm:t>
    </dgm:pt>
    <dgm:pt modelId="{7E806D63-A0E0-4C21-9BBF-1A40AF80FE37}">
      <dgm:prSet phldrT="[Text]"/>
      <dgm:spPr/>
      <dgm:t>
        <a:bodyPr/>
        <a:lstStyle/>
        <a:p>
          <a:r>
            <a:rPr lang="en-US" dirty="0" smtClean="0"/>
            <a:t>Post job request</a:t>
          </a:r>
          <a:endParaRPr lang="en-US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endParaRPr lang="en-US"/>
        </a:p>
      </dgm:t>
    </dgm:pt>
    <dgm:pt modelId="{E1CE5443-E8D1-412F-8FC9-849910410310}">
      <dgm:prSet phldrT="[Text]"/>
      <dgm:spPr/>
      <dgm:t>
        <a:bodyPr/>
        <a:lstStyle/>
        <a:p>
          <a:r>
            <a:rPr lang="en-US" dirty="0" smtClean="0"/>
            <a:t>Manage job request &amp; recruitment</a:t>
          </a:r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r>
            <a:rPr lang="en-US" dirty="0" smtClean="0"/>
            <a:t>Manage </a:t>
          </a:r>
          <a:r>
            <a:rPr lang="en-US" dirty="0" err="1" smtClean="0"/>
            <a:t>config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r>
            <a:rPr lang="en-US" dirty="0" smtClean="0"/>
            <a:t>Manage account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endParaRPr lang="en-US"/>
        </a:p>
      </dgm:t>
    </dgm:pt>
    <dgm:pt modelId="{F91B4844-65F9-490C-9F4C-54DE7A680339}">
      <dgm:prSet phldrT="[Text]"/>
      <dgm:spPr/>
      <dgm:t>
        <a:bodyPr/>
        <a:lstStyle/>
        <a:p>
          <a:r>
            <a:rPr lang="en-US" dirty="0" smtClean="0"/>
            <a:t>Manage maid</a:t>
          </a:r>
        </a:p>
      </dgm:t>
    </dgm:pt>
    <dgm:pt modelId="{9168E7D4-C67F-406B-8DB0-85F33579D5E2}" type="parTrans" cxnId="{637E0FC3-5636-46C5-9C6C-605C8C13DFEE}">
      <dgm:prSet/>
      <dgm:spPr/>
      <dgm:t>
        <a:bodyPr/>
        <a:lstStyle/>
        <a:p>
          <a:endParaRPr lang="en-US"/>
        </a:p>
      </dgm:t>
    </dgm:pt>
    <dgm:pt modelId="{1E94E0FB-AAF2-40C1-9646-186B51B27BAB}" type="sibTrans" cxnId="{637E0FC3-5636-46C5-9C6C-605C8C13DFEE}">
      <dgm:prSet/>
      <dgm:spPr/>
      <dgm:t>
        <a:bodyPr/>
        <a:lstStyle/>
        <a:p>
          <a:endParaRPr lang="en-US"/>
        </a:p>
      </dgm:t>
    </dgm:pt>
    <dgm:pt modelId="{13ECA0AB-B9B2-4D0B-8F82-59CA3F96DCBF}">
      <dgm:prSet phldrT="[Text]"/>
      <dgm:spPr/>
      <dgm:t>
        <a:bodyPr/>
        <a:lstStyle/>
        <a:p>
          <a:r>
            <a:rPr lang="en-US" dirty="0" smtClean="0"/>
            <a:t>Manage payment</a:t>
          </a:r>
        </a:p>
      </dgm:t>
    </dgm:pt>
    <dgm:pt modelId="{49895AB7-FB17-4D23-B35E-403578E72533}" type="parTrans" cxnId="{1DD06372-9938-48F7-9910-ECC6A00A92DF}">
      <dgm:prSet/>
      <dgm:spPr/>
      <dgm:t>
        <a:bodyPr/>
        <a:lstStyle/>
        <a:p>
          <a:endParaRPr lang="en-US"/>
        </a:p>
      </dgm:t>
    </dgm:pt>
    <dgm:pt modelId="{F797E431-0FC9-44F1-A1B2-76FACCA0DEC8}" type="sibTrans" cxnId="{1DD06372-9938-48F7-9910-ECC6A00A92DF}">
      <dgm:prSet/>
      <dgm:spPr/>
      <dgm:t>
        <a:bodyPr/>
        <a:lstStyle/>
        <a:p>
          <a:endParaRPr lang="en-US"/>
        </a:p>
      </dgm:t>
    </dgm:pt>
    <dgm:pt modelId="{20470FC7-F048-4A22-8C72-F9D3DBB6B5B9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6A09B6-7775-4773-BD1E-09011FDCF960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F31502BF-148B-47AA-8953-5622A5F6F361}" type="pres">
      <dgm:prSet presAssocID="{AB1BB107-5931-46B7-9621-2F8B81CC6FBB}" presName="rootComposite" presStyleCnt="0">
        <dgm:presLayoutVars/>
      </dgm:prSet>
      <dgm:spPr/>
    </dgm:pt>
    <dgm:pt modelId="{DCA0960B-8CDB-4FCB-B013-5BF2D6069D79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5CC7A391-03B6-43E2-9239-8C54975710DC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A8352140-BE41-4C3A-B34E-D7B2FBA3AA24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263EF483-AC31-4012-8962-0334FF877585}" type="pres">
      <dgm:prSet presAssocID="{7E806D63-A0E0-4C21-9BBF-1A40AF80FE37}" presName="Image" presStyleLbl="node1" presStyleIdx="0" presStyleCnt="6"/>
      <dgm:spPr/>
    </dgm:pt>
    <dgm:pt modelId="{94865E41-85BD-4323-813A-3A2F484BE2BB}" type="pres">
      <dgm:prSet presAssocID="{7E806D63-A0E0-4C21-9BBF-1A40AF80FE37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EA189-9CCA-45CB-A569-101F2020599E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BB24E059-1BF2-4D83-8AC1-47E09E65FE38}" type="pres">
      <dgm:prSet presAssocID="{E1CE5443-E8D1-412F-8FC9-849910410310}" presName="Image" presStyleLbl="node1" presStyleIdx="1" presStyleCnt="6"/>
      <dgm:spPr/>
    </dgm:pt>
    <dgm:pt modelId="{BFEFF4DD-7FD8-4531-A793-1B9DBA68C987}" type="pres">
      <dgm:prSet presAssocID="{E1CE5443-E8D1-412F-8FC9-849910410310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63070-D776-45E3-9448-81CEB3A5147C}" type="pres">
      <dgm:prSet presAssocID="{F91B4844-65F9-490C-9F4C-54DE7A680339}" presName="childComposite" presStyleCnt="0">
        <dgm:presLayoutVars>
          <dgm:chMax val="0"/>
          <dgm:chPref val="0"/>
        </dgm:presLayoutVars>
      </dgm:prSet>
      <dgm:spPr/>
    </dgm:pt>
    <dgm:pt modelId="{ECEFD503-C07C-440E-A142-0FC1CBBFD1CD}" type="pres">
      <dgm:prSet presAssocID="{F91B4844-65F9-490C-9F4C-54DE7A680339}" presName="Image" presStyleLbl="node1" presStyleIdx="2" presStyleCnt="6"/>
      <dgm:spPr/>
    </dgm:pt>
    <dgm:pt modelId="{057D3968-BAF8-4757-8197-BFC4BD3D11F1}" type="pres">
      <dgm:prSet presAssocID="{F91B4844-65F9-490C-9F4C-54DE7A680339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9745E-1B97-4A5B-9C98-18DD7B5659C9}" type="pres">
      <dgm:prSet presAssocID="{13ECA0AB-B9B2-4D0B-8F82-59CA3F96DCBF}" presName="childComposite" presStyleCnt="0">
        <dgm:presLayoutVars>
          <dgm:chMax val="0"/>
          <dgm:chPref val="0"/>
        </dgm:presLayoutVars>
      </dgm:prSet>
      <dgm:spPr/>
    </dgm:pt>
    <dgm:pt modelId="{199E290E-0AF0-499F-B9F2-A4F0B7904EBB}" type="pres">
      <dgm:prSet presAssocID="{13ECA0AB-B9B2-4D0B-8F82-59CA3F96DCBF}" presName="Image" presStyleLbl="node1" presStyleIdx="3" presStyleCnt="6"/>
      <dgm:spPr/>
    </dgm:pt>
    <dgm:pt modelId="{99168720-5F9E-4ED2-9803-8175FAC234B7}" type="pres">
      <dgm:prSet presAssocID="{13ECA0AB-B9B2-4D0B-8F82-59CA3F96DCBF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683FC-6146-4ED1-AFD0-BECCF7A65B3F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3BEDB32B-EFFE-4233-8E04-FC5BF4808CE1}" type="pres">
      <dgm:prSet presAssocID="{D8F4E2F0-E5DB-4335-BD4B-92FE8E809FD3}" presName="rootComposite" presStyleCnt="0">
        <dgm:presLayoutVars/>
      </dgm:prSet>
      <dgm:spPr/>
    </dgm:pt>
    <dgm:pt modelId="{719E54F2-C04B-4E10-926C-5396B5699A83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8AB88990-EB4F-41E9-B399-52225495D43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69AF1BCB-3E02-4FAC-B828-237CA2B9BC6B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7E78BD9A-15F5-43C7-AF44-74525A2B07D0}" type="pres">
      <dgm:prSet presAssocID="{EF3ABC79-60E8-4388-802E-EDFF4D0DA7AD}" presName="Image" presStyleLbl="node1" presStyleIdx="4" presStyleCnt="6"/>
      <dgm:spPr/>
    </dgm:pt>
    <dgm:pt modelId="{C68FAED0-FD1D-49E8-9D33-76864101C804}" type="pres">
      <dgm:prSet presAssocID="{EF3ABC79-60E8-4388-802E-EDFF4D0DA7AD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C5624-87EB-4356-B714-9B984A57699F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E56AC4DB-6320-4763-8AC8-B6EAF87942AD}" type="pres">
      <dgm:prSet presAssocID="{97BC5883-EA45-4343-9A3B-8ABD62CB82B2}" presName="Image" presStyleLbl="node1" presStyleIdx="5" presStyleCnt="6"/>
      <dgm:spPr/>
    </dgm:pt>
    <dgm:pt modelId="{ADC3579F-1B98-4870-A2DB-12880FDD132F}" type="pres">
      <dgm:prSet presAssocID="{97BC5883-EA45-4343-9A3B-8ABD62CB82B2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73213A4F-4E68-431A-A8FB-507308673342}" type="presOf" srcId="{EF3ABC79-60E8-4388-802E-EDFF4D0DA7AD}" destId="{C68FAED0-FD1D-49E8-9D33-76864101C804}" srcOrd="0" destOrd="0" presId="urn:microsoft.com/office/officeart/2008/layout/PictureAccentList"/>
    <dgm:cxn modelId="{1DD06372-9938-48F7-9910-ECC6A00A92DF}" srcId="{AB1BB107-5931-46B7-9621-2F8B81CC6FBB}" destId="{13ECA0AB-B9B2-4D0B-8F82-59CA3F96DCBF}" srcOrd="3" destOrd="0" parTransId="{49895AB7-FB17-4D23-B35E-403578E72533}" sibTransId="{F797E431-0FC9-44F1-A1B2-76FACCA0DEC8}"/>
    <dgm:cxn modelId="{CE4FA362-B728-42BF-A8F2-6BA76D810DC7}" type="presOf" srcId="{F91B4844-65F9-490C-9F4C-54DE7A680339}" destId="{057D3968-BAF8-4757-8197-BFC4BD3D11F1}" srcOrd="0" destOrd="0" presId="urn:microsoft.com/office/officeart/2008/layout/PictureAccentList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1539D6BB-6952-4F27-9093-6030DAA973DB}" type="presOf" srcId="{13ECA0AB-B9B2-4D0B-8F82-59CA3F96DCBF}" destId="{99168720-5F9E-4ED2-9803-8175FAC234B7}" srcOrd="0" destOrd="0" presId="urn:microsoft.com/office/officeart/2008/layout/PictureAccentList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559C80D6-3845-494B-8ADA-4AE44100154F}" type="presOf" srcId="{E1CE5443-E8D1-412F-8FC9-849910410310}" destId="{BFEFF4DD-7FD8-4531-A793-1B9DBA68C987}" srcOrd="0" destOrd="0" presId="urn:microsoft.com/office/officeart/2008/layout/PictureAccentList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83CC4CBF-3700-4A15-8544-6EF23F162020}" type="presOf" srcId="{AB1BB107-5931-46B7-9621-2F8B81CC6FBB}" destId="{DCA0960B-8CDB-4FCB-B013-5BF2D6069D79}" srcOrd="0" destOrd="0" presId="urn:microsoft.com/office/officeart/2008/layout/PictureAccentList"/>
    <dgm:cxn modelId="{E0F5DF07-5271-44C3-9EE5-019C4DF3E825}" type="presOf" srcId="{7E806D63-A0E0-4C21-9BBF-1A40AF80FE37}" destId="{94865E41-85BD-4323-813A-3A2F484BE2BB}" srcOrd="0" destOrd="0" presId="urn:microsoft.com/office/officeart/2008/layout/PictureAccentList"/>
    <dgm:cxn modelId="{693C5136-EEE6-4289-9780-86D959D01C5B}" type="presOf" srcId="{A29B9F33-9E71-4095-B0FF-966A47C5514C}" destId="{20470FC7-F048-4A22-8C72-F9D3DBB6B5B9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9A08F025-BE33-4BC3-9D0C-5564E95E0932}" type="presOf" srcId="{97BC5883-EA45-4343-9A3B-8ABD62CB82B2}" destId="{ADC3579F-1B98-4870-A2DB-12880FDD132F}" srcOrd="0" destOrd="0" presId="urn:microsoft.com/office/officeart/2008/layout/PictureAccentList"/>
    <dgm:cxn modelId="{49193709-1B10-40C5-BB16-F7FB9A8CF0AC}" type="presOf" srcId="{D8F4E2F0-E5DB-4335-BD4B-92FE8E809FD3}" destId="{719E54F2-C04B-4E10-926C-5396B5699A83}" srcOrd="0" destOrd="0" presId="urn:microsoft.com/office/officeart/2008/layout/PictureAccentList"/>
    <dgm:cxn modelId="{637E0FC3-5636-46C5-9C6C-605C8C13DFEE}" srcId="{AB1BB107-5931-46B7-9621-2F8B81CC6FBB}" destId="{F91B4844-65F9-490C-9F4C-54DE7A680339}" srcOrd="2" destOrd="0" parTransId="{9168E7D4-C67F-406B-8DB0-85F33579D5E2}" sibTransId="{1E94E0FB-AAF2-40C1-9646-186B51B27BAB}"/>
    <dgm:cxn modelId="{265D67F2-37C1-473C-88D8-A3AEA2FF7A58}" type="presParOf" srcId="{20470FC7-F048-4A22-8C72-F9D3DBB6B5B9}" destId="{5C6A09B6-7775-4773-BD1E-09011FDCF960}" srcOrd="0" destOrd="0" presId="urn:microsoft.com/office/officeart/2008/layout/PictureAccentList"/>
    <dgm:cxn modelId="{2B5B6CA1-244C-4CF9-B112-85C88FB88DC1}" type="presParOf" srcId="{5C6A09B6-7775-4773-BD1E-09011FDCF960}" destId="{F31502BF-148B-47AA-8953-5622A5F6F361}" srcOrd="0" destOrd="0" presId="urn:microsoft.com/office/officeart/2008/layout/PictureAccentList"/>
    <dgm:cxn modelId="{29C6D755-2199-4FDC-A938-479A89F8144B}" type="presParOf" srcId="{F31502BF-148B-47AA-8953-5622A5F6F361}" destId="{DCA0960B-8CDB-4FCB-B013-5BF2D6069D79}" srcOrd="0" destOrd="0" presId="urn:microsoft.com/office/officeart/2008/layout/PictureAccentList"/>
    <dgm:cxn modelId="{16115258-EA73-4FE2-9EF0-399F2581CC5A}" type="presParOf" srcId="{5C6A09B6-7775-4773-BD1E-09011FDCF960}" destId="{5CC7A391-03B6-43E2-9239-8C54975710DC}" srcOrd="1" destOrd="0" presId="urn:microsoft.com/office/officeart/2008/layout/PictureAccentList"/>
    <dgm:cxn modelId="{DA05D5BE-1609-4EA8-AAA9-0672402536A1}" type="presParOf" srcId="{5CC7A391-03B6-43E2-9239-8C54975710DC}" destId="{A8352140-BE41-4C3A-B34E-D7B2FBA3AA24}" srcOrd="0" destOrd="0" presId="urn:microsoft.com/office/officeart/2008/layout/PictureAccentList"/>
    <dgm:cxn modelId="{7193D7BF-FD6C-4629-B91C-3A058718E41C}" type="presParOf" srcId="{A8352140-BE41-4C3A-B34E-D7B2FBA3AA24}" destId="{263EF483-AC31-4012-8962-0334FF877585}" srcOrd="0" destOrd="0" presId="urn:microsoft.com/office/officeart/2008/layout/PictureAccentList"/>
    <dgm:cxn modelId="{A30110D1-A525-4732-B351-77DA02F390C1}" type="presParOf" srcId="{A8352140-BE41-4C3A-B34E-D7B2FBA3AA24}" destId="{94865E41-85BD-4323-813A-3A2F484BE2BB}" srcOrd="1" destOrd="0" presId="urn:microsoft.com/office/officeart/2008/layout/PictureAccentList"/>
    <dgm:cxn modelId="{8F57027D-575B-46CF-BCE7-B72A5682199E}" type="presParOf" srcId="{5CC7A391-03B6-43E2-9239-8C54975710DC}" destId="{37CEA189-9CCA-45CB-A569-101F2020599E}" srcOrd="1" destOrd="0" presId="urn:microsoft.com/office/officeart/2008/layout/PictureAccentList"/>
    <dgm:cxn modelId="{777E8CA9-5D17-4AB4-8B81-E27CB4B95744}" type="presParOf" srcId="{37CEA189-9CCA-45CB-A569-101F2020599E}" destId="{BB24E059-1BF2-4D83-8AC1-47E09E65FE38}" srcOrd="0" destOrd="0" presId="urn:microsoft.com/office/officeart/2008/layout/PictureAccentList"/>
    <dgm:cxn modelId="{1856FB48-0998-4B84-99A9-22477946A332}" type="presParOf" srcId="{37CEA189-9CCA-45CB-A569-101F2020599E}" destId="{BFEFF4DD-7FD8-4531-A793-1B9DBA68C987}" srcOrd="1" destOrd="0" presId="urn:microsoft.com/office/officeart/2008/layout/PictureAccentList"/>
    <dgm:cxn modelId="{9F36EF4F-7457-4CFB-A509-1D35A4FA3909}" type="presParOf" srcId="{5CC7A391-03B6-43E2-9239-8C54975710DC}" destId="{99D63070-D776-45E3-9448-81CEB3A5147C}" srcOrd="2" destOrd="0" presId="urn:microsoft.com/office/officeart/2008/layout/PictureAccentList"/>
    <dgm:cxn modelId="{E8EFADA9-AAEC-4D6C-9F91-B34135F77005}" type="presParOf" srcId="{99D63070-D776-45E3-9448-81CEB3A5147C}" destId="{ECEFD503-C07C-440E-A142-0FC1CBBFD1CD}" srcOrd="0" destOrd="0" presId="urn:microsoft.com/office/officeart/2008/layout/PictureAccentList"/>
    <dgm:cxn modelId="{844E3690-4A05-4651-AE7B-F1C30CCDD42A}" type="presParOf" srcId="{99D63070-D776-45E3-9448-81CEB3A5147C}" destId="{057D3968-BAF8-4757-8197-BFC4BD3D11F1}" srcOrd="1" destOrd="0" presId="urn:microsoft.com/office/officeart/2008/layout/PictureAccentList"/>
    <dgm:cxn modelId="{60E15C96-6A4E-45A1-9A3F-1E0AFDBCA4DF}" type="presParOf" srcId="{5CC7A391-03B6-43E2-9239-8C54975710DC}" destId="{18B9745E-1B97-4A5B-9C98-18DD7B5659C9}" srcOrd="3" destOrd="0" presId="urn:microsoft.com/office/officeart/2008/layout/PictureAccentList"/>
    <dgm:cxn modelId="{72DAE4B9-C7F0-4581-B276-E85758807136}" type="presParOf" srcId="{18B9745E-1B97-4A5B-9C98-18DD7B5659C9}" destId="{199E290E-0AF0-499F-B9F2-A4F0B7904EBB}" srcOrd="0" destOrd="0" presId="urn:microsoft.com/office/officeart/2008/layout/PictureAccentList"/>
    <dgm:cxn modelId="{7AE3F667-8D1E-45CB-BE2D-0C675DC2E039}" type="presParOf" srcId="{18B9745E-1B97-4A5B-9C98-18DD7B5659C9}" destId="{99168720-5F9E-4ED2-9803-8175FAC234B7}" srcOrd="1" destOrd="0" presId="urn:microsoft.com/office/officeart/2008/layout/PictureAccentList"/>
    <dgm:cxn modelId="{23BF9AE5-6545-4267-9011-F7B6DB9E1F51}" type="presParOf" srcId="{20470FC7-F048-4A22-8C72-F9D3DBB6B5B9}" destId="{C0A683FC-6146-4ED1-AFD0-BECCF7A65B3F}" srcOrd="1" destOrd="0" presId="urn:microsoft.com/office/officeart/2008/layout/PictureAccentList"/>
    <dgm:cxn modelId="{9EFF4EF6-7964-42CB-A776-14E7A37AE78D}" type="presParOf" srcId="{C0A683FC-6146-4ED1-AFD0-BECCF7A65B3F}" destId="{3BEDB32B-EFFE-4233-8E04-FC5BF4808CE1}" srcOrd="0" destOrd="0" presId="urn:microsoft.com/office/officeart/2008/layout/PictureAccentList"/>
    <dgm:cxn modelId="{ED1C7598-4919-4124-A9E2-A6DB5993D414}" type="presParOf" srcId="{3BEDB32B-EFFE-4233-8E04-FC5BF4808CE1}" destId="{719E54F2-C04B-4E10-926C-5396B5699A83}" srcOrd="0" destOrd="0" presId="urn:microsoft.com/office/officeart/2008/layout/PictureAccentList"/>
    <dgm:cxn modelId="{1CC2823F-DD7E-4EF3-9166-65A742FC2B57}" type="presParOf" srcId="{C0A683FC-6146-4ED1-AFD0-BECCF7A65B3F}" destId="{8AB88990-EB4F-41E9-B399-52225495D43C}" srcOrd="1" destOrd="0" presId="urn:microsoft.com/office/officeart/2008/layout/PictureAccentList"/>
    <dgm:cxn modelId="{1B8E6943-E2BF-429A-93CF-9BBCCD09148E}" type="presParOf" srcId="{8AB88990-EB4F-41E9-B399-52225495D43C}" destId="{69AF1BCB-3E02-4FAC-B828-237CA2B9BC6B}" srcOrd="0" destOrd="0" presId="urn:microsoft.com/office/officeart/2008/layout/PictureAccentList"/>
    <dgm:cxn modelId="{83D18674-56AC-4585-8958-9633A5FC8E75}" type="presParOf" srcId="{69AF1BCB-3E02-4FAC-B828-237CA2B9BC6B}" destId="{7E78BD9A-15F5-43C7-AF44-74525A2B07D0}" srcOrd="0" destOrd="0" presId="urn:microsoft.com/office/officeart/2008/layout/PictureAccentList"/>
    <dgm:cxn modelId="{E9BCEECA-7F8E-4899-9984-82AEE7AB1A12}" type="presParOf" srcId="{69AF1BCB-3E02-4FAC-B828-237CA2B9BC6B}" destId="{C68FAED0-FD1D-49E8-9D33-76864101C804}" srcOrd="1" destOrd="0" presId="urn:microsoft.com/office/officeart/2008/layout/PictureAccentList"/>
    <dgm:cxn modelId="{8384F8F1-B55E-4703-9FF2-2DF9206F2322}" type="presParOf" srcId="{8AB88990-EB4F-41E9-B399-52225495D43C}" destId="{358C5624-87EB-4356-B714-9B984A57699F}" srcOrd="1" destOrd="0" presId="urn:microsoft.com/office/officeart/2008/layout/PictureAccentList"/>
    <dgm:cxn modelId="{C3CF652E-C57D-4906-9F55-B265D5EB5C32}" type="presParOf" srcId="{358C5624-87EB-4356-B714-9B984A57699F}" destId="{E56AC4DB-6320-4763-8AC8-B6EAF87942AD}" srcOrd="0" destOrd="0" presId="urn:microsoft.com/office/officeart/2008/layout/PictureAccentList"/>
    <dgm:cxn modelId="{0B0EB394-87DB-403F-AF6E-CDE062975279}" type="presParOf" srcId="{358C5624-87EB-4356-B714-9B984A57699F}" destId="{ADC3579F-1B98-4870-A2DB-12880FDD132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C4BE4F-6B82-491E-83B0-699FD1CEE645}" type="doc">
      <dgm:prSet loTypeId="urn:microsoft.com/office/officeart/2005/8/layout/process4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FBEBB23-369B-48D2-AEA2-3E277602578F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pays on PayPal.</a:t>
          </a:r>
          <a:endParaRPr lang="en-US" sz="2000" dirty="0">
            <a:latin typeface="Cambria" panose="02040503050406030204" pitchFamily="18" charset="0"/>
          </a:endParaRPr>
        </a:p>
      </dgm:t>
    </dgm:pt>
    <dgm:pt modelId="{CFD0DE64-CCF5-4CE4-A464-AE312A262E2A}" type="parTrans" cxnId="{BA442A2B-D941-451B-82FF-CF5C83D6C40A}">
      <dgm:prSet/>
      <dgm:spPr/>
      <dgm:t>
        <a:bodyPr/>
        <a:lstStyle/>
        <a:p>
          <a:endParaRPr lang="en-US"/>
        </a:p>
      </dgm:t>
    </dgm:pt>
    <dgm:pt modelId="{6D24B453-A51B-4C02-92D9-1F314B2E53EE}" type="sibTrans" cxnId="{BA442A2B-D941-451B-82FF-CF5C83D6C40A}">
      <dgm:prSet/>
      <dgm:spPr/>
      <dgm:t>
        <a:bodyPr/>
        <a:lstStyle/>
        <a:p>
          <a:endParaRPr lang="en-US"/>
        </a:p>
      </dgm:t>
    </dgm:pt>
    <dgm:pt modelId="{4664EDA6-4DD2-49CC-AC67-C960EAE241D0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views new posted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4F49EF6E-5E9F-4B29-9225-D252E33555B9}" type="parTrans" cxnId="{1B4A3C9F-5A55-4D69-A086-831B810F3777}">
      <dgm:prSet/>
      <dgm:spPr/>
      <dgm:t>
        <a:bodyPr/>
        <a:lstStyle/>
        <a:p>
          <a:endParaRPr lang="en-US"/>
        </a:p>
      </dgm:t>
    </dgm:pt>
    <dgm:pt modelId="{830F349F-B88F-41F0-9D1E-AC3962FF0401}" type="sibTrans" cxnId="{1B4A3C9F-5A55-4D69-A086-831B810F3777}">
      <dgm:prSet/>
      <dgm:spPr/>
      <dgm:t>
        <a:bodyPr/>
        <a:lstStyle/>
        <a:p>
          <a:endParaRPr lang="en-US"/>
        </a:p>
      </dgm:t>
    </dgm:pt>
    <dgm:pt modelId="{1BF0EFA8-4E7E-4D89-9D16-20389AD19D38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2 views a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B6A2437C-C4C4-48B2-94F6-556B2E0653A6}" type="parTrans" cxnId="{4B2E4122-4A1C-4233-83A5-800BE56841B4}">
      <dgm:prSet/>
      <dgm:spPr/>
      <dgm:t>
        <a:bodyPr/>
        <a:lstStyle/>
        <a:p>
          <a:endParaRPr lang="en-US"/>
        </a:p>
      </dgm:t>
    </dgm:pt>
    <dgm:pt modelId="{A0277C76-B9AB-49ED-ACC8-165D311E3474}" type="sibTrans" cxnId="{4B2E4122-4A1C-4233-83A5-800BE56841B4}">
      <dgm:prSet/>
      <dgm:spPr/>
      <dgm:t>
        <a:bodyPr/>
        <a:lstStyle/>
        <a:p>
          <a:endParaRPr lang="en-US"/>
        </a:p>
      </dgm:t>
    </dgm:pt>
    <dgm:pt modelId="{029C6C4F-9CBC-4C34-90EF-E8DC8938A184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/>
              </a:solidFill>
              <a:latin typeface="Cambria" panose="02040503050406030204" pitchFamily="18" charset="0"/>
            </a:rPr>
            <a:t>Customer 1 posts a recruitment.</a:t>
          </a:r>
          <a:endParaRPr lang="en-US" sz="20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723EFF27-CC14-40D7-ADFD-1C747B4526D9}" type="sibTrans" cxnId="{C54BF948-F8FB-4F5A-99B0-B728BC9B6DCA}">
      <dgm:prSet/>
      <dgm:spPr/>
      <dgm:t>
        <a:bodyPr/>
        <a:lstStyle/>
        <a:p>
          <a:endParaRPr lang="en-US"/>
        </a:p>
      </dgm:t>
    </dgm:pt>
    <dgm:pt modelId="{C1097F38-687C-472F-A467-CD60EB740D27}" type="parTrans" cxnId="{C54BF948-F8FB-4F5A-99B0-B728BC9B6DCA}">
      <dgm:prSet/>
      <dgm:spPr/>
      <dgm:t>
        <a:bodyPr/>
        <a:lstStyle/>
        <a:p>
          <a:endParaRPr lang="en-US"/>
        </a:p>
      </dgm:t>
    </dgm:pt>
    <dgm:pt modelId="{28BB52BF-2D93-46A1-B20A-95FF47C07878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applies a suggested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2A0F38F6-E696-454E-8C18-D5F88505FD0C}" type="sibTrans" cxnId="{6D46763E-8B6A-4045-8F6E-114703230621}">
      <dgm:prSet/>
      <dgm:spPr/>
      <dgm:t>
        <a:bodyPr/>
        <a:lstStyle/>
        <a:p>
          <a:endParaRPr lang="vi-VN"/>
        </a:p>
      </dgm:t>
    </dgm:pt>
    <dgm:pt modelId="{02BF94DC-1C04-4C2C-A11B-E0D53C8E3AAF}" type="parTrans" cxnId="{6D46763E-8B6A-4045-8F6E-114703230621}">
      <dgm:prSet/>
      <dgm:spPr/>
      <dgm:t>
        <a:bodyPr/>
        <a:lstStyle/>
        <a:p>
          <a:endParaRPr lang="vi-VN"/>
        </a:p>
      </dgm:t>
    </dgm:pt>
    <dgm:pt modelId="{5AC9D903-D0A9-4E1E-9533-DCA2F21FE272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2 searches a job request. </a:t>
          </a:r>
          <a:endParaRPr lang="en-US" sz="2000" dirty="0">
            <a:latin typeface="Cambria" panose="02040503050406030204" pitchFamily="18" charset="0"/>
          </a:endParaRPr>
        </a:p>
      </dgm:t>
    </dgm:pt>
    <dgm:pt modelId="{44EE6A67-4383-4CF4-9A8F-447F597D46E7}" type="parTrans" cxnId="{77F52FE2-CB6E-4921-8FA3-CCB3F2726D19}">
      <dgm:prSet/>
      <dgm:spPr/>
      <dgm:t>
        <a:bodyPr/>
        <a:lstStyle/>
        <a:p>
          <a:endParaRPr lang="en-US"/>
        </a:p>
      </dgm:t>
    </dgm:pt>
    <dgm:pt modelId="{FDBB6AF6-ABCB-4ECE-A3D8-C11FEDD0765D}" type="sibTrans" cxnId="{77F52FE2-CB6E-4921-8FA3-CCB3F2726D19}">
      <dgm:prSet/>
      <dgm:spPr/>
      <dgm:t>
        <a:bodyPr/>
        <a:lstStyle/>
        <a:p>
          <a:endParaRPr lang="en-US"/>
        </a:p>
      </dgm:t>
    </dgm:pt>
    <dgm:pt modelId="{7C44F473-DC00-4BE1-BE3A-0A84208EDA52}">
      <dgm:prSet phldrT="[Text]" custT="1"/>
      <dgm:spPr/>
      <dgm:t>
        <a:bodyPr/>
        <a:lstStyle/>
        <a:p>
          <a:r>
            <a:rPr lang="en-US" sz="1800" dirty="0" smtClean="0">
              <a:latin typeface="Cambria" panose="02040503050406030204" pitchFamily="18" charset="0"/>
            </a:rPr>
            <a:t>Customer 2 </a:t>
          </a:r>
          <a:r>
            <a:rPr lang="en-US" sz="2000" dirty="0" smtClean="0">
              <a:latin typeface="Cambria" panose="02040503050406030204" pitchFamily="18" charset="0"/>
            </a:rPr>
            <a:t>applies</a:t>
          </a:r>
          <a:r>
            <a:rPr lang="en-US" sz="1800" dirty="0" smtClean="0">
              <a:latin typeface="Cambria" panose="02040503050406030204" pitchFamily="18" charset="0"/>
            </a:rPr>
            <a:t> a searched job request.</a:t>
          </a:r>
          <a:endParaRPr lang="en-US" sz="1800" dirty="0">
            <a:latin typeface="Cambria" panose="02040503050406030204" pitchFamily="18" charset="0"/>
          </a:endParaRPr>
        </a:p>
      </dgm:t>
    </dgm:pt>
    <dgm:pt modelId="{691F8E01-0DA3-4538-9B1D-3EFECC626563}" type="parTrans" cxnId="{BC201A4A-30AB-4427-B36B-E7D0386000B4}">
      <dgm:prSet/>
      <dgm:spPr/>
      <dgm:t>
        <a:bodyPr/>
        <a:lstStyle/>
        <a:p>
          <a:endParaRPr lang="en-US"/>
        </a:p>
      </dgm:t>
    </dgm:pt>
    <dgm:pt modelId="{2B825825-3F23-4C4A-817C-5078F310C376}" type="sibTrans" cxnId="{BC201A4A-30AB-4427-B36B-E7D0386000B4}">
      <dgm:prSet/>
      <dgm:spPr/>
      <dgm:t>
        <a:bodyPr/>
        <a:lstStyle/>
        <a:p>
          <a:endParaRPr lang="en-US"/>
        </a:p>
      </dgm:t>
    </dgm:pt>
    <dgm:pt modelId="{4EBD7CF8-2B15-4F2A-8C5A-80AF1123C734}" type="pres">
      <dgm:prSet presAssocID="{1BC4BE4F-6B82-491E-83B0-699FD1CEE6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7B1943-22E1-4BE2-9A39-46A8D2BAF7F9}" type="pres">
      <dgm:prSet presAssocID="{7C44F473-DC00-4BE1-BE3A-0A84208EDA52}" presName="boxAndChildren" presStyleCnt="0"/>
      <dgm:spPr/>
    </dgm:pt>
    <dgm:pt modelId="{C2F09B1F-9D99-40B4-BB38-E5A09E00C74E}" type="pres">
      <dgm:prSet presAssocID="{7C44F473-DC00-4BE1-BE3A-0A84208EDA52}" presName="parentTextBox" presStyleLbl="node1" presStyleIdx="0" presStyleCnt="7"/>
      <dgm:spPr/>
      <dgm:t>
        <a:bodyPr/>
        <a:lstStyle/>
        <a:p>
          <a:endParaRPr lang="en-US"/>
        </a:p>
      </dgm:t>
    </dgm:pt>
    <dgm:pt modelId="{EA06F4E6-940F-4487-BCFD-E30A2066BCED}" type="pres">
      <dgm:prSet presAssocID="{FDBB6AF6-ABCB-4ECE-A3D8-C11FEDD0765D}" presName="sp" presStyleCnt="0"/>
      <dgm:spPr/>
    </dgm:pt>
    <dgm:pt modelId="{CEDACEE3-8333-4A30-9BE9-FB59F94EF2C7}" type="pres">
      <dgm:prSet presAssocID="{5AC9D903-D0A9-4E1E-9533-DCA2F21FE272}" presName="arrowAndChildren" presStyleCnt="0"/>
      <dgm:spPr/>
    </dgm:pt>
    <dgm:pt modelId="{466987B7-924A-4A1B-BB88-B4454A092342}" type="pres">
      <dgm:prSet presAssocID="{5AC9D903-D0A9-4E1E-9533-DCA2F21FE272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1F8334FB-D226-40CE-8BA3-84F9787863A4}" type="pres">
      <dgm:prSet presAssocID="{2A0F38F6-E696-454E-8C18-D5F88505FD0C}" presName="sp" presStyleCnt="0"/>
      <dgm:spPr/>
    </dgm:pt>
    <dgm:pt modelId="{9D6A2585-1A8E-4C1E-8D79-D7693967927F}" type="pres">
      <dgm:prSet presAssocID="{28BB52BF-2D93-46A1-B20A-95FF47C07878}" presName="arrowAndChildren" presStyleCnt="0"/>
      <dgm:spPr/>
    </dgm:pt>
    <dgm:pt modelId="{35915DB5-D6D2-40C4-9F03-037EE892B65C}" type="pres">
      <dgm:prSet presAssocID="{28BB52BF-2D93-46A1-B20A-95FF47C07878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D311DA50-1D50-4B01-B514-FFCBFE96D77B}" type="pres">
      <dgm:prSet presAssocID="{A0277C76-B9AB-49ED-ACC8-165D311E3474}" presName="sp" presStyleCnt="0"/>
      <dgm:spPr/>
      <dgm:t>
        <a:bodyPr/>
        <a:lstStyle/>
        <a:p>
          <a:endParaRPr lang="vi-VN"/>
        </a:p>
      </dgm:t>
    </dgm:pt>
    <dgm:pt modelId="{13544D3F-CA11-457A-B225-D6292D04AA5F}" type="pres">
      <dgm:prSet presAssocID="{1BF0EFA8-4E7E-4D89-9D16-20389AD19D38}" presName="arrowAndChildren" presStyleCnt="0"/>
      <dgm:spPr/>
      <dgm:t>
        <a:bodyPr/>
        <a:lstStyle/>
        <a:p>
          <a:endParaRPr lang="vi-VN"/>
        </a:p>
      </dgm:t>
    </dgm:pt>
    <dgm:pt modelId="{0C6950F5-6141-4D83-9995-5D0ED435D196}" type="pres">
      <dgm:prSet presAssocID="{1BF0EFA8-4E7E-4D89-9D16-20389AD19D38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92C2C3B2-4F08-40C3-B36A-E8677DF65D25}" type="pres">
      <dgm:prSet presAssocID="{830F349F-B88F-41F0-9D1E-AC3962FF0401}" presName="sp" presStyleCnt="0"/>
      <dgm:spPr/>
      <dgm:t>
        <a:bodyPr/>
        <a:lstStyle/>
        <a:p>
          <a:endParaRPr lang="vi-VN"/>
        </a:p>
      </dgm:t>
    </dgm:pt>
    <dgm:pt modelId="{5B864F7E-49A9-4C26-A011-953999E43D53}" type="pres">
      <dgm:prSet presAssocID="{4664EDA6-4DD2-49CC-AC67-C960EAE241D0}" presName="arrowAndChildren" presStyleCnt="0"/>
      <dgm:spPr/>
      <dgm:t>
        <a:bodyPr/>
        <a:lstStyle/>
        <a:p>
          <a:endParaRPr lang="vi-VN"/>
        </a:p>
      </dgm:t>
    </dgm:pt>
    <dgm:pt modelId="{1E9FC37E-2DF9-4FD8-B3F5-C966A3E6AF86}" type="pres">
      <dgm:prSet presAssocID="{4664EDA6-4DD2-49CC-AC67-C960EAE241D0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56E7675A-4274-48AA-8BF9-625EF6C34740}" type="pres">
      <dgm:prSet presAssocID="{6D24B453-A51B-4C02-92D9-1F314B2E53EE}" presName="sp" presStyleCnt="0"/>
      <dgm:spPr/>
      <dgm:t>
        <a:bodyPr/>
        <a:lstStyle/>
        <a:p>
          <a:endParaRPr lang="vi-VN"/>
        </a:p>
      </dgm:t>
    </dgm:pt>
    <dgm:pt modelId="{9182DEB3-B80C-4E20-B99A-30C1A81D2E0E}" type="pres">
      <dgm:prSet presAssocID="{6FBEBB23-369B-48D2-AEA2-3E277602578F}" presName="arrowAndChildren" presStyleCnt="0"/>
      <dgm:spPr/>
      <dgm:t>
        <a:bodyPr/>
        <a:lstStyle/>
        <a:p>
          <a:endParaRPr lang="vi-VN"/>
        </a:p>
      </dgm:t>
    </dgm:pt>
    <dgm:pt modelId="{F434CAEE-BD19-47AC-B6A2-7CF11DF8B8FA}" type="pres">
      <dgm:prSet presAssocID="{6FBEBB23-369B-48D2-AEA2-3E277602578F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B78AA16F-5926-4435-9533-D22B9763880C}" type="pres">
      <dgm:prSet presAssocID="{723EFF27-CC14-40D7-ADFD-1C747B4526D9}" presName="sp" presStyleCnt="0"/>
      <dgm:spPr/>
      <dgm:t>
        <a:bodyPr/>
        <a:lstStyle/>
        <a:p>
          <a:endParaRPr lang="vi-VN"/>
        </a:p>
      </dgm:t>
    </dgm:pt>
    <dgm:pt modelId="{EFFE8938-F64C-4FC0-83A9-A1658194E78C}" type="pres">
      <dgm:prSet presAssocID="{029C6C4F-9CBC-4C34-90EF-E8DC8938A184}" presName="arrowAndChildren" presStyleCnt="0"/>
      <dgm:spPr/>
      <dgm:t>
        <a:bodyPr/>
        <a:lstStyle/>
        <a:p>
          <a:endParaRPr lang="vi-VN"/>
        </a:p>
      </dgm:t>
    </dgm:pt>
    <dgm:pt modelId="{AF0EDC65-2722-4C26-B531-55D94F73B734}" type="pres">
      <dgm:prSet presAssocID="{029C6C4F-9CBC-4C34-90EF-E8DC8938A184}" presName="parentTextArrow" presStyleLbl="node1" presStyleIdx="6" presStyleCnt="7" custLinFactNeighborX="5171" custLinFactNeighborY="-792"/>
      <dgm:spPr/>
      <dgm:t>
        <a:bodyPr/>
        <a:lstStyle/>
        <a:p>
          <a:endParaRPr lang="en-US"/>
        </a:p>
      </dgm:t>
    </dgm:pt>
  </dgm:ptLst>
  <dgm:cxnLst>
    <dgm:cxn modelId="{CDF40735-7232-4982-BE4A-F5B969F7D7A0}" type="presOf" srcId="{029C6C4F-9CBC-4C34-90EF-E8DC8938A184}" destId="{AF0EDC65-2722-4C26-B531-55D94F73B734}" srcOrd="0" destOrd="0" presId="urn:microsoft.com/office/officeart/2005/8/layout/process4"/>
    <dgm:cxn modelId="{BC201A4A-30AB-4427-B36B-E7D0386000B4}" srcId="{1BC4BE4F-6B82-491E-83B0-699FD1CEE645}" destId="{7C44F473-DC00-4BE1-BE3A-0A84208EDA52}" srcOrd="6" destOrd="0" parTransId="{691F8E01-0DA3-4538-9B1D-3EFECC626563}" sibTransId="{2B825825-3F23-4C4A-817C-5078F310C376}"/>
    <dgm:cxn modelId="{5E118E50-C118-43C8-B1AD-4289A0983E8E}" type="presOf" srcId="{4664EDA6-4DD2-49CC-AC67-C960EAE241D0}" destId="{1E9FC37E-2DF9-4FD8-B3F5-C966A3E6AF86}" srcOrd="0" destOrd="0" presId="urn:microsoft.com/office/officeart/2005/8/layout/process4"/>
    <dgm:cxn modelId="{BA442A2B-D941-451B-82FF-CF5C83D6C40A}" srcId="{1BC4BE4F-6B82-491E-83B0-699FD1CEE645}" destId="{6FBEBB23-369B-48D2-AEA2-3E277602578F}" srcOrd="1" destOrd="0" parTransId="{CFD0DE64-CCF5-4CE4-A464-AE312A262E2A}" sibTransId="{6D24B453-A51B-4C02-92D9-1F314B2E53EE}"/>
    <dgm:cxn modelId="{C54BF948-F8FB-4F5A-99B0-B728BC9B6DCA}" srcId="{1BC4BE4F-6B82-491E-83B0-699FD1CEE645}" destId="{029C6C4F-9CBC-4C34-90EF-E8DC8938A184}" srcOrd="0" destOrd="0" parTransId="{C1097F38-687C-472F-A467-CD60EB740D27}" sibTransId="{723EFF27-CC14-40D7-ADFD-1C747B4526D9}"/>
    <dgm:cxn modelId="{848EE5A2-D87F-4181-B117-485BD967D5A4}" type="presOf" srcId="{5AC9D903-D0A9-4E1E-9533-DCA2F21FE272}" destId="{466987B7-924A-4A1B-BB88-B4454A092342}" srcOrd="0" destOrd="0" presId="urn:microsoft.com/office/officeart/2005/8/layout/process4"/>
    <dgm:cxn modelId="{77F52FE2-CB6E-4921-8FA3-CCB3F2726D19}" srcId="{1BC4BE4F-6B82-491E-83B0-699FD1CEE645}" destId="{5AC9D903-D0A9-4E1E-9533-DCA2F21FE272}" srcOrd="5" destOrd="0" parTransId="{44EE6A67-4383-4CF4-9A8F-447F597D46E7}" sibTransId="{FDBB6AF6-ABCB-4ECE-A3D8-C11FEDD0765D}"/>
    <dgm:cxn modelId="{A6085BD3-FD06-4B0E-BA02-0F06BB47C544}" type="presOf" srcId="{6FBEBB23-369B-48D2-AEA2-3E277602578F}" destId="{F434CAEE-BD19-47AC-B6A2-7CF11DF8B8FA}" srcOrd="0" destOrd="0" presId="urn:microsoft.com/office/officeart/2005/8/layout/process4"/>
    <dgm:cxn modelId="{6D46763E-8B6A-4045-8F6E-114703230621}" srcId="{1BC4BE4F-6B82-491E-83B0-699FD1CEE645}" destId="{28BB52BF-2D93-46A1-B20A-95FF47C07878}" srcOrd="4" destOrd="0" parTransId="{02BF94DC-1C04-4C2C-A11B-E0D53C8E3AAF}" sibTransId="{2A0F38F6-E696-454E-8C18-D5F88505FD0C}"/>
    <dgm:cxn modelId="{96A2062F-9CDD-487F-9714-89029F14021A}" type="presOf" srcId="{28BB52BF-2D93-46A1-B20A-95FF47C07878}" destId="{35915DB5-D6D2-40C4-9F03-037EE892B65C}" srcOrd="0" destOrd="0" presId="urn:microsoft.com/office/officeart/2005/8/layout/process4"/>
    <dgm:cxn modelId="{541ECE9D-FE3E-4832-829B-B5D285F54A31}" type="presOf" srcId="{7C44F473-DC00-4BE1-BE3A-0A84208EDA52}" destId="{C2F09B1F-9D99-40B4-BB38-E5A09E00C74E}" srcOrd="0" destOrd="0" presId="urn:microsoft.com/office/officeart/2005/8/layout/process4"/>
    <dgm:cxn modelId="{AD4A2CD4-B64E-466F-8300-5E2D88E1D2BF}" type="presOf" srcId="{1BC4BE4F-6B82-491E-83B0-699FD1CEE645}" destId="{4EBD7CF8-2B15-4F2A-8C5A-80AF1123C734}" srcOrd="0" destOrd="0" presId="urn:microsoft.com/office/officeart/2005/8/layout/process4"/>
    <dgm:cxn modelId="{1B4A3C9F-5A55-4D69-A086-831B810F3777}" srcId="{1BC4BE4F-6B82-491E-83B0-699FD1CEE645}" destId="{4664EDA6-4DD2-49CC-AC67-C960EAE241D0}" srcOrd="2" destOrd="0" parTransId="{4F49EF6E-5E9F-4B29-9225-D252E33555B9}" sibTransId="{830F349F-B88F-41F0-9D1E-AC3962FF0401}"/>
    <dgm:cxn modelId="{82C24141-2008-4B97-812A-F8A1787B3576}" type="presOf" srcId="{1BF0EFA8-4E7E-4D89-9D16-20389AD19D38}" destId="{0C6950F5-6141-4D83-9995-5D0ED435D196}" srcOrd="0" destOrd="0" presId="urn:microsoft.com/office/officeart/2005/8/layout/process4"/>
    <dgm:cxn modelId="{4B2E4122-4A1C-4233-83A5-800BE56841B4}" srcId="{1BC4BE4F-6B82-491E-83B0-699FD1CEE645}" destId="{1BF0EFA8-4E7E-4D89-9D16-20389AD19D38}" srcOrd="3" destOrd="0" parTransId="{B6A2437C-C4C4-48B2-94F6-556B2E0653A6}" sibTransId="{A0277C76-B9AB-49ED-ACC8-165D311E3474}"/>
    <dgm:cxn modelId="{244BCB66-FAC0-4BA1-BF3C-D38B6A4CDFBD}" type="presParOf" srcId="{4EBD7CF8-2B15-4F2A-8C5A-80AF1123C734}" destId="{9B7B1943-22E1-4BE2-9A39-46A8D2BAF7F9}" srcOrd="0" destOrd="0" presId="urn:microsoft.com/office/officeart/2005/8/layout/process4"/>
    <dgm:cxn modelId="{2774FE7B-BB09-4CDF-B19B-E7D134EFEED5}" type="presParOf" srcId="{9B7B1943-22E1-4BE2-9A39-46A8D2BAF7F9}" destId="{C2F09B1F-9D99-40B4-BB38-E5A09E00C74E}" srcOrd="0" destOrd="0" presId="urn:microsoft.com/office/officeart/2005/8/layout/process4"/>
    <dgm:cxn modelId="{D6EE3DAF-0E2A-4570-B7E1-F080AA74818C}" type="presParOf" srcId="{4EBD7CF8-2B15-4F2A-8C5A-80AF1123C734}" destId="{EA06F4E6-940F-4487-BCFD-E30A2066BCED}" srcOrd="1" destOrd="0" presId="urn:microsoft.com/office/officeart/2005/8/layout/process4"/>
    <dgm:cxn modelId="{B4979CEE-75E2-452F-907F-1775DABA209E}" type="presParOf" srcId="{4EBD7CF8-2B15-4F2A-8C5A-80AF1123C734}" destId="{CEDACEE3-8333-4A30-9BE9-FB59F94EF2C7}" srcOrd="2" destOrd="0" presId="urn:microsoft.com/office/officeart/2005/8/layout/process4"/>
    <dgm:cxn modelId="{A83340F0-94B2-46F8-B3AA-DECD9D9ADB9F}" type="presParOf" srcId="{CEDACEE3-8333-4A30-9BE9-FB59F94EF2C7}" destId="{466987B7-924A-4A1B-BB88-B4454A092342}" srcOrd="0" destOrd="0" presId="urn:microsoft.com/office/officeart/2005/8/layout/process4"/>
    <dgm:cxn modelId="{E49E9A13-990A-4C37-8A49-54C2E5A4472A}" type="presParOf" srcId="{4EBD7CF8-2B15-4F2A-8C5A-80AF1123C734}" destId="{1F8334FB-D226-40CE-8BA3-84F9787863A4}" srcOrd="3" destOrd="0" presId="urn:microsoft.com/office/officeart/2005/8/layout/process4"/>
    <dgm:cxn modelId="{5CAAA6BB-00B5-4FAF-8429-116AD860AC68}" type="presParOf" srcId="{4EBD7CF8-2B15-4F2A-8C5A-80AF1123C734}" destId="{9D6A2585-1A8E-4C1E-8D79-D7693967927F}" srcOrd="4" destOrd="0" presId="urn:microsoft.com/office/officeart/2005/8/layout/process4"/>
    <dgm:cxn modelId="{AB3C7A9F-178F-434E-A37C-5BF8455C6174}" type="presParOf" srcId="{9D6A2585-1A8E-4C1E-8D79-D7693967927F}" destId="{35915DB5-D6D2-40C4-9F03-037EE892B65C}" srcOrd="0" destOrd="0" presId="urn:microsoft.com/office/officeart/2005/8/layout/process4"/>
    <dgm:cxn modelId="{5A033AEB-39CF-415A-B7EC-0830C8D99EEA}" type="presParOf" srcId="{4EBD7CF8-2B15-4F2A-8C5A-80AF1123C734}" destId="{D311DA50-1D50-4B01-B514-FFCBFE96D77B}" srcOrd="5" destOrd="0" presId="urn:microsoft.com/office/officeart/2005/8/layout/process4"/>
    <dgm:cxn modelId="{8C693631-10AD-4339-BD0F-50CCD86F7C4C}" type="presParOf" srcId="{4EBD7CF8-2B15-4F2A-8C5A-80AF1123C734}" destId="{13544D3F-CA11-457A-B225-D6292D04AA5F}" srcOrd="6" destOrd="0" presId="urn:microsoft.com/office/officeart/2005/8/layout/process4"/>
    <dgm:cxn modelId="{20C01CAE-1ABF-4DBD-9DD0-9F4F3D162D84}" type="presParOf" srcId="{13544D3F-CA11-457A-B225-D6292D04AA5F}" destId="{0C6950F5-6141-4D83-9995-5D0ED435D196}" srcOrd="0" destOrd="0" presId="urn:microsoft.com/office/officeart/2005/8/layout/process4"/>
    <dgm:cxn modelId="{AFD61EDB-A8AC-47BD-9B5A-1496A3C62735}" type="presParOf" srcId="{4EBD7CF8-2B15-4F2A-8C5A-80AF1123C734}" destId="{92C2C3B2-4F08-40C3-B36A-E8677DF65D25}" srcOrd="7" destOrd="0" presId="urn:microsoft.com/office/officeart/2005/8/layout/process4"/>
    <dgm:cxn modelId="{E469DAEA-E7B3-4366-BE5A-B8B110E14D56}" type="presParOf" srcId="{4EBD7CF8-2B15-4F2A-8C5A-80AF1123C734}" destId="{5B864F7E-49A9-4C26-A011-953999E43D53}" srcOrd="8" destOrd="0" presId="urn:microsoft.com/office/officeart/2005/8/layout/process4"/>
    <dgm:cxn modelId="{35EBF5D4-A436-407D-B200-51889B5B3E62}" type="presParOf" srcId="{5B864F7E-49A9-4C26-A011-953999E43D53}" destId="{1E9FC37E-2DF9-4FD8-B3F5-C966A3E6AF86}" srcOrd="0" destOrd="0" presId="urn:microsoft.com/office/officeart/2005/8/layout/process4"/>
    <dgm:cxn modelId="{58200D0E-11CF-4EFC-9F1D-043B9D74F8C4}" type="presParOf" srcId="{4EBD7CF8-2B15-4F2A-8C5A-80AF1123C734}" destId="{56E7675A-4274-48AA-8BF9-625EF6C34740}" srcOrd="9" destOrd="0" presId="urn:microsoft.com/office/officeart/2005/8/layout/process4"/>
    <dgm:cxn modelId="{4EFB55E4-F379-42C7-9F99-2FEFF77CD682}" type="presParOf" srcId="{4EBD7CF8-2B15-4F2A-8C5A-80AF1123C734}" destId="{9182DEB3-B80C-4E20-B99A-30C1A81D2E0E}" srcOrd="10" destOrd="0" presId="urn:microsoft.com/office/officeart/2005/8/layout/process4"/>
    <dgm:cxn modelId="{0C5F4F2D-E713-4388-A366-1398BADBC156}" type="presParOf" srcId="{9182DEB3-B80C-4E20-B99A-30C1A81D2E0E}" destId="{F434CAEE-BD19-47AC-B6A2-7CF11DF8B8FA}" srcOrd="0" destOrd="0" presId="urn:microsoft.com/office/officeart/2005/8/layout/process4"/>
    <dgm:cxn modelId="{10693216-300E-41CF-A7FC-DE7A403C2445}" type="presParOf" srcId="{4EBD7CF8-2B15-4F2A-8C5A-80AF1123C734}" destId="{B78AA16F-5926-4435-9533-D22B9763880C}" srcOrd="11" destOrd="0" presId="urn:microsoft.com/office/officeart/2005/8/layout/process4"/>
    <dgm:cxn modelId="{A0FD8F87-E44D-473B-A4EF-2B158E3180F3}" type="presParOf" srcId="{4EBD7CF8-2B15-4F2A-8C5A-80AF1123C734}" destId="{EFFE8938-F64C-4FC0-83A9-A1658194E78C}" srcOrd="12" destOrd="0" presId="urn:microsoft.com/office/officeart/2005/8/layout/process4"/>
    <dgm:cxn modelId="{83C787AB-4A9B-4C28-BE97-AD9244301A18}" type="presParOf" srcId="{EFFE8938-F64C-4FC0-83A9-A1658194E78C}" destId="{AF0EDC65-2722-4C26-B531-55D94F73B7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924240" y="1614495"/>
          <a:ext cx="2392299" cy="50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6320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Job Request</a:t>
          </a:r>
          <a:endParaRPr lang="en-US" sz="3100" kern="1200" dirty="0"/>
        </a:p>
      </dsp:txBody>
      <dsp:txXfrm>
        <a:off x="-924240" y="1614495"/>
        <a:ext cx="2392299" cy="506063"/>
      </dsp:txXfrm>
    </dsp:sp>
    <dsp:sp modelId="{061A8542-C8EA-4A90-97C1-69ED99FFC1CA}">
      <dsp:nvSpPr>
        <dsp:cNvPr id="0" name=""/>
        <dsp:cNvSpPr/>
      </dsp:nvSpPr>
      <dsp:spPr>
        <a:xfrm>
          <a:off x="524940" y="671377"/>
          <a:ext cx="2770882" cy="2392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446320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</a:rPr>
            <a:t>3-5tr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bệnh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già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trẻ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khuyết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tật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524940" y="671377"/>
        <a:ext cx="2770882" cy="2392299"/>
      </dsp:txXfrm>
    </dsp:sp>
    <dsp:sp modelId="{1E9B94B1-9859-4A69-B478-C1772A497A57}">
      <dsp:nvSpPr>
        <dsp:cNvPr id="0" name=""/>
        <dsp:cNvSpPr/>
      </dsp:nvSpPr>
      <dsp:spPr>
        <a:xfrm>
          <a:off x="18877" y="3373"/>
          <a:ext cx="1012126" cy="1012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2214204" y="3320334"/>
          <a:ext cx="5038633" cy="565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8529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Recruitment</a:t>
          </a:r>
          <a:endParaRPr lang="en-US" sz="4000" kern="1200" dirty="0"/>
        </a:p>
      </dsp:txBody>
      <dsp:txXfrm>
        <a:off x="-2214204" y="3320334"/>
        <a:ext cx="5038633" cy="565261"/>
      </dsp:txXfrm>
    </dsp:sp>
    <dsp:sp modelId="{061A8542-C8EA-4A90-97C1-69ED99FFC1CA}">
      <dsp:nvSpPr>
        <dsp:cNvPr id="0" name=""/>
        <dsp:cNvSpPr/>
      </dsp:nvSpPr>
      <dsp:spPr>
        <a:xfrm>
          <a:off x="587743" y="1083648"/>
          <a:ext cx="2815599" cy="5038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498529" rIns="277368" bIns="277368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Nữ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>
              <a:solidFill>
                <a:schemeClr val="tx1"/>
              </a:solidFill>
            </a:rPr>
            <a:t>21-30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>
              <a:solidFill>
                <a:schemeClr val="tx1"/>
              </a:solidFill>
            </a:rPr>
            <a:t>1-3 </a:t>
          </a:r>
          <a:r>
            <a:rPr lang="en-US" sz="3000" kern="1200" dirty="0" err="1" smtClean="0">
              <a:solidFill>
                <a:schemeClr val="tx1"/>
              </a:solidFill>
            </a:rPr>
            <a:t>năm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Miền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trung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Quận</a:t>
          </a:r>
          <a:r>
            <a:rPr lang="en-US" sz="3000" kern="1200" dirty="0" smtClean="0">
              <a:solidFill>
                <a:schemeClr val="tx1"/>
              </a:solidFill>
            </a:rPr>
            <a:t> 2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>
              <a:solidFill>
                <a:schemeClr val="tx1"/>
              </a:solidFill>
            </a:rPr>
            <a:t>3-5 </a:t>
          </a:r>
          <a:r>
            <a:rPr lang="en-US" sz="3000" kern="1200" dirty="0" err="1" smtClean="0">
              <a:solidFill>
                <a:schemeClr val="tx1"/>
              </a:solidFill>
            </a:rPr>
            <a:t>tr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Chăm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sóc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già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Chăm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bệnh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587743" y="1083648"/>
        <a:ext cx="2815599" cy="5038633"/>
      </dsp:txXfrm>
    </dsp:sp>
    <dsp:sp modelId="{1E9B94B1-9859-4A69-B478-C1772A497A57}">
      <dsp:nvSpPr>
        <dsp:cNvPr id="0" name=""/>
        <dsp:cNvSpPr/>
      </dsp:nvSpPr>
      <dsp:spPr>
        <a:xfrm>
          <a:off x="22481" y="337504"/>
          <a:ext cx="1130522" cy="1130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E147F-658A-4EEB-AB55-485ABB733FF0}">
      <dsp:nvSpPr>
        <dsp:cNvPr id="0" name=""/>
        <dsp:cNvSpPr/>
      </dsp:nvSpPr>
      <dsp:spPr>
        <a:xfrm>
          <a:off x="0" y="0"/>
          <a:ext cx="1352550" cy="180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DD912-5905-44F2-8E8D-73FFFD8CEB66}">
      <dsp:nvSpPr>
        <dsp:cNvPr id="0" name=""/>
        <dsp:cNvSpPr/>
      </dsp:nvSpPr>
      <dsp:spPr>
        <a:xfrm>
          <a:off x="109102" y="461225"/>
          <a:ext cx="110819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0" rIns="0" bIns="2540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Match</a:t>
          </a:r>
          <a:endParaRPr lang="en-US" sz="2500" kern="1200" dirty="0"/>
        </a:p>
      </dsp:txBody>
      <dsp:txXfrm>
        <a:off x="109102" y="461225"/>
        <a:ext cx="1108192" cy="90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824722" y="1444856"/>
          <a:ext cx="2140934" cy="45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99424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Profile</a:t>
          </a:r>
          <a:endParaRPr lang="en-US" sz="3200" kern="1200" dirty="0"/>
        </a:p>
      </dsp:txBody>
      <dsp:txXfrm>
        <a:off x="-824722" y="1444856"/>
        <a:ext cx="2140934" cy="452890"/>
      </dsp:txXfrm>
    </dsp:sp>
    <dsp:sp modelId="{061A8542-C8EA-4A90-97C1-69ED99FFC1CA}">
      <dsp:nvSpPr>
        <dsp:cNvPr id="0" name=""/>
        <dsp:cNvSpPr/>
      </dsp:nvSpPr>
      <dsp:spPr>
        <a:xfrm>
          <a:off x="472190" y="600834"/>
          <a:ext cx="2785110" cy="214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9942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1"/>
              </a:solidFill>
            </a:rPr>
            <a:t>Nữ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1"/>
              </a:solidFill>
            </a:rPr>
            <a:t>Quận</a:t>
          </a:r>
          <a:r>
            <a:rPr lang="en-US" sz="1900" kern="1200" dirty="0" smtClean="0">
              <a:solidFill>
                <a:schemeClr val="tx1"/>
              </a:solidFill>
            </a:rPr>
            <a:t> 2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1"/>
              </a:solidFill>
            </a:rPr>
            <a:t>Miền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trung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21-30 </a:t>
          </a:r>
          <a:r>
            <a:rPr lang="en-US" sz="1900" kern="1200" dirty="0" err="1" smtClean="0">
              <a:solidFill>
                <a:schemeClr val="tx1"/>
              </a:solidFill>
            </a:rPr>
            <a:t>tuổi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1-3 </a:t>
          </a:r>
          <a:r>
            <a:rPr lang="en-US" sz="1900" kern="1200" dirty="0" err="1" smtClean="0">
              <a:solidFill>
                <a:schemeClr val="tx1"/>
              </a:solidFill>
            </a:rPr>
            <a:t>năm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72190" y="600834"/>
        <a:ext cx="2785110" cy="2140934"/>
      </dsp:txXfrm>
    </dsp:sp>
    <dsp:sp modelId="{1E9B94B1-9859-4A69-B478-C1772A497A57}">
      <dsp:nvSpPr>
        <dsp:cNvPr id="0" name=""/>
        <dsp:cNvSpPr/>
      </dsp:nvSpPr>
      <dsp:spPr>
        <a:xfrm>
          <a:off x="19299" y="0"/>
          <a:ext cx="905780" cy="905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924240" y="1614495"/>
          <a:ext cx="2392299" cy="50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6320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Job Request</a:t>
          </a:r>
          <a:endParaRPr lang="en-US" sz="3100" kern="1200" dirty="0"/>
        </a:p>
      </dsp:txBody>
      <dsp:txXfrm>
        <a:off x="-924240" y="1614495"/>
        <a:ext cx="2392299" cy="506063"/>
      </dsp:txXfrm>
    </dsp:sp>
    <dsp:sp modelId="{061A8542-C8EA-4A90-97C1-69ED99FFC1CA}">
      <dsp:nvSpPr>
        <dsp:cNvPr id="0" name=""/>
        <dsp:cNvSpPr/>
      </dsp:nvSpPr>
      <dsp:spPr>
        <a:xfrm>
          <a:off x="524940" y="671377"/>
          <a:ext cx="2770882" cy="2392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46320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100" kern="1200" dirty="0">
            <a:solidFill>
              <a:schemeClr val="tx1"/>
            </a:solidFill>
          </a:endParaRPr>
        </a:p>
      </dsp:txBody>
      <dsp:txXfrm>
        <a:off x="524940" y="671377"/>
        <a:ext cx="2770882" cy="2392299"/>
      </dsp:txXfrm>
    </dsp:sp>
    <dsp:sp modelId="{1E9B94B1-9859-4A69-B478-C1772A497A57}">
      <dsp:nvSpPr>
        <dsp:cNvPr id="0" name=""/>
        <dsp:cNvSpPr/>
      </dsp:nvSpPr>
      <dsp:spPr>
        <a:xfrm>
          <a:off x="18877" y="3373"/>
          <a:ext cx="1012126" cy="1012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2214204" y="3320334"/>
          <a:ext cx="5038633" cy="565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8529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Recruitment</a:t>
          </a:r>
          <a:endParaRPr lang="en-US" sz="4000" kern="1200" dirty="0"/>
        </a:p>
      </dsp:txBody>
      <dsp:txXfrm>
        <a:off x="-2214204" y="3320334"/>
        <a:ext cx="5038633" cy="565261"/>
      </dsp:txXfrm>
    </dsp:sp>
    <dsp:sp modelId="{061A8542-C8EA-4A90-97C1-69ED99FFC1CA}">
      <dsp:nvSpPr>
        <dsp:cNvPr id="0" name=""/>
        <dsp:cNvSpPr/>
      </dsp:nvSpPr>
      <dsp:spPr>
        <a:xfrm>
          <a:off x="587743" y="1083648"/>
          <a:ext cx="2815599" cy="5038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98529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100" kern="1200" dirty="0">
            <a:solidFill>
              <a:schemeClr val="tx1"/>
            </a:solidFill>
          </a:endParaRPr>
        </a:p>
      </dsp:txBody>
      <dsp:txXfrm>
        <a:off x="587743" y="1083648"/>
        <a:ext cx="2815599" cy="5038633"/>
      </dsp:txXfrm>
    </dsp:sp>
    <dsp:sp modelId="{1E9B94B1-9859-4A69-B478-C1772A497A57}">
      <dsp:nvSpPr>
        <dsp:cNvPr id="0" name=""/>
        <dsp:cNvSpPr/>
      </dsp:nvSpPr>
      <dsp:spPr>
        <a:xfrm>
          <a:off x="22481" y="337504"/>
          <a:ext cx="1130522" cy="1130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E147F-658A-4EEB-AB55-485ABB733FF0}">
      <dsp:nvSpPr>
        <dsp:cNvPr id="0" name=""/>
        <dsp:cNvSpPr/>
      </dsp:nvSpPr>
      <dsp:spPr>
        <a:xfrm>
          <a:off x="0" y="0"/>
          <a:ext cx="1760935" cy="180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DD912-5905-44F2-8E8D-73FFFD8CEB66}">
      <dsp:nvSpPr>
        <dsp:cNvPr id="0" name=""/>
        <dsp:cNvSpPr/>
      </dsp:nvSpPr>
      <dsp:spPr>
        <a:xfrm>
          <a:off x="142044" y="461225"/>
          <a:ext cx="1442797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0" rIns="0" bIns="2540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FF0000"/>
              </a:solidFill>
            </a:rPr>
            <a:t>Not Match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142044" y="461225"/>
        <a:ext cx="1442797" cy="90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824722" y="1444856"/>
          <a:ext cx="2140934" cy="45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99424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Profile</a:t>
          </a:r>
          <a:endParaRPr lang="en-US" sz="3200" kern="1200" dirty="0"/>
        </a:p>
      </dsp:txBody>
      <dsp:txXfrm>
        <a:off x="-824722" y="1444856"/>
        <a:ext cx="2140934" cy="452890"/>
      </dsp:txXfrm>
    </dsp:sp>
    <dsp:sp modelId="{061A8542-C8EA-4A90-97C1-69ED99FFC1CA}">
      <dsp:nvSpPr>
        <dsp:cNvPr id="0" name=""/>
        <dsp:cNvSpPr/>
      </dsp:nvSpPr>
      <dsp:spPr>
        <a:xfrm>
          <a:off x="472190" y="600834"/>
          <a:ext cx="2785110" cy="214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99424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100" kern="1200" dirty="0">
            <a:solidFill>
              <a:schemeClr val="tx1"/>
            </a:solidFill>
          </a:endParaRPr>
        </a:p>
      </dsp:txBody>
      <dsp:txXfrm>
        <a:off x="472190" y="600834"/>
        <a:ext cx="2785110" cy="2140934"/>
      </dsp:txXfrm>
    </dsp:sp>
    <dsp:sp modelId="{1E9B94B1-9859-4A69-B478-C1772A497A57}">
      <dsp:nvSpPr>
        <dsp:cNvPr id="0" name=""/>
        <dsp:cNvSpPr/>
      </dsp:nvSpPr>
      <dsp:spPr>
        <a:xfrm>
          <a:off x="19299" y="0"/>
          <a:ext cx="905780" cy="905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841921" y="21490"/>
        <a:ext cx="3612103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904553" y="2295723"/>
        <a:ext cx="3612103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Visual Studio 2012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SQL Server 2008 R2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ASP.NET MVC4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JavaScript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solidFill>
                <a:schemeClr val="tx1"/>
              </a:solidFill>
            </a:rPr>
            <a:t>JQuery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Bootstrap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2893403"/>
        <a:ext cx="913627" cy="91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09B1F-9D99-40B4-BB38-E5A09E00C74E}">
      <dsp:nvSpPr>
        <dsp:cNvPr id="0" name=""/>
        <dsp:cNvSpPr/>
      </dsp:nvSpPr>
      <dsp:spPr>
        <a:xfrm>
          <a:off x="0" y="4065435"/>
          <a:ext cx="7485017" cy="4448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Customer 2 </a:t>
          </a:r>
          <a:r>
            <a:rPr lang="en-US" sz="2000" kern="1200" dirty="0" smtClean="0">
              <a:latin typeface="Cambria" panose="02040503050406030204" pitchFamily="18" charset="0"/>
            </a:rPr>
            <a:t>applies</a:t>
          </a:r>
          <a:r>
            <a:rPr lang="en-US" sz="1800" kern="1200" dirty="0" smtClean="0">
              <a:latin typeface="Cambria" panose="02040503050406030204" pitchFamily="18" charset="0"/>
            </a:rPr>
            <a:t> a searched job request.</a:t>
          </a:r>
          <a:endParaRPr lang="en-US" sz="1800" kern="1200" dirty="0">
            <a:latin typeface="Cambria" panose="02040503050406030204" pitchFamily="18" charset="0"/>
          </a:endParaRPr>
        </a:p>
      </dsp:txBody>
      <dsp:txXfrm>
        <a:off x="0" y="4065435"/>
        <a:ext cx="7485017" cy="444878"/>
      </dsp:txXfrm>
    </dsp:sp>
    <dsp:sp modelId="{466987B7-924A-4A1B-BB88-B4454A092342}">
      <dsp:nvSpPr>
        <dsp:cNvPr id="0" name=""/>
        <dsp:cNvSpPr/>
      </dsp:nvSpPr>
      <dsp:spPr>
        <a:xfrm rot="10800000">
          <a:off x="0" y="3387886"/>
          <a:ext cx="7485017" cy="68422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2 searches a job request. 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3387886"/>
        <a:ext cx="7485017" cy="444588"/>
      </dsp:txXfrm>
    </dsp:sp>
    <dsp:sp modelId="{35915DB5-D6D2-40C4-9F03-037EE892B65C}">
      <dsp:nvSpPr>
        <dsp:cNvPr id="0" name=""/>
        <dsp:cNvSpPr/>
      </dsp:nvSpPr>
      <dsp:spPr>
        <a:xfrm rot="10800000">
          <a:off x="0" y="2710336"/>
          <a:ext cx="7485017" cy="68422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applies a suggested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2710336"/>
        <a:ext cx="7485017" cy="444588"/>
      </dsp:txXfrm>
    </dsp:sp>
    <dsp:sp modelId="{0C6950F5-6141-4D83-9995-5D0ED435D196}">
      <dsp:nvSpPr>
        <dsp:cNvPr id="0" name=""/>
        <dsp:cNvSpPr/>
      </dsp:nvSpPr>
      <dsp:spPr>
        <a:xfrm rot="10800000">
          <a:off x="0" y="2032786"/>
          <a:ext cx="7485017" cy="684223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2 views a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2032786"/>
        <a:ext cx="7485017" cy="444588"/>
      </dsp:txXfrm>
    </dsp:sp>
    <dsp:sp modelId="{1E9FC37E-2DF9-4FD8-B3F5-C966A3E6AF86}">
      <dsp:nvSpPr>
        <dsp:cNvPr id="0" name=""/>
        <dsp:cNvSpPr/>
      </dsp:nvSpPr>
      <dsp:spPr>
        <a:xfrm rot="10800000">
          <a:off x="0" y="1355236"/>
          <a:ext cx="7485017" cy="684223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views new posted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1355236"/>
        <a:ext cx="7485017" cy="444588"/>
      </dsp:txXfrm>
    </dsp:sp>
    <dsp:sp modelId="{F434CAEE-BD19-47AC-B6A2-7CF11DF8B8FA}">
      <dsp:nvSpPr>
        <dsp:cNvPr id="0" name=""/>
        <dsp:cNvSpPr/>
      </dsp:nvSpPr>
      <dsp:spPr>
        <a:xfrm rot="10800000">
          <a:off x="0" y="677686"/>
          <a:ext cx="7485017" cy="684223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pays on PayPal.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677686"/>
        <a:ext cx="7485017" cy="444588"/>
      </dsp:txXfrm>
    </dsp:sp>
    <dsp:sp modelId="{AF0EDC65-2722-4C26-B531-55D94F73B734}">
      <dsp:nvSpPr>
        <dsp:cNvPr id="0" name=""/>
        <dsp:cNvSpPr/>
      </dsp:nvSpPr>
      <dsp:spPr>
        <a:xfrm rot="10800000">
          <a:off x="0" y="0"/>
          <a:ext cx="7485017" cy="68422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Cambria" panose="02040503050406030204" pitchFamily="18" charset="0"/>
            </a:rPr>
            <a:t>Customer 1 posts a recruitment.</a:t>
          </a:r>
          <a:endParaRPr lang="en-US" sz="20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 rot="10800000">
        <a:off x="0" y="0"/>
        <a:ext cx="7485017" cy="444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</a:t>
            </a:r>
            <a:r>
              <a:rPr lang="vi-VN" dirty="0" err="1" smtClean="0"/>
              <a:t>Phiếu</a:t>
            </a:r>
            <a:r>
              <a:rPr lang="vi-VN" dirty="0" smtClean="0"/>
              <a:t> thu ghi cho </a:t>
            </a:r>
            <a:r>
              <a:rPr lang="vi-VN" dirty="0" err="1" smtClean="0"/>
              <a:t>maid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3" Type="http://schemas.openxmlformats.org/officeDocument/2006/relationships/image" Target="../media/image15.jp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jpg"/><Relationship Id="rId5" Type="http://schemas.openxmlformats.org/officeDocument/2006/relationships/image" Target="../media/image17.jpg"/><Relationship Id="rId10" Type="http://schemas.openxmlformats.org/officeDocument/2006/relationships/image" Target="../media/image21.jpg"/><Relationship Id="rId4" Type="http://schemas.openxmlformats.org/officeDocument/2006/relationships/image" Target="../media/image16.jpg"/><Relationship Id="rId9" Type="http://schemas.openxmlformats.org/officeDocument/2006/relationships/image" Target="../media/image20.jpg"/><Relationship Id="rId1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diagramData" Target="../diagrams/data13.xml"/><Relationship Id="rId3" Type="http://schemas.openxmlformats.org/officeDocument/2006/relationships/diagramData" Target="../diagrams/data10.xml"/><Relationship Id="rId21" Type="http://schemas.openxmlformats.org/officeDocument/2006/relationships/diagramColors" Target="../diagrams/colors13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12.xml"/><Relationship Id="rId20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19" Type="http://schemas.openxmlformats.org/officeDocument/2006/relationships/diagramLayout" Target="../diagrams/layout13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Relationship Id="rId22" Type="http://schemas.microsoft.com/office/2007/relationships/diagramDrawing" Target="../diagrams/drawin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61931198"/>
              </p:ext>
            </p:extLst>
          </p:nvPr>
        </p:nvGraphicFramePr>
        <p:xfrm>
          <a:off x="464695" y="1843790"/>
          <a:ext cx="8289561" cy="433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2" y="1963686"/>
            <a:ext cx="928010" cy="928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1903726"/>
            <a:ext cx="1020580" cy="10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1</a:t>
            </a:r>
          </a:p>
          <a:p>
            <a:r>
              <a:rPr lang="en-US" dirty="0" smtClean="0"/>
              <a:t>Flow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maid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job request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 job request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" y="1737361"/>
            <a:ext cx="9144000" cy="458114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" y="2323322"/>
            <a:ext cx="9144000" cy="1047203"/>
          </a:xfrm>
          <a:prstGeom prst="rect">
            <a:avLst/>
          </a:prstGeo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" y="1723068"/>
            <a:ext cx="9226212" cy="45870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4" y="1895259"/>
            <a:ext cx="8885726" cy="1044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" y="3247313"/>
            <a:ext cx="8885726" cy="1083340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2" y="1706862"/>
            <a:ext cx="9171045" cy="45204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868" y="2464079"/>
            <a:ext cx="9228571" cy="14190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" y="3873292"/>
            <a:ext cx="5266667" cy="3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2824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2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901336" y="1358537"/>
          <a:ext cx="7485017" cy="451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853440" y="1290538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ounded Rectangle 8"/>
          <p:cNvSpPr/>
          <p:nvPr/>
        </p:nvSpPr>
        <p:spPr>
          <a:xfrm>
            <a:off x="849085" y="1965452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ounded Rectangle 9"/>
          <p:cNvSpPr/>
          <p:nvPr/>
        </p:nvSpPr>
        <p:spPr>
          <a:xfrm>
            <a:off x="849086" y="2631658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ounded Rectangle 10"/>
          <p:cNvSpPr/>
          <p:nvPr/>
        </p:nvSpPr>
        <p:spPr>
          <a:xfrm>
            <a:off x="849085" y="3323989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ounded Rectangle 11"/>
          <p:cNvSpPr/>
          <p:nvPr/>
        </p:nvSpPr>
        <p:spPr>
          <a:xfrm>
            <a:off x="836023" y="3977133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836023" y="4669464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ounded Rectangle 13"/>
          <p:cNvSpPr/>
          <p:nvPr/>
        </p:nvSpPr>
        <p:spPr>
          <a:xfrm>
            <a:off x="822960" y="5335670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261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85398580"/>
              </p:ext>
            </p:extLst>
          </p:nvPr>
        </p:nvGraphicFramePr>
        <p:xfrm>
          <a:off x="0" y="3162300"/>
          <a:ext cx="3314700" cy="306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588511"/>
              </p:ext>
            </p:extLst>
          </p:nvPr>
        </p:nvGraphicFramePr>
        <p:xfrm>
          <a:off x="5527675" y="-228600"/>
          <a:ext cx="3425825" cy="6459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50767753"/>
              </p:ext>
            </p:extLst>
          </p:nvPr>
        </p:nvGraphicFramePr>
        <p:xfrm>
          <a:off x="3896915" y="2441575"/>
          <a:ext cx="1352550" cy="182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418855"/>
              </p:ext>
            </p:extLst>
          </p:nvPr>
        </p:nvGraphicFramePr>
        <p:xfrm>
          <a:off x="0" y="76200"/>
          <a:ext cx="3276600" cy="274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3" name="Cross 12"/>
          <p:cNvSpPr/>
          <p:nvPr/>
        </p:nvSpPr>
        <p:spPr>
          <a:xfrm>
            <a:off x="1407162" y="3009900"/>
            <a:ext cx="685800" cy="685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56267" y="133350"/>
            <a:ext cx="163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Suggest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79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575854"/>
              </p:ext>
            </p:extLst>
          </p:nvPr>
        </p:nvGraphicFramePr>
        <p:xfrm>
          <a:off x="0" y="3162300"/>
          <a:ext cx="3314700" cy="306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341252"/>
              </p:ext>
            </p:extLst>
          </p:nvPr>
        </p:nvGraphicFramePr>
        <p:xfrm>
          <a:off x="5527675" y="-228600"/>
          <a:ext cx="3425825" cy="6459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95131408"/>
              </p:ext>
            </p:extLst>
          </p:nvPr>
        </p:nvGraphicFramePr>
        <p:xfrm>
          <a:off x="3629177" y="2441575"/>
          <a:ext cx="1760935" cy="182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942468"/>
              </p:ext>
            </p:extLst>
          </p:nvPr>
        </p:nvGraphicFramePr>
        <p:xfrm>
          <a:off x="0" y="76200"/>
          <a:ext cx="3276600" cy="274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2" name="Cross 11"/>
          <p:cNvSpPr/>
          <p:nvPr/>
        </p:nvSpPr>
        <p:spPr>
          <a:xfrm>
            <a:off x="1407162" y="3009900"/>
            <a:ext cx="685800" cy="685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56267" y="133350"/>
            <a:ext cx="163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Suggest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32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20105340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61092747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13369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725125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28394065"/>
              </p:ext>
            </p:extLst>
          </p:nvPr>
        </p:nvGraphicFramePr>
        <p:xfrm>
          <a:off x="494675" y="1888760"/>
          <a:ext cx="8034727" cy="428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4" y="2352708"/>
            <a:ext cx="1028740" cy="1028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26" y="2131677"/>
            <a:ext cx="1470801" cy="14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624</TotalTime>
  <Words>464</Words>
  <Application>Microsoft Office PowerPoint</Application>
  <PresentationFormat>On-screen Show (4:3)</PresentationFormat>
  <Paragraphs>204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Features</vt:lpstr>
      <vt:lpstr>Demo</vt:lpstr>
      <vt:lpstr>Flow 1: Maid mediator and Staff Demo</vt:lpstr>
      <vt:lpstr>Flow2. Customer Scenario Demo </vt:lpstr>
      <vt:lpstr>PowerPoint Presentation</vt:lpstr>
      <vt:lpstr>PowerPoint Presentation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USER</cp:lastModifiedBy>
  <cp:revision>66</cp:revision>
  <dcterms:created xsi:type="dcterms:W3CDTF">2014-12-08T14:03:25Z</dcterms:created>
  <dcterms:modified xsi:type="dcterms:W3CDTF">2014-12-11T03:41:19Z</dcterms:modified>
</cp:coreProperties>
</file>