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media/image28.jpg" ContentType="image/png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  <p:sldMasterId id="2147483685" r:id="rId2"/>
  </p:sldMasterIdLst>
  <p:notesMasterIdLst>
    <p:notesMasterId r:id="rId28"/>
  </p:notesMasterIdLst>
  <p:handoutMasterIdLst>
    <p:handoutMasterId r:id="rId29"/>
  </p:handoutMasterIdLst>
  <p:sldIdLst>
    <p:sldId id="270" r:id="rId3"/>
    <p:sldId id="269" r:id="rId4"/>
    <p:sldId id="257" r:id="rId5"/>
    <p:sldId id="258" r:id="rId6"/>
    <p:sldId id="259" r:id="rId7"/>
    <p:sldId id="281" r:id="rId8"/>
    <p:sldId id="280" r:id="rId9"/>
    <p:sldId id="261" r:id="rId10"/>
    <p:sldId id="271" r:id="rId11"/>
    <p:sldId id="282" r:id="rId12"/>
    <p:sldId id="264" r:id="rId13"/>
    <p:sldId id="283" r:id="rId14"/>
    <p:sldId id="284" r:id="rId15"/>
    <p:sldId id="285" r:id="rId16"/>
    <p:sldId id="286" r:id="rId17"/>
    <p:sldId id="287" r:id="rId18"/>
    <p:sldId id="288" r:id="rId19"/>
    <p:sldId id="272" r:id="rId20"/>
    <p:sldId id="277" r:id="rId21"/>
    <p:sldId id="278" r:id="rId22"/>
    <p:sldId id="274" r:id="rId23"/>
    <p:sldId id="275" r:id="rId24"/>
    <p:sldId id="276" r:id="rId25"/>
    <p:sldId id="262" r:id="rId26"/>
    <p:sldId id="26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ân Bùi Tiến" initials="TBT" lastIdx="1" clrIdx="0">
    <p:extLst>
      <p:ext uri="{19B8F6BF-5375-455C-9EA6-DF929625EA0E}">
        <p15:presenceInfo xmlns:p15="http://schemas.microsoft.com/office/powerpoint/2012/main" userId="0cb1e858a0857d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535" autoAdjust="0"/>
  </p:normalViewPr>
  <p:slideViewPr>
    <p:cSldViewPr snapToGrid="0">
      <p:cViewPr varScale="1">
        <p:scale>
          <a:sx n="64" d="100"/>
          <a:sy n="64" d="100"/>
        </p:scale>
        <p:origin x="15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image" Target="../media/image27.jpeg"/></Relationships>
</file>

<file path=ppt/diagrams/_rels/data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image" Target="../media/image33.pn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7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3058E-4366-4BC2-A582-6C3D2B10491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CD80A4-7BF7-431C-9FC7-41DAA8D3FAA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2335D92-9DE4-49E7-9552-6EEC33E0A01A}" type="parTrans" cxnId="{A13145BB-CE77-48AC-B6D8-61EF278D71B1}">
      <dgm:prSet/>
      <dgm:spPr/>
      <dgm:t>
        <a:bodyPr/>
        <a:lstStyle/>
        <a:p>
          <a:endParaRPr lang="en-US"/>
        </a:p>
      </dgm:t>
    </dgm:pt>
    <dgm:pt modelId="{3DD78082-59B8-4034-8BE7-201D5173DB5B}" type="sibTrans" cxnId="{A13145BB-CE77-48AC-B6D8-61EF278D71B1}">
      <dgm:prSet/>
      <dgm:spPr/>
      <dgm:t>
        <a:bodyPr/>
        <a:lstStyle/>
        <a:p>
          <a:endParaRPr lang="en-US"/>
        </a:p>
      </dgm:t>
    </dgm:pt>
    <dgm:pt modelId="{FADC98C6-B691-4235-881B-E8955DEB0F9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9F86D3C-ABD6-4FF5-A2B1-F70A1F1BDC1C}" type="parTrans" cxnId="{3FA94AE0-7B03-435F-8D37-1463BCD04C7F}">
      <dgm:prSet/>
      <dgm:spPr/>
      <dgm:t>
        <a:bodyPr/>
        <a:lstStyle/>
        <a:p>
          <a:endParaRPr lang="en-US"/>
        </a:p>
      </dgm:t>
    </dgm:pt>
    <dgm:pt modelId="{02B4915D-9647-4D43-83AD-182AFFFADD11}" type="sibTrans" cxnId="{3FA94AE0-7B03-435F-8D37-1463BCD04C7F}">
      <dgm:prSet/>
      <dgm:spPr/>
      <dgm:t>
        <a:bodyPr/>
        <a:lstStyle/>
        <a:p>
          <a:endParaRPr lang="en-US"/>
        </a:p>
      </dgm:t>
    </dgm:pt>
    <dgm:pt modelId="{0206C237-BA8D-47A4-8B66-1362DF45C9E6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246644-9D70-4ECB-AD8D-9C79034093AD}" type="parTrans" cxnId="{ED59DA7E-CB15-4326-A756-1FED3D29C026}">
      <dgm:prSet/>
      <dgm:spPr/>
      <dgm:t>
        <a:bodyPr/>
        <a:lstStyle/>
        <a:p>
          <a:endParaRPr lang="en-US"/>
        </a:p>
      </dgm:t>
    </dgm:pt>
    <dgm:pt modelId="{C23ED707-3C96-4E9B-A24A-E838617229D8}" type="sibTrans" cxnId="{ED59DA7E-CB15-4326-A756-1FED3D29C026}">
      <dgm:prSet/>
      <dgm:spPr/>
      <dgm:t>
        <a:bodyPr/>
        <a:lstStyle/>
        <a:p>
          <a:endParaRPr lang="en-US"/>
        </a:p>
      </dgm:t>
    </dgm:pt>
    <dgm:pt modelId="{D5D63219-35F0-43D3-8417-188ADDADE577}" type="pres">
      <dgm:prSet presAssocID="{EE33058E-4366-4BC2-A582-6C3D2B10491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BB6B3B8-F6C9-4FC0-BBAA-FD1AB9AD704F}" type="pres">
      <dgm:prSet presAssocID="{EE33058E-4366-4BC2-A582-6C3D2B104915}" presName="Name1" presStyleCnt="0"/>
      <dgm:spPr/>
    </dgm:pt>
    <dgm:pt modelId="{09F88E44-FB08-48E2-9AD4-AEA624B48CD1}" type="pres">
      <dgm:prSet presAssocID="{EE33058E-4366-4BC2-A582-6C3D2B104915}" presName="cycle" presStyleCnt="0"/>
      <dgm:spPr/>
    </dgm:pt>
    <dgm:pt modelId="{B7187AD1-8B43-4E94-B538-3FFB9672D392}" type="pres">
      <dgm:prSet presAssocID="{EE33058E-4366-4BC2-A582-6C3D2B104915}" presName="srcNode" presStyleLbl="node1" presStyleIdx="0" presStyleCnt="3"/>
      <dgm:spPr/>
    </dgm:pt>
    <dgm:pt modelId="{E5C74BB2-407C-4C7A-BBAC-CE09B1A53261}" type="pres">
      <dgm:prSet presAssocID="{EE33058E-4366-4BC2-A582-6C3D2B104915}" presName="conn" presStyleLbl="parChTrans1D2" presStyleIdx="0" presStyleCnt="1"/>
      <dgm:spPr/>
      <dgm:t>
        <a:bodyPr/>
        <a:lstStyle/>
        <a:p>
          <a:endParaRPr lang="en-US"/>
        </a:p>
      </dgm:t>
    </dgm:pt>
    <dgm:pt modelId="{1BB0BD38-DE31-4549-BB2B-5B102E9F68BF}" type="pres">
      <dgm:prSet presAssocID="{EE33058E-4366-4BC2-A582-6C3D2B104915}" presName="extraNode" presStyleLbl="node1" presStyleIdx="0" presStyleCnt="3"/>
      <dgm:spPr/>
    </dgm:pt>
    <dgm:pt modelId="{B96E57A2-CFCC-47BE-ACFA-9DD79C4B4E22}" type="pres">
      <dgm:prSet presAssocID="{EE33058E-4366-4BC2-A582-6C3D2B104915}" presName="dstNode" presStyleLbl="node1" presStyleIdx="0" presStyleCnt="3"/>
      <dgm:spPr/>
    </dgm:pt>
    <dgm:pt modelId="{BA3D70A7-0CF4-42E6-ACF4-89DA1F16F828}" type="pres">
      <dgm:prSet presAssocID="{1CCD80A4-7BF7-431C-9FC7-41DAA8D3FAA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0766-8460-40C6-AB83-E24CCEDA53B4}" type="pres">
      <dgm:prSet presAssocID="{1CCD80A4-7BF7-431C-9FC7-41DAA8D3FAAB}" presName="accent_1" presStyleCnt="0"/>
      <dgm:spPr/>
    </dgm:pt>
    <dgm:pt modelId="{250B97E9-238F-4486-BD3E-CBBFE0D702C5}" type="pres">
      <dgm:prSet presAssocID="{1CCD80A4-7BF7-431C-9FC7-41DAA8D3FAAB}" presName="accentRepeatNode" presStyleLbl="solidFgAcc1" presStyleIdx="0" presStyleCnt="3"/>
      <dgm:spPr/>
    </dgm:pt>
    <dgm:pt modelId="{3426D3FF-2216-4F1C-B57C-51711950668F}" type="pres">
      <dgm:prSet presAssocID="{0206C237-BA8D-47A4-8B66-1362DF45C9E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5FB49-41A3-4D3F-AB5D-7C76FC99FFE4}" type="pres">
      <dgm:prSet presAssocID="{0206C237-BA8D-47A4-8B66-1362DF45C9E6}" presName="accent_2" presStyleCnt="0"/>
      <dgm:spPr/>
    </dgm:pt>
    <dgm:pt modelId="{50C1BC03-F5E1-43AE-9FC2-1E6B21A791BE}" type="pres">
      <dgm:prSet presAssocID="{0206C237-BA8D-47A4-8B66-1362DF45C9E6}" presName="accentRepeatNode" presStyleLbl="solidFgAcc1" presStyleIdx="1" presStyleCnt="3"/>
      <dgm:spPr/>
    </dgm:pt>
    <dgm:pt modelId="{55BFB2CD-17F2-485E-9587-E7D0985F8E17}" type="pres">
      <dgm:prSet presAssocID="{FADC98C6-B691-4235-881B-E8955DEB0F9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1193E-D831-4E05-847E-69DBED6711B7}" type="pres">
      <dgm:prSet presAssocID="{FADC98C6-B691-4235-881B-E8955DEB0F9B}" presName="accent_3" presStyleCnt="0"/>
      <dgm:spPr/>
    </dgm:pt>
    <dgm:pt modelId="{662EEE75-B414-4E01-9463-8A943D9D23A2}" type="pres">
      <dgm:prSet presAssocID="{FADC98C6-B691-4235-881B-E8955DEB0F9B}" presName="accentRepeatNode" presStyleLbl="solidFgAcc1" presStyleIdx="2" presStyleCnt="3"/>
      <dgm:spPr/>
    </dgm:pt>
  </dgm:ptLst>
  <dgm:cxnLst>
    <dgm:cxn modelId="{A453504B-BF66-4179-9AE3-6BBA6BDE81FE}" type="presOf" srcId="{3DD78082-59B8-4034-8BE7-201D5173DB5B}" destId="{E5C74BB2-407C-4C7A-BBAC-CE09B1A53261}" srcOrd="0" destOrd="0" presId="urn:microsoft.com/office/officeart/2008/layout/VerticalCurvedList"/>
    <dgm:cxn modelId="{0C36A486-7182-4981-A183-4D4AEF3BF2F4}" type="presOf" srcId="{EE33058E-4366-4BC2-A582-6C3D2B104915}" destId="{D5D63219-35F0-43D3-8417-188ADDADE577}" srcOrd="0" destOrd="0" presId="urn:microsoft.com/office/officeart/2008/layout/VerticalCurvedList"/>
    <dgm:cxn modelId="{AB4A90FE-D53F-4984-977E-597B0C8DD2A1}" type="presOf" srcId="{0206C237-BA8D-47A4-8B66-1362DF45C9E6}" destId="{3426D3FF-2216-4F1C-B57C-51711950668F}" srcOrd="0" destOrd="0" presId="urn:microsoft.com/office/officeart/2008/layout/VerticalCurvedList"/>
    <dgm:cxn modelId="{52AC36B5-1F1E-4B62-B656-6D2611E1FA7C}" type="presOf" srcId="{1CCD80A4-7BF7-431C-9FC7-41DAA8D3FAAB}" destId="{BA3D70A7-0CF4-42E6-ACF4-89DA1F16F828}" srcOrd="0" destOrd="0" presId="urn:microsoft.com/office/officeart/2008/layout/VerticalCurvedList"/>
    <dgm:cxn modelId="{ACA9514D-F2FA-4ABF-AC27-2DBF483D59F5}" type="presOf" srcId="{FADC98C6-B691-4235-881B-E8955DEB0F9B}" destId="{55BFB2CD-17F2-485E-9587-E7D0985F8E17}" srcOrd="0" destOrd="0" presId="urn:microsoft.com/office/officeart/2008/layout/VerticalCurvedList"/>
    <dgm:cxn modelId="{A13145BB-CE77-48AC-B6D8-61EF278D71B1}" srcId="{EE33058E-4366-4BC2-A582-6C3D2B104915}" destId="{1CCD80A4-7BF7-431C-9FC7-41DAA8D3FAAB}" srcOrd="0" destOrd="0" parTransId="{C2335D92-9DE4-49E7-9552-6EEC33E0A01A}" sibTransId="{3DD78082-59B8-4034-8BE7-201D5173DB5B}"/>
    <dgm:cxn modelId="{3FA94AE0-7B03-435F-8D37-1463BCD04C7F}" srcId="{EE33058E-4366-4BC2-A582-6C3D2B104915}" destId="{FADC98C6-B691-4235-881B-E8955DEB0F9B}" srcOrd="2" destOrd="0" parTransId="{39F86D3C-ABD6-4FF5-A2B1-F70A1F1BDC1C}" sibTransId="{02B4915D-9647-4D43-83AD-182AFFFADD11}"/>
    <dgm:cxn modelId="{ED59DA7E-CB15-4326-A756-1FED3D29C026}" srcId="{EE33058E-4366-4BC2-A582-6C3D2B104915}" destId="{0206C237-BA8D-47A4-8B66-1362DF45C9E6}" srcOrd="1" destOrd="0" parTransId="{92246644-9D70-4ECB-AD8D-9C79034093AD}" sibTransId="{C23ED707-3C96-4E9B-A24A-E838617229D8}"/>
    <dgm:cxn modelId="{852C85F2-49C6-4EFA-87CC-913F7D82CD74}" type="presParOf" srcId="{D5D63219-35F0-43D3-8417-188ADDADE577}" destId="{8BB6B3B8-F6C9-4FC0-BBAA-FD1AB9AD704F}" srcOrd="0" destOrd="0" presId="urn:microsoft.com/office/officeart/2008/layout/VerticalCurvedList"/>
    <dgm:cxn modelId="{BCE46F11-687E-437D-9D44-ED6605C79B29}" type="presParOf" srcId="{8BB6B3B8-F6C9-4FC0-BBAA-FD1AB9AD704F}" destId="{09F88E44-FB08-48E2-9AD4-AEA624B48CD1}" srcOrd="0" destOrd="0" presId="urn:microsoft.com/office/officeart/2008/layout/VerticalCurvedList"/>
    <dgm:cxn modelId="{95E258D6-E4EC-4BF9-9D6C-86080977C07E}" type="presParOf" srcId="{09F88E44-FB08-48E2-9AD4-AEA624B48CD1}" destId="{B7187AD1-8B43-4E94-B538-3FFB9672D392}" srcOrd="0" destOrd="0" presId="urn:microsoft.com/office/officeart/2008/layout/VerticalCurvedList"/>
    <dgm:cxn modelId="{6AE5FB1C-252F-4E30-B349-E4176420C229}" type="presParOf" srcId="{09F88E44-FB08-48E2-9AD4-AEA624B48CD1}" destId="{E5C74BB2-407C-4C7A-BBAC-CE09B1A53261}" srcOrd="1" destOrd="0" presId="urn:microsoft.com/office/officeart/2008/layout/VerticalCurvedList"/>
    <dgm:cxn modelId="{15E89B12-6F88-485D-BAAF-167E3CE01E4E}" type="presParOf" srcId="{09F88E44-FB08-48E2-9AD4-AEA624B48CD1}" destId="{1BB0BD38-DE31-4549-BB2B-5B102E9F68BF}" srcOrd="2" destOrd="0" presId="urn:microsoft.com/office/officeart/2008/layout/VerticalCurvedList"/>
    <dgm:cxn modelId="{090B54D0-35EB-4B96-8A4E-0DB553FCE492}" type="presParOf" srcId="{09F88E44-FB08-48E2-9AD4-AEA624B48CD1}" destId="{B96E57A2-CFCC-47BE-ACFA-9DD79C4B4E22}" srcOrd="3" destOrd="0" presId="urn:microsoft.com/office/officeart/2008/layout/VerticalCurvedList"/>
    <dgm:cxn modelId="{C5374C29-A539-4C5F-B68E-C45E41E9D594}" type="presParOf" srcId="{8BB6B3B8-F6C9-4FC0-BBAA-FD1AB9AD704F}" destId="{BA3D70A7-0CF4-42E6-ACF4-89DA1F16F828}" srcOrd="1" destOrd="0" presId="urn:microsoft.com/office/officeart/2008/layout/VerticalCurvedList"/>
    <dgm:cxn modelId="{7A3897A1-20D4-4FBA-BC53-739DD73984D1}" type="presParOf" srcId="{8BB6B3B8-F6C9-4FC0-BBAA-FD1AB9AD704F}" destId="{6B0D0766-8460-40C6-AB83-E24CCEDA53B4}" srcOrd="2" destOrd="0" presId="urn:microsoft.com/office/officeart/2008/layout/VerticalCurvedList"/>
    <dgm:cxn modelId="{3F2DBE8E-3CD6-49A6-91CE-9AAF620DE269}" type="presParOf" srcId="{6B0D0766-8460-40C6-AB83-E24CCEDA53B4}" destId="{250B97E9-238F-4486-BD3E-CBBFE0D702C5}" srcOrd="0" destOrd="0" presId="urn:microsoft.com/office/officeart/2008/layout/VerticalCurvedList"/>
    <dgm:cxn modelId="{3AF6B133-801C-4F3E-A0A1-8B91A5AB49CE}" type="presParOf" srcId="{8BB6B3B8-F6C9-4FC0-BBAA-FD1AB9AD704F}" destId="{3426D3FF-2216-4F1C-B57C-51711950668F}" srcOrd="3" destOrd="0" presId="urn:microsoft.com/office/officeart/2008/layout/VerticalCurvedList"/>
    <dgm:cxn modelId="{C02B8393-3C8F-470C-B664-8195A6BD7C62}" type="presParOf" srcId="{8BB6B3B8-F6C9-4FC0-BBAA-FD1AB9AD704F}" destId="{3BB5FB49-41A3-4D3F-AB5D-7C76FC99FFE4}" srcOrd="4" destOrd="0" presId="urn:microsoft.com/office/officeart/2008/layout/VerticalCurvedList"/>
    <dgm:cxn modelId="{3C87836B-4120-410D-8389-8A99526E9634}" type="presParOf" srcId="{3BB5FB49-41A3-4D3F-AB5D-7C76FC99FFE4}" destId="{50C1BC03-F5E1-43AE-9FC2-1E6B21A791BE}" srcOrd="0" destOrd="0" presId="urn:microsoft.com/office/officeart/2008/layout/VerticalCurvedList"/>
    <dgm:cxn modelId="{B98E56CA-AB60-415E-8037-22DBF24B91C5}" type="presParOf" srcId="{8BB6B3B8-F6C9-4FC0-BBAA-FD1AB9AD704F}" destId="{55BFB2CD-17F2-485E-9587-E7D0985F8E17}" srcOrd="5" destOrd="0" presId="urn:microsoft.com/office/officeart/2008/layout/VerticalCurvedList"/>
    <dgm:cxn modelId="{5D27A72E-A5DD-4DCB-9308-349CDCC52C9F}" type="presParOf" srcId="{8BB6B3B8-F6C9-4FC0-BBAA-FD1AB9AD704F}" destId="{0F21193E-D831-4E05-847E-69DBED6711B7}" srcOrd="6" destOrd="0" presId="urn:microsoft.com/office/officeart/2008/layout/VerticalCurvedList"/>
    <dgm:cxn modelId="{199AFD08-7BED-40E9-BA21-89FE2EB05A27}" type="presParOf" srcId="{0F21193E-D831-4E05-847E-69DBED6711B7}" destId="{662EEE75-B414-4E01-9463-8A943D9D23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E1C731-2B32-4D60-9B87-D13050B69662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A57F1C-36A7-4627-A71A-945DD2A34BAE}">
      <dgm:prSet phldrT="[Text]"/>
      <dgm:spPr/>
      <dgm:t>
        <a:bodyPr/>
        <a:lstStyle/>
        <a:p>
          <a:r>
            <a:rPr lang="en-US" dirty="0" smtClean="0"/>
            <a:t>Job Request</a:t>
          </a:r>
          <a:endParaRPr lang="en-US" dirty="0"/>
        </a:p>
      </dgm:t>
    </dgm:pt>
    <dgm:pt modelId="{909E97BC-0EF7-4C6F-A46C-F3A63091AAC9}" type="parTrans" cxnId="{0BFA25A3-E5B6-41CD-8436-4B634FD61A7F}">
      <dgm:prSet/>
      <dgm:spPr/>
      <dgm:t>
        <a:bodyPr/>
        <a:lstStyle/>
        <a:p>
          <a:endParaRPr lang="en-US"/>
        </a:p>
      </dgm:t>
    </dgm:pt>
    <dgm:pt modelId="{06E52F05-93F9-42D0-8CA6-F3164412F03D}" type="sibTrans" cxnId="{0BFA25A3-E5B6-41CD-8436-4B634FD61A7F}">
      <dgm:prSet/>
      <dgm:spPr/>
      <dgm:t>
        <a:bodyPr/>
        <a:lstStyle/>
        <a:p>
          <a:endParaRPr lang="en-US"/>
        </a:p>
      </dgm:t>
    </dgm:pt>
    <dgm:pt modelId="{785E58E0-D29C-46BB-9C70-9BB520889BFD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Chăm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bệnh</a:t>
          </a:r>
          <a:endParaRPr lang="en-US" dirty="0">
            <a:solidFill>
              <a:schemeClr val="tx1"/>
            </a:solidFill>
          </a:endParaRPr>
        </a:p>
      </dgm:t>
    </dgm:pt>
    <dgm:pt modelId="{90057E9F-DF8A-4D8C-A0CC-042A3BE689DC}" type="parTrans" cxnId="{402E480C-F665-4A6C-BE43-4BCAD36C2A3A}">
      <dgm:prSet/>
      <dgm:spPr/>
      <dgm:t>
        <a:bodyPr/>
        <a:lstStyle/>
        <a:p>
          <a:endParaRPr lang="en-US"/>
        </a:p>
      </dgm:t>
    </dgm:pt>
    <dgm:pt modelId="{EA925470-D383-45FC-93A4-8CE0AE0F83D5}" type="sibTrans" cxnId="{402E480C-F665-4A6C-BE43-4BCAD36C2A3A}">
      <dgm:prSet/>
      <dgm:spPr/>
      <dgm:t>
        <a:bodyPr/>
        <a:lstStyle/>
        <a:p>
          <a:endParaRPr lang="en-US"/>
        </a:p>
      </dgm:t>
    </dgm:pt>
    <dgm:pt modelId="{3BD9EFEB-14FC-4EB9-ADF4-E4FB7F6546FA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Chăm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già</a:t>
          </a:r>
          <a:endParaRPr lang="en-US" dirty="0">
            <a:solidFill>
              <a:schemeClr val="tx1"/>
            </a:solidFill>
          </a:endParaRPr>
        </a:p>
      </dgm:t>
    </dgm:pt>
    <dgm:pt modelId="{F31D6E6B-37B7-40F4-9FF0-4880D8C16111}" type="parTrans" cxnId="{1604D74E-2681-4246-9BCB-25253DEBFDC3}">
      <dgm:prSet/>
      <dgm:spPr/>
      <dgm:t>
        <a:bodyPr/>
        <a:lstStyle/>
        <a:p>
          <a:endParaRPr lang="en-US"/>
        </a:p>
      </dgm:t>
    </dgm:pt>
    <dgm:pt modelId="{AAEFD6D8-0FFE-471E-8A9B-6F34903AB761}" type="sibTrans" cxnId="{1604D74E-2681-4246-9BCB-25253DEBFDC3}">
      <dgm:prSet/>
      <dgm:spPr/>
      <dgm:t>
        <a:bodyPr/>
        <a:lstStyle/>
        <a:p>
          <a:endParaRPr lang="en-US"/>
        </a:p>
      </dgm:t>
    </dgm:pt>
    <dgm:pt modelId="{A2C5FB38-FC18-46B6-8EC0-C861C117A5FB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Chăm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trẻ</a:t>
          </a:r>
          <a:endParaRPr lang="en-US" dirty="0">
            <a:solidFill>
              <a:schemeClr val="tx1"/>
            </a:solidFill>
          </a:endParaRPr>
        </a:p>
      </dgm:t>
    </dgm:pt>
    <dgm:pt modelId="{34D00484-E3AE-4491-8EC9-4001A817CDA5}" type="parTrans" cxnId="{7EB7FCF7-0033-4E5C-A544-A66929493E8B}">
      <dgm:prSet/>
      <dgm:spPr/>
      <dgm:t>
        <a:bodyPr/>
        <a:lstStyle/>
        <a:p>
          <a:endParaRPr lang="en-US"/>
        </a:p>
      </dgm:t>
    </dgm:pt>
    <dgm:pt modelId="{65C4C9B7-8E21-4FE9-A1F8-76ACA97703F0}" type="sibTrans" cxnId="{7EB7FCF7-0033-4E5C-A544-A66929493E8B}">
      <dgm:prSet/>
      <dgm:spPr/>
      <dgm:t>
        <a:bodyPr/>
        <a:lstStyle/>
        <a:p>
          <a:endParaRPr lang="en-US"/>
        </a:p>
      </dgm:t>
    </dgm:pt>
    <dgm:pt modelId="{D68808FF-3521-451A-ADFF-C2F7E1C41DDF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Chăm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khuyết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tật</a:t>
          </a:r>
          <a:endParaRPr lang="en-US" dirty="0">
            <a:solidFill>
              <a:schemeClr val="tx1"/>
            </a:solidFill>
          </a:endParaRPr>
        </a:p>
      </dgm:t>
    </dgm:pt>
    <dgm:pt modelId="{F4BD0DF0-7D8A-4E38-9781-35B7FD8F0202}" type="parTrans" cxnId="{4C767CE5-1D64-4687-BEE7-4D63A3E90044}">
      <dgm:prSet/>
      <dgm:spPr/>
      <dgm:t>
        <a:bodyPr/>
        <a:lstStyle/>
        <a:p>
          <a:endParaRPr lang="en-US"/>
        </a:p>
      </dgm:t>
    </dgm:pt>
    <dgm:pt modelId="{D0B17648-AFAA-48B0-B82C-3AFD9442A4D3}" type="sibTrans" cxnId="{4C767CE5-1D64-4687-BEE7-4D63A3E90044}">
      <dgm:prSet/>
      <dgm:spPr/>
      <dgm:t>
        <a:bodyPr/>
        <a:lstStyle/>
        <a:p>
          <a:endParaRPr lang="en-US"/>
        </a:p>
      </dgm:t>
    </dgm:pt>
    <dgm:pt modelId="{FDCDD6FB-B562-4FE7-B827-88D3026D19C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3-5tr</a:t>
          </a:r>
          <a:endParaRPr lang="en-US" dirty="0">
            <a:solidFill>
              <a:schemeClr val="tx1"/>
            </a:solidFill>
          </a:endParaRPr>
        </a:p>
      </dgm:t>
    </dgm:pt>
    <dgm:pt modelId="{520363E0-ED76-4558-AFAF-6C4CCDC1370E}" type="parTrans" cxnId="{A6A3B74B-351A-485D-825C-CA18980324FB}">
      <dgm:prSet/>
      <dgm:spPr/>
      <dgm:t>
        <a:bodyPr/>
        <a:lstStyle/>
        <a:p>
          <a:endParaRPr lang="en-US"/>
        </a:p>
      </dgm:t>
    </dgm:pt>
    <dgm:pt modelId="{F400B0C6-AFEC-4A9B-8ADA-4E64CBA44D81}" type="sibTrans" cxnId="{A6A3B74B-351A-485D-825C-CA18980324FB}">
      <dgm:prSet/>
      <dgm:spPr/>
      <dgm:t>
        <a:bodyPr/>
        <a:lstStyle/>
        <a:p>
          <a:endParaRPr lang="en-US"/>
        </a:p>
      </dgm:t>
    </dgm:pt>
    <dgm:pt modelId="{EDD2DAD7-B9AA-43CC-BDA8-962342A26062}" type="pres">
      <dgm:prSet presAssocID="{66E1C731-2B32-4D60-9B87-D13050B69662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D476714-9E9F-4EA2-84BF-BA10F2CEA19C}" type="pres">
      <dgm:prSet presAssocID="{D5A57F1C-36A7-4627-A71A-945DD2A34BAE}" presName="compositeNode" presStyleCnt="0">
        <dgm:presLayoutVars>
          <dgm:bulletEnabled val="1"/>
        </dgm:presLayoutVars>
      </dgm:prSet>
      <dgm:spPr/>
    </dgm:pt>
    <dgm:pt modelId="{1E9B94B1-9859-4A69-B478-C1772A497A57}" type="pres">
      <dgm:prSet presAssocID="{D5A57F1C-36A7-4627-A71A-945DD2A34BAE}" presName="image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61A8542-C8EA-4A90-97C1-69ED99FFC1CA}" type="pres">
      <dgm:prSet presAssocID="{D5A57F1C-36A7-4627-A71A-945DD2A34BAE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982DA-0ACF-42D5-9688-8708B3A8EFDD}" type="pres">
      <dgm:prSet presAssocID="{D5A57F1C-36A7-4627-A71A-945DD2A34BAE}" presName="parentNode" presStyleLbl="revTx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8295DF-7FA3-42FF-A903-D6529F8F81A4}" type="presOf" srcId="{3BD9EFEB-14FC-4EB9-ADF4-E4FB7F6546FA}" destId="{061A8542-C8EA-4A90-97C1-69ED99FFC1CA}" srcOrd="0" destOrd="2" presId="urn:microsoft.com/office/officeart/2005/8/layout/hList2"/>
    <dgm:cxn modelId="{1604D74E-2681-4246-9BCB-25253DEBFDC3}" srcId="{D5A57F1C-36A7-4627-A71A-945DD2A34BAE}" destId="{3BD9EFEB-14FC-4EB9-ADF4-E4FB7F6546FA}" srcOrd="2" destOrd="0" parTransId="{F31D6E6B-37B7-40F4-9FF0-4880D8C16111}" sibTransId="{AAEFD6D8-0FFE-471E-8A9B-6F34903AB761}"/>
    <dgm:cxn modelId="{EC206780-00BB-45C4-B0E4-2B6F5F84D791}" type="presOf" srcId="{66E1C731-2B32-4D60-9B87-D13050B69662}" destId="{EDD2DAD7-B9AA-43CC-BDA8-962342A26062}" srcOrd="0" destOrd="0" presId="urn:microsoft.com/office/officeart/2005/8/layout/hList2"/>
    <dgm:cxn modelId="{0BFA25A3-E5B6-41CD-8436-4B634FD61A7F}" srcId="{66E1C731-2B32-4D60-9B87-D13050B69662}" destId="{D5A57F1C-36A7-4627-A71A-945DD2A34BAE}" srcOrd="0" destOrd="0" parTransId="{909E97BC-0EF7-4C6F-A46C-F3A63091AAC9}" sibTransId="{06E52F05-93F9-42D0-8CA6-F3164412F03D}"/>
    <dgm:cxn modelId="{402E480C-F665-4A6C-BE43-4BCAD36C2A3A}" srcId="{D5A57F1C-36A7-4627-A71A-945DD2A34BAE}" destId="{785E58E0-D29C-46BB-9C70-9BB520889BFD}" srcOrd="1" destOrd="0" parTransId="{90057E9F-DF8A-4D8C-A0CC-042A3BE689DC}" sibTransId="{EA925470-D383-45FC-93A4-8CE0AE0F83D5}"/>
    <dgm:cxn modelId="{4C767CE5-1D64-4687-BEE7-4D63A3E90044}" srcId="{D5A57F1C-36A7-4627-A71A-945DD2A34BAE}" destId="{D68808FF-3521-451A-ADFF-C2F7E1C41DDF}" srcOrd="4" destOrd="0" parTransId="{F4BD0DF0-7D8A-4E38-9781-35B7FD8F0202}" sibTransId="{D0B17648-AFAA-48B0-B82C-3AFD9442A4D3}"/>
    <dgm:cxn modelId="{A6A3B74B-351A-485D-825C-CA18980324FB}" srcId="{D5A57F1C-36A7-4627-A71A-945DD2A34BAE}" destId="{FDCDD6FB-B562-4FE7-B827-88D3026D19C8}" srcOrd="0" destOrd="0" parTransId="{520363E0-ED76-4558-AFAF-6C4CCDC1370E}" sibTransId="{F400B0C6-AFEC-4A9B-8ADA-4E64CBA44D81}"/>
    <dgm:cxn modelId="{7BA7651C-571A-44A6-B211-8FEE4281321B}" type="presOf" srcId="{785E58E0-D29C-46BB-9C70-9BB520889BFD}" destId="{061A8542-C8EA-4A90-97C1-69ED99FFC1CA}" srcOrd="0" destOrd="1" presId="urn:microsoft.com/office/officeart/2005/8/layout/hList2"/>
    <dgm:cxn modelId="{7EB7FCF7-0033-4E5C-A544-A66929493E8B}" srcId="{D5A57F1C-36A7-4627-A71A-945DD2A34BAE}" destId="{A2C5FB38-FC18-46B6-8EC0-C861C117A5FB}" srcOrd="3" destOrd="0" parTransId="{34D00484-E3AE-4491-8EC9-4001A817CDA5}" sibTransId="{65C4C9B7-8E21-4FE9-A1F8-76ACA97703F0}"/>
    <dgm:cxn modelId="{2D1E3EBA-A300-4261-86C0-752D4AC1A83D}" type="presOf" srcId="{FDCDD6FB-B562-4FE7-B827-88D3026D19C8}" destId="{061A8542-C8EA-4A90-97C1-69ED99FFC1CA}" srcOrd="0" destOrd="0" presId="urn:microsoft.com/office/officeart/2005/8/layout/hList2"/>
    <dgm:cxn modelId="{69C1016C-A097-41EB-B94E-BFF7C2CAB93C}" type="presOf" srcId="{D5A57F1C-36A7-4627-A71A-945DD2A34BAE}" destId="{D19982DA-0ACF-42D5-9688-8708B3A8EFDD}" srcOrd="0" destOrd="0" presId="urn:microsoft.com/office/officeart/2005/8/layout/hList2"/>
    <dgm:cxn modelId="{1C21AC02-5DEF-4A9D-933D-A85CFB73E4E8}" type="presOf" srcId="{D68808FF-3521-451A-ADFF-C2F7E1C41DDF}" destId="{061A8542-C8EA-4A90-97C1-69ED99FFC1CA}" srcOrd="0" destOrd="4" presId="urn:microsoft.com/office/officeart/2005/8/layout/hList2"/>
    <dgm:cxn modelId="{7DBE72CE-14E0-43CB-A3FB-B75DA38122DB}" type="presOf" srcId="{A2C5FB38-FC18-46B6-8EC0-C861C117A5FB}" destId="{061A8542-C8EA-4A90-97C1-69ED99FFC1CA}" srcOrd="0" destOrd="3" presId="urn:microsoft.com/office/officeart/2005/8/layout/hList2"/>
    <dgm:cxn modelId="{6C1A2321-EE04-4D61-9D0C-601A3790B32A}" type="presParOf" srcId="{EDD2DAD7-B9AA-43CC-BDA8-962342A26062}" destId="{BD476714-9E9F-4EA2-84BF-BA10F2CEA19C}" srcOrd="0" destOrd="0" presId="urn:microsoft.com/office/officeart/2005/8/layout/hList2"/>
    <dgm:cxn modelId="{D6F7CE74-507D-42F0-932C-739B3E61903E}" type="presParOf" srcId="{BD476714-9E9F-4EA2-84BF-BA10F2CEA19C}" destId="{1E9B94B1-9859-4A69-B478-C1772A497A57}" srcOrd="0" destOrd="0" presId="urn:microsoft.com/office/officeart/2005/8/layout/hList2"/>
    <dgm:cxn modelId="{18769597-989D-4ED7-9EF0-AA4E1E17B053}" type="presParOf" srcId="{BD476714-9E9F-4EA2-84BF-BA10F2CEA19C}" destId="{061A8542-C8EA-4A90-97C1-69ED99FFC1CA}" srcOrd="1" destOrd="0" presId="urn:microsoft.com/office/officeart/2005/8/layout/hList2"/>
    <dgm:cxn modelId="{2C3A1FDD-903B-4BA9-B889-E5D4433FD15D}" type="presParOf" srcId="{BD476714-9E9F-4EA2-84BF-BA10F2CEA19C}" destId="{D19982DA-0ACF-42D5-9688-8708B3A8EFDD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E1C731-2B32-4D60-9B87-D13050B69662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A57F1C-36A7-4627-A71A-945DD2A34BAE}">
      <dgm:prSet phldrT="[Text]"/>
      <dgm:spPr/>
      <dgm:t>
        <a:bodyPr/>
        <a:lstStyle/>
        <a:p>
          <a:r>
            <a:rPr lang="en-US" dirty="0" smtClean="0"/>
            <a:t>Recruitment</a:t>
          </a:r>
          <a:endParaRPr lang="en-US" dirty="0"/>
        </a:p>
      </dgm:t>
    </dgm:pt>
    <dgm:pt modelId="{909E97BC-0EF7-4C6F-A46C-F3A63091AAC9}" type="parTrans" cxnId="{0BFA25A3-E5B6-41CD-8436-4B634FD61A7F}">
      <dgm:prSet/>
      <dgm:spPr/>
      <dgm:t>
        <a:bodyPr/>
        <a:lstStyle/>
        <a:p>
          <a:endParaRPr lang="en-US"/>
        </a:p>
      </dgm:t>
    </dgm:pt>
    <dgm:pt modelId="{06E52F05-93F9-42D0-8CA6-F3164412F03D}" type="sibTrans" cxnId="{0BFA25A3-E5B6-41CD-8436-4B634FD61A7F}">
      <dgm:prSet/>
      <dgm:spPr/>
      <dgm:t>
        <a:bodyPr/>
        <a:lstStyle/>
        <a:p>
          <a:endParaRPr lang="en-US"/>
        </a:p>
      </dgm:t>
    </dgm:pt>
    <dgm:pt modelId="{5E2D9242-D935-48CA-96D4-532C132C15DF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Nữ</a:t>
          </a:r>
          <a:endParaRPr lang="en-US" dirty="0">
            <a:solidFill>
              <a:schemeClr val="tx1"/>
            </a:solidFill>
          </a:endParaRPr>
        </a:p>
      </dgm:t>
    </dgm:pt>
    <dgm:pt modelId="{EDE668E9-E82B-4814-B659-82FCB4260431}" type="parTrans" cxnId="{27291FA1-3B4F-42C6-BF73-869BB3BEEB6B}">
      <dgm:prSet/>
      <dgm:spPr/>
      <dgm:t>
        <a:bodyPr/>
        <a:lstStyle/>
        <a:p>
          <a:endParaRPr lang="en-US"/>
        </a:p>
      </dgm:t>
    </dgm:pt>
    <dgm:pt modelId="{FAAA21F8-C78D-4864-8A07-ADACC8F26B33}" type="sibTrans" cxnId="{27291FA1-3B4F-42C6-BF73-869BB3BEEB6B}">
      <dgm:prSet/>
      <dgm:spPr/>
      <dgm:t>
        <a:bodyPr/>
        <a:lstStyle/>
        <a:p>
          <a:endParaRPr lang="en-US"/>
        </a:p>
      </dgm:t>
    </dgm:pt>
    <dgm:pt modelId="{AE8BFF90-F3E9-41D1-8AA9-5563BA607FA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21-30</a:t>
          </a:r>
          <a:endParaRPr lang="en-US" dirty="0">
            <a:solidFill>
              <a:schemeClr val="tx1"/>
            </a:solidFill>
          </a:endParaRPr>
        </a:p>
      </dgm:t>
    </dgm:pt>
    <dgm:pt modelId="{0A658F26-DFD2-4676-B30D-DCBE71CFBA48}" type="parTrans" cxnId="{4A8485C5-84DE-4C2B-885B-9FED39C297B9}">
      <dgm:prSet/>
      <dgm:spPr/>
      <dgm:t>
        <a:bodyPr/>
        <a:lstStyle/>
        <a:p>
          <a:endParaRPr lang="en-US"/>
        </a:p>
      </dgm:t>
    </dgm:pt>
    <dgm:pt modelId="{76D4FC90-F4A0-4AD3-B675-B117EAEBC6AE}" type="sibTrans" cxnId="{4A8485C5-84DE-4C2B-885B-9FED39C297B9}">
      <dgm:prSet/>
      <dgm:spPr/>
      <dgm:t>
        <a:bodyPr/>
        <a:lstStyle/>
        <a:p>
          <a:endParaRPr lang="en-US"/>
        </a:p>
      </dgm:t>
    </dgm:pt>
    <dgm:pt modelId="{05F89ACE-121E-424C-9C4B-DD3B577BC5B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1-3 </a:t>
          </a:r>
          <a:r>
            <a:rPr lang="en-US" dirty="0" err="1" smtClean="0">
              <a:solidFill>
                <a:schemeClr val="tx1"/>
              </a:solidFill>
            </a:rPr>
            <a:t>năm</a:t>
          </a:r>
          <a:endParaRPr lang="en-US" dirty="0">
            <a:solidFill>
              <a:schemeClr val="tx1"/>
            </a:solidFill>
          </a:endParaRPr>
        </a:p>
      </dgm:t>
    </dgm:pt>
    <dgm:pt modelId="{93111A98-9295-4090-B291-FF59ED84CE07}" type="parTrans" cxnId="{EB580D77-BE0E-4607-BDEB-E0B995A4D217}">
      <dgm:prSet/>
      <dgm:spPr/>
      <dgm:t>
        <a:bodyPr/>
        <a:lstStyle/>
        <a:p>
          <a:endParaRPr lang="en-US"/>
        </a:p>
      </dgm:t>
    </dgm:pt>
    <dgm:pt modelId="{47D469F7-09EC-4B15-8E75-4AA963308725}" type="sibTrans" cxnId="{EB580D77-BE0E-4607-BDEB-E0B995A4D217}">
      <dgm:prSet/>
      <dgm:spPr/>
      <dgm:t>
        <a:bodyPr/>
        <a:lstStyle/>
        <a:p>
          <a:endParaRPr lang="en-US"/>
        </a:p>
      </dgm:t>
    </dgm:pt>
    <dgm:pt modelId="{53CE19FA-CCE3-4739-94DD-83B5FAED6564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Miền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trung</a:t>
          </a:r>
          <a:endParaRPr lang="en-US" dirty="0">
            <a:solidFill>
              <a:schemeClr val="tx1"/>
            </a:solidFill>
          </a:endParaRPr>
        </a:p>
      </dgm:t>
    </dgm:pt>
    <dgm:pt modelId="{7240BF0F-8632-4BFF-84BB-BEDD1B056B9A}" type="parTrans" cxnId="{8048082B-DC91-4A37-A0CB-1F60C397D1BF}">
      <dgm:prSet/>
      <dgm:spPr/>
      <dgm:t>
        <a:bodyPr/>
        <a:lstStyle/>
        <a:p>
          <a:endParaRPr lang="en-US"/>
        </a:p>
      </dgm:t>
    </dgm:pt>
    <dgm:pt modelId="{7CFEA3DF-2F97-4622-8C9A-F77A1CD87CFF}" type="sibTrans" cxnId="{8048082B-DC91-4A37-A0CB-1F60C397D1BF}">
      <dgm:prSet/>
      <dgm:spPr/>
      <dgm:t>
        <a:bodyPr/>
        <a:lstStyle/>
        <a:p>
          <a:endParaRPr lang="en-US"/>
        </a:p>
      </dgm:t>
    </dgm:pt>
    <dgm:pt modelId="{F2259DDE-EAC9-4492-AA34-701610623B4E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Quận</a:t>
          </a:r>
          <a:r>
            <a:rPr lang="en-US" dirty="0" smtClean="0">
              <a:solidFill>
                <a:schemeClr val="tx1"/>
              </a:solidFill>
            </a:rPr>
            <a:t> 2</a:t>
          </a:r>
          <a:endParaRPr lang="en-US" dirty="0">
            <a:solidFill>
              <a:schemeClr val="tx1"/>
            </a:solidFill>
          </a:endParaRPr>
        </a:p>
      </dgm:t>
    </dgm:pt>
    <dgm:pt modelId="{EE39CFB0-8BC3-495B-82F7-8384BD9C4D9C}" type="parTrans" cxnId="{BE886750-313B-4A4E-B081-09C1B2A9F193}">
      <dgm:prSet/>
      <dgm:spPr/>
      <dgm:t>
        <a:bodyPr/>
        <a:lstStyle/>
        <a:p>
          <a:endParaRPr lang="en-US"/>
        </a:p>
      </dgm:t>
    </dgm:pt>
    <dgm:pt modelId="{E5C9E9E1-AC9B-4643-93E5-A64B2627DFA4}" type="sibTrans" cxnId="{BE886750-313B-4A4E-B081-09C1B2A9F193}">
      <dgm:prSet/>
      <dgm:spPr/>
      <dgm:t>
        <a:bodyPr/>
        <a:lstStyle/>
        <a:p>
          <a:endParaRPr lang="en-US"/>
        </a:p>
      </dgm:t>
    </dgm:pt>
    <dgm:pt modelId="{FA2AFF71-F8E7-4498-960E-BE536375F3B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3-5 </a:t>
          </a:r>
          <a:r>
            <a:rPr lang="en-US" dirty="0" err="1" smtClean="0">
              <a:solidFill>
                <a:schemeClr val="tx1"/>
              </a:solidFill>
            </a:rPr>
            <a:t>tr</a:t>
          </a:r>
          <a:endParaRPr lang="en-US" dirty="0">
            <a:solidFill>
              <a:schemeClr val="tx1"/>
            </a:solidFill>
          </a:endParaRPr>
        </a:p>
      </dgm:t>
    </dgm:pt>
    <dgm:pt modelId="{65641951-BD51-44B7-B296-BC02F5140BBC}" type="parTrans" cxnId="{AC0B97D8-3E5F-4386-87BE-BB2EBCE626B9}">
      <dgm:prSet/>
      <dgm:spPr/>
      <dgm:t>
        <a:bodyPr/>
        <a:lstStyle/>
        <a:p>
          <a:endParaRPr lang="en-US"/>
        </a:p>
      </dgm:t>
    </dgm:pt>
    <dgm:pt modelId="{21EE051F-4A1F-4B7A-B0ED-D81C6EA91B3F}" type="sibTrans" cxnId="{AC0B97D8-3E5F-4386-87BE-BB2EBCE626B9}">
      <dgm:prSet/>
      <dgm:spPr/>
      <dgm:t>
        <a:bodyPr/>
        <a:lstStyle/>
        <a:p>
          <a:endParaRPr lang="en-US"/>
        </a:p>
      </dgm:t>
    </dgm:pt>
    <dgm:pt modelId="{434E4C43-5706-4EC8-82DF-C3800085D096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Chăm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sóc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già</a:t>
          </a:r>
          <a:endParaRPr lang="en-US" dirty="0">
            <a:solidFill>
              <a:schemeClr val="tx1"/>
            </a:solidFill>
          </a:endParaRPr>
        </a:p>
      </dgm:t>
    </dgm:pt>
    <dgm:pt modelId="{51407C58-D9E1-42C5-A7CD-532735EEB0D5}" type="parTrans" cxnId="{B7A2E1C6-1E82-4005-BB4B-D2AC161826FC}">
      <dgm:prSet/>
      <dgm:spPr/>
      <dgm:t>
        <a:bodyPr/>
        <a:lstStyle/>
        <a:p>
          <a:endParaRPr lang="en-US"/>
        </a:p>
      </dgm:t>
    </dgm:pt>
    <dgm:pt modelId="{EC103DE9-AC77-48AF-9C20-00A276850AA6}" type="sibTrans" cxnId="{B7A2E1C6-1E82-4005-BB4B-D2AC161826FC}">
      <dgm:prSet/>
      <dgm:spPr/>
      <dgm:t>
        <a:bodyPr/>
        <a:lstStyle/>
        <a:p>
          <a:endParaRPr lang="en-US"/>
        </a:p>
      </dgm:t>
    </dgm:pt>
    <dgm:pt modelId="{DCE7E822-14C9-453A-BC62-607C215F2769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Chăm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bệnh</a:t>
          </a:r>
          <a:endParaRPr lang="en-US" dirty="0">
            <a:solidFill>
              <a:schemeClr val="tx1"/>
            </a:solidFill>
          </a:endParaRPr>
        </a:p>
      </dgm:t>
    </dgm:pt>
    <dgm:pt modelId="{DFF0A7CB-CB14-476F-98F2-FC008607855D}" type="parTrans" cxnId="{3B49F862-86E7-43C0-A77B-282E272E5EB0}">
      <dgm:prSet/>
      <dgm:spPr/>
      <dgm:t>
        <a:bodyPr/>
        <a:lstStyle/>
        <a:p>
          <a:endParaRPr lang="en-US"/>
        </a:p>
      </dgm:t>
    </dgm:pt>
    <dgm:pt modelId="{D6D5333B-4C00-4B75-8622-0FE5578BAA4E}" type="sibTrans" cxnId="{3B49F862-86E7-43C0-A77B-282E272E5EB0}">
      <dgm:prSet/>
      <dgm:spPr/>
      <dgm:t>
        <a:bodyPr/>
        <a:lstStyle/>
        <a:p>
          <a:endParaRPr lang="en-US"/>
        </a:p>
      </dgm:t>
    </dgm:pt>
    <dgm:pt modelId="{EDD2DAD7-B9AA-43CC-BDA8-962342A26062}" type="pres">
      <dgm:prSet presAssocID="{66E1C731-2B32-4D60-9B87-D13050B69662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D476714-9E9F-4EA2-84BF-BA10F2CEA19C}" type="pres">
      <dgm:prSet presAssocID="{D5A57F1C-36A7-4627-A71A-945DD2A34BAE}" presName="compositeNode" presStyleCnt="0">
        <dgm:presLayoutVars>
          <dgm:bulletEnabled val="1"/>
        </dgm:presLayoutVars>
      </dgm:prSet>
      <dgm:spPr/>
    </dgm:pt>
    <dgm:pt modelId="{1E9B94B1-9859-4A69-B478-C1772A497A57}" type="pres">
      <dgm:prSet presAssocID="{D5A57F1C-36A7-4627-A71A-945DD2A34BAE}" presName="image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61A8542-C8EA-4A90-97C1-69ED99FFC1CA}" type="pres">
      <dgm:prSet presAssocID="{D5A57F1C-36A7-4627-A71A-945DD2A34BAE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982DA-0ACF-42D5-9688-8708B3A8EFDD}" type="pres">
      <dgm:prSet presAssocID="{D5A57F1C-36A7-4627-A71A-945DD2A34BAE}" presName="parentNode" presStyleLbl="revTx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3C3956-0FC4-472D-9002-7F0C40E2FBAE}" type="presOf" srcId="{D5A57F1C-36A7-4627-A71A-945DD2A34BAE}" destId="{D19982DA-0ACF-42D5-9688-8708B3A8EFDD}" srcOrd="0" destOrd="0" presId="urn:microsoft.com/office/officeart/2005/8/layout/hList2"/>
    <dgm:cxn modelId="{3B49F862-86E7-43C0-A77B-282E272E5EB0}" srcId="{D5A57F1C-36A7-4627-A71A-945DD2A34BAE}" destId="{DCE7E822-14C9-453A-BC62-607C215F2769}" srcOrd="7" destOrd="0" parTransId="{DFF0A7CB-CB14-476F-98F2-FC008607855D}" sibTransId="{D6D5333B-4C00-4B75-8622-0FE5578BAA4E}"/>
    <dgm:cxn modelId="{CAC0B325-3CD0-4BA2-B70B-467280009803}" type="presOf" srcId="{FA2AFF71-F8E7-4498-960E-BE536375F3B3}" destId="{061A8542-C8EA-4A90-97C1-69ED99FFC1CA}" srcOrd="0" destOrd="5" presId="urn:microsoft.com/office/officeart/2005/8/layout/hList2"/>
    <dgm:cxn modelId="{BE886750-313B-4A4E-B081-09C1B2A9F193}" srcId="{D5A57F1C-36A7-4627-A71A-945DD2A34BAE}" destId="{F2259DDE-EAC9-4492-AA34-701610623B4E}" srcOrd="4" destOrd="0" parTransId="{EE39CFB0-8BC3-495B-82F7-8384BD9C4D9C}" sibTransId="{E5C9E9E1-AC9B-4643-93E5-A64B2627DFA4}"/>
    <dgm:cxn modelId="{6795BEA3-0E02-4F17-BEAA-99A9ABD5CEC7}" type="presOf" srcId="{AE8BFF90-F3E9-41D1-8AA9-5563BA607FA5}" destId="{061A8542-C8EA-4A90-97C1-69ED99FFC1CA}" srcOrd="0" destOrd="1" presId="urn:microsoft.com/office/officeart/2005/8/layout/hList2"/>
    <dgm:cxn modelId="{0BFA25A3-E5B6-41CD-8436-4B634FD61A7F}" srcId="{66E1C731-2B32-4D60-9B87-D13050B69662}" destId="{D5A57F1C-36A7-4627-A71A-945DD2A34BAE}" srcOrd="0" destOrd="0" parTransId="{909E97BC-0EF7-4C6F-A46C-F3A63091AAC9}" sibTransId="{06E52F05-93F9-42D0-8CA6-F3164412F03D}"/>
    <dgm:cxn modelId="{27291FA1-3B4F-42C6-BF73-869BB3BEEB6B}" srcId="{D5A57F1C-36A7-4627-A71A-945DD2A34BAE}" destId="{5E2D9242-D935-48CA-96D4-532C132C15DF}" srcOrd="0" destOrd="0" parTransId="{EDE668E9-E82B-4814-B659-82FCB4260431}" sibTransId="{FAAA21F8-C78D-4864-8A07-ADACC8F26B33}"/>
    <dgm:cxn modelId="{8048082B-DC91-4A37-A0CB-1F60C397D1BF}" srcId="{D5A57F1C-36A7-4627-A71A-945DD2A34BAE}" destId="{53CE19FA-CCE3-4739-94DD-83B5FAED6564}" srcOrd="3" destOrd="0" parTransId="{7240BF0F-8632-4BFF-84BB-BEDD1B056B9A}" sibTransId="{7CFEA3DF-2F97-4622-8C9A-F77A1CD87CFF}"/>
    <dgm:cxn modelId="{A25315E2-704F-458F-9B6D-22EA39E28B1D}" type="presOf" srcId="{DCE7E822-14C9-453A-BC62-607C215F2769}" destId="{061A8542-C8EA-4A90-97C1-69ED99FFC1CA}" srcOrd="0" destOrd="7" presId="urn:microsoft.com/office/officeart/2005/8/layout/hList2"/>
    <dgm:cxn modelId="{90604D6A-4EAD-4A45-8871-11244CA89989}" type="presOf" srcId="{66E1C731-2B32-4D60-9B87-D13050B69662}" destId="{EDD2DAD7-B9AA-43CC-BDA8-962342A26062}" srcOrd="0" destOrd="0" presId="urn:microsoft.com/office/officeart/2005/8/layout/hList2"/>
    <dgm:cxn modelId="{70DACB26-AB4D-4C88-B0B8-D544DDA4BD37}" type="presOf" srcId="{5E2D9242-D935-48CA-96D4-532C132C15DF}" destId="{061A8542-C8EA-4A90-97C1-69ED99FFC1CA}" srcOrd="0" destOrd="0" presId="urn:microsoft.com/office/officeart/2005/8/layout/hList2"/>
    <dgm:cxn modelId="{F6442650-3B33-4E30-A63C-565612C8B319}" type="presOf" srcId="{05F89ACE-121E-424C-9C4B-DD3B577BC5B4}" destId="{061A8542-C8EA-4A90-97C1-69ED99FFC1CA}" srcOrd="0" destOrd="2" presId="urn:microsoft.com/office/officeart/2005/8/layout/hList2"/>
    <dgm:cxn modelId="{AC0B97D8-3E5F-4386-87BE-BB2EBCE626B9}" srcId="{D5A57F1C-36A7-4627-A71A-945DD2A34BAE}" destId="{FA2AFF71-F8E7-4498-960E-BE536375F3B3}" srcOrd="5" destOrd="0" parTransId="{65641951-BD51-44B7-B296-BC02F5140BBC}" sibTransId="{21EE051F-4A1F-4B7A-B0ED-D81C6EA91B3F}"/>
    <dgm:cxn modelId="{0E749DAD-CBF2-42B1-A8F1-A517309F37A7}" type="presOf" srcId="{F2259DDE-EAC9-4492-AA34-701610623B4E}" destId="{061A8542-C8EA-4A90-97C1-69ED99FFC1CA}" srcOrd="0" destOrd="4" presId="urn:microsoft.com/office/officeart/2005/8/layout/hList2"/>
    <dgm:cxn modelId="{B00812F6-D137-465C-9D34-8AC12CB2FDE9}" type="presOf" srcId="{434E4C43-5706-4EC8-82DF-C3800085D096}" destId="{061A8542-C8EA-4A90-97C1-69ED99FFC1CA}" srcOrd="0" destOrd="6" presId="urn:microsoft.com/office/officeart/2005/8/layout/hList2"/>
    <dgm:cxn modelId="{4A8485C5-84DE-4C2B-885B-9FED39C297B9}" srcId="{D5A57F1C-36A7-4627-A71A-945DD2A34BAE}" destId="{AE8BFF90-F3E9-41D1-8AA9-5563BA607FA5}" srcOrd="1" destOrd="0" parTransId="{0A658F26-DFD2-4676-B30D-DCBE71CFBA48}" sibTransId="{76D4FC90-F4A0-4AD3-B675-B117EAEBC6AE}"/>
    <dgm:cxn modelId="{EB580D77-BE0E-4607-BDEB-E0B995A4D217}" srcId="{D5A57F1C-36A7-4627-A71A-945DD2A34BAE}" destId="{05F89ACE-121E-424C-9C4B-DD3B577BC5B4}" srcOrd="2" destOrd="0" parTransId="{93111A98-9295-4090-B291-FF59ED84CE07}" sibTransId="{47D469F7-09EC-4B15-8E75-4AA963308725}"/>
    <dgm:cxn modelId="{B7A2E1C6-1E82-4005-BB4B-D2AC161826FC}" srcId="{D5A57F1C-36A7-4627-A71A-945DD2A34BAE}" destId="{434E4C43-5706-4EC8-82DF-C3800085D096}" srcOrd="6" destOrd="0" parTransId="{51407C58-D9E1-42C5-A7CD-532735EEB0D5}" sibTransId="{EC103DE9-AC77-48AF-9C20-00A276850AA6}"/>
    <dgm:cxn modelId="{F0165A3A-56F6-47AC-A096-12C0E6B9BB1D}" type="presOf" srcId="{53CE19FA-CCE3-4739-94DD-83B5FAED6564}" destId="{061A8542-C8EA-4A90-97C1-69ED99FFC1CA}" srcOrd="0" destOrd="3" presId="urn:microsoft.com/office/officeart/2005/8/layout/hList2"/>
    <dgm:cxn modelId="{01E1592A-8BF9-46E3-A7A1-D1C97B61B228}" type="presParOf" srcId="{EDD2DAD7-B9AA-43CC-BDA8-962342A26062}" destId="{BD476714-9E9F-4EA2-84BF-BA10F2CEA19C}" srcOrd="0" destOrd="0" presId="urn:microsoft.com/office/officeart/2005/8/layout/hList2"/>
    <dgm:cxn modelId="{37B0034E-11B4-49BE-8695-A811C2ABDA4C}" type="presParOf" srcId="{BD476714-9E9F-4EA2-84BF-BA10F2CEA19C}" destId="{1E9B94B1-9859-4A69-B478-C1772A497A57}" srcOrd="0" destOrd="0" presId="urn:microsoft.com/office/officeart/2005/8/layout/hList2"/>
    <dgm:cxn modelId="{24BAA6CA-4C2D-4C38-9473-A0CDD1ABE00A}" type="presParOf" srcId="{BD476714-9E9F-4EA2-84BF-BA10F2CEA19C}" destId="{061A8542-C8EA-4A90-97C1-69ED99FFC1CA}" srcOrd="1" destOrd="0" presId="urn:microsoft.com/office/officeart/2005/8/layout/hList2"/>
    <dgm:cxn modelId="{41254318-DE13-49B7-8B62-825476D7A87F}" type="presParOf" srcId="{BD476714-9E9F-4EA2-84BF-BA10F2CEA19C}" destId="{D19982DA-0ACF-42D5-9688-8708B3A8EFDD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9C80467-FDEC-4223-8CBC-FBACCB187AED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6AAAEC0D-91E8-4123-8731-6B8D01E1C266}">
      <dgm:prSet phldrT="[Text]"/>
      <dgm:spPr/>
      <dgm:t>
        <a:bodyPr/>
        <a:lstStyle/>
        <a:p>
          <a:r>
            <a:rPr lang="en-US" dirty="0" smtClean="0"/>
            <a:t>Match</a:t>
          </a:r>
          <a:endParaRPr lang="en-US" dirty="0"/>
        </a:p>
      </dgm:t>
    </dgm:pt>
    <dgm:pt modelId="{54E49006-36FA-4610-9CDC-CF79CDCE968F}" type="parTrans" cxnId="{6EE142C6-6A30-4A26-83EB-AAA0EA438A7E}">
      <dgm:prSet/>
      <dgm:spPr/>
      <dgm:t>
        <a:bodyPr/>
        <a:lstStyle/>
        <a:p>
          <a:endParaRPr lang="en-US"/>
        </a:p>
      </dgm:t>
    </dgm:pt>
    <dgm:pt modelId="{195668D5-430B-49B3-A31D-49896335128B}" type="sibTrans" cxnId="{6EE142C6-6A30-4A26-83EB-AAA0EA438A7E}">
      <dgm:prSet/>
      <dgm:spPr/>
      <dgm:t>
        <a:bodyPr/>
        <a:lstStyle/>
        <a:p>
          <a:endParaRPr lang="en-US"/>
        </a:p>
      </dgm:t>
    </dgm:pt>
    <dgm:pt modelId="{B10ECE79-1158-4FBF-9996-7449710D2D60}" type="pres">
      <dgm:prSet presAssocID="{89C80467-FDEC-4223-8CBC-FBACCB187AED}" presName="Name0" presStyleCnt="0">
        <dgm:presLayoutVars>
          <dgm:dir/>
          <dgm:animLvl val="lvl"/>
          <dgm:resizeHandles val="exact"/>
        </dgm:presLayoutVars>
      </dgm:prSet>
      <dgm:spPr/>
    </dgm:pt>
    <dgm:pt modelId="{1D837886-46C8-4427-8F5A-F98F47EE4D4A}" type="pres">
      <dgm:prSet presAssocID="{89C80467-FDEC-4223-8CBC-FBACCB187AED}" presName="dummy" presStyleCnt="0"/>
      <dgm:spPr/>
    </dgm:pt>
    <dgm:pt modelId="{3FCAE995-CA0D-4612-8F1B-71060EED56C6}" type="pres">
      <dgm:prSet presAssocID="{89C80467-FDEC-4223-8CBC-FBACCB187AED}" presName="linH" presStyleCnt="0"/>
      <dgm:spPr/>
    </dgm:pt>
    <dgm:pt modelId="{BA2FBD9E-B492-4CEB-8533-2302568A513C}" type="pres">
      <dgm:prSet presAssocID="{89C80467-FDEC-4223-8CBC-FBACCB187AED}" presName="padding1" presStyleCnt="0"/>
      <dgm:spPr/>
    </dgm:pt>
    <dgm:pt modelId="{6C587956-EA62-4BA7-8F25-BAB7B101A272}" type="pres">
      <dgm:prSet presAssocID="{6AAAEC0D-91E8-4123-8731-6B8D01E1C266}" presName="linV" presStyleCnt="0"/>
      <dgm:spPr/>
    </dgm:pt>
    <dgm:pt modelId="{6D81768D-C544-4CA1-96C3-43683C9EAC90}" type="pres">
      <dgm:prSet presAssocID="{6AAAEC0D-91E8-4123-8731-6B8D01E1C266}" presName="spVertical1" presStyleCnt="0"/>
      <dgm:spPr/>
    </dgm:pt>
    <dgm:pt modelId="{0E0DD912-5905-44F2-8E8D-73FFFD8CEB66}" type="pres">
      <dgm:prSet presAssocID="{6AAAEC0D-91E8-4123-8731-6B8D01E1C266}" presName="parTx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406C22-31A4-40A5-A3D3-B186D35EC599}" type="pres">
      <dgm:prSet presAssocID="{6AAAEC0D-91E8-4123-8731-6B8D01E1C266}" presName="spVertical2" presStyleCnt="0"/>
      <dgm:spPr/>
    </dgm:pt>
    <dgm:pt modelId="{05283023-CAB3-41C2-B468-6CF62A354034}" type="pres">
      <dgm:prSet presAssocID="{6AAAEC0D-91E8-4123-8731-6B8D01E1C266}" presName="spVertical3" presStyleCnt="0"/>
      <dgm:spPr/>
    </dgm:pt>
    <dgm:pt modelId="{077D48AF-A62F-474A-89BC-4F096D810CD1}" type="pres">
      <dgm:prSet presAssocID="{89C80467-FDEC-4223-8CBC-FBACCB187AED}" presName="padding2" presStyleCnt="0"/>
      <dgm:spPr/>
    </dgm:pt>
    <dgm:pt modelId="{4C6CB46C-0C43-4EE3-8C1C-FD49A8BA92BE}" type="pres">
      <dgm:prSet presAssocID="{89C80467-FDEC-4223-8CBC-FBACCB187AED}" presName="negArrow" presStyleCnt="0"/>
      <dgm:spPr/>
    </dgm:pt>
    <dgm:pt modelId="{F1BE147F-658A-4EEB-AB55-485ABB733FF0}" type="pres">
      <dgm:prSet presAssocID="{89C80467-FDEC-4223-8CBC-FBACCB187AED}" presName="backgroundArrow" presStyleLbl="node1" presStyleIdx="0" presStyleCnt="1" custLinFactNeighborX="5224" custLinFactNeighborY="-53540"/>
      <dgm:spPr/>
    </dgm:pt>
  </dgm:ptLst>
  <dgm:cxnLst>
    <dgm:cxn modelId="{150C54C1-A3D8-4F02-A5B7-E9236290655E}" type="presOf" srcId="{6AAAEC0D-91E8-4123-8731-6B8D01E1C266}" destId="{0E0DD912-5905-44F2-8E8D-73FFFD8CEB66}" srcOrd="0" destOrd="0" presId="urn:microsoft.com/office/officeart/2005/8/layout/hProcess3"/>
    <dgm:cxn modelId="{6EE142C6-6A30-4A26-83EB-AAA0EA438A7E}" srcId="{89C80467-FDEC-4223-8CBC-FBACCB187AED}" destId="{6AAAEC0D-91E8-4123-8731-6B8D01E1C266}" srcOrd="0" destOrd="0" parTransId="{54E49006-36FA-4610-9CDC-CF79CDCE968F}" sibTransId="{195668D5-430B-49B3-A31D-49896335128B}"/>
    <dgm:cxn modelId="{390F2124-6F11-4163-B14A-93F89ED91DDE}" type="presOf" srcId="{89C80467-FDEC-4223-8CBC-FBACCB187AED}" destId="{B10ECE79-1158-4FBF-9996-7449710D2D60}" srcOrd="0" destOrd="0" presId="urn:microsoft.com/office/officeart/2005/8/layout/hProcess3"/>
    <dgm:cxn modelId="{D664BDCF-D9B9-44F9-B78A-B6D5D953663E}" type="presParOf" srcId="{B10ECE79-1158-4FBF-9996-7449710D2D60}" destId="{1D837886-46C8-4427-8F5A-F98F47EE4D4A}" srcOrd="0" destOrd="0" presId="urn:microsoft.com/office/officeart/2005/8/layout/hProcess3"/>
    <dgm:cxn modelId="{5A264FCD-1A69-41BB-8D0F-463F43D564D7}" type="presParOf" srcId="{B10ECE79-1158-4FBF-9996-7449710D2D60}" destId="{3FCAE995-CA0D-4612-8F1B-71060EED56C6}" srcOrd="1" destOrd="0" presId="urn:microsoft.com/office/officeart/2005/8/layout/hProcess3"/>
    <dgm:cxn modelId="{36520BDC-D86F-4720-9C9C-7008F080F58B}" type="presParOf" srcId="{3FCAE995-CA0D-4612-8F1B-71060EED56C6}" destId="{BA2FBD9E-B492-4CEB-8533-2302568A513C}" srcOrd="0" destOrd="0" presId="urn:microsoft.com/office/officeart/2005/8/layout/hProcess3"/>
    <dgm:cxn modelId="{B04271AB-0703-4ECD-A17B-D32F660271E5}" type="presParOf" srcId="{3FCAE995-CA0D-4612-8F1B-71060EED56C6}" destId="{6C587956-EA62-4BA7-8F25-BAB7B101A272}" srcOrd="1" destOrd="0" presId="urn:microsoft.com/office/officeart/2005/8/layout/hProcess3"/>
    <dgm:cxn modelId="{2E7971B0-A8EE-47FA-A7B2-BDFE39ED4B13}" type="presParOf" srcId="{6C587956-EA62-4BA7-8F25-BAB7B101A272}" destId="{6D81768D-C544-4CA1-96C3-43683C9EAC90}" srcOrd="0" destOrd="0" presId="urn:microsoft.com/office/officeart/2005/8/layout/hProcess3"/>
    <dgm:cxn modelId="{F14C52F0-1018-4B00-916B-E0C10D324412}" type="presParOf" srcId="{6C587956-EA62-4BA7-8F25-BAB7B101A272}" destId="{0E0DD912-5905-44F2-8E8D-73FFFD8CEB66}" srcOrd="1" destOrd="0" presId="urn:microsoft.com/office/officeart/2005/8/layout/hProcess3"/>
    <dgm:cxn modelId="{CBCD54B8-ADA1-44CB-BE94-25B8B23CF1C6}" type="presParOf" srcId="{6C587956-EA62-4BA7-8F25-BAB7B101A272}" destId="{E6406C22-31A4-40A5-A3D3-B186D35EC599}" srcOrd="2" destOrd="0" presId="urn:microsoft.com/office/officeart/2005/8/layout/hProcess3"/>
    <dgm:cxn modelId="{89B9699C-4D22-4EF8-8BA1-A3AC418BAFB2}" type="presParOf" srcId="{6C587956-EA62-4BA7-8F25-BAB7B101A272}" destId="{05283023-CAB3-41C2-B468-6CF62A354034}" srcOrd="3" destOrd="0" presId="urn:microsoft.com/office/officeart/2005/8/layout/hProcess3"/>
    <dgm:cxn modelId="{475E85D6-7A86-4FF7-9DE0-E16EC5B6A443}" type="presParOf" srcId="{3FCAE995-CA0D-4612-8F1B-71060EED56C6}" destId="{077D48AF-A62F-474A-89BC-4F096D810CD1}" srcOrd="2" destOrd="0" presId="urn:microsoft.com/office/officeart/2005/8/layout/hProcess3"/>
    <dgm:cxn modelId="{2C6A8BE6-32FF-4E9E-8FFA-1B1E1BCBDD2E}" type="presParOf" srcId="{3FCAE995-CA0D-4612-8F1B-71060EED56C6}" destId="{4C6CB46C-0C43-4EE3-8C1C-FD49A8BA92BE}" srcOrd="3" destOrd="0" presId="urn:microsoft.com/office/officeart/2005/8/layout/hProcess3"/>
    <dgm:cxn modelId="{1D656828-BD67-4B3A-BD08-184AC6986C7C}" type="presParOf" srcId="{3FCAE995-CA0D-4612-8F1B-71060EED56C6}" destId="{F1BE147F-658A-4EEB-AB55-485ABB733FF0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6E1C731-2B32-4D60-9B87-D13050B69662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A57F1C-36A7-4627-A71A-945DD2A34BAE}">
      <dgm:prSet phldrT="[Text]"/>
      <dgm:spPr/>
      <dgm:t>
        <a:bodyPr/>
        <a:lstStyle/>
        <a:p>
          <a:r>
            <a:rPr lang="en-US" dirty="0" smtClean="0"/>
            <a:t>Profile</a:t>
          </a:r>
          <a:endParaRPr lang="en-US" dirty="0"/>
        </a:p>
      </dgm:t>
    </dgm:pt>
    <dgm:pt modelId="{909E97BC-0EF7-4C6F-A46C-F3A63091AAC9}" type="parTrans" cxnId="{0BFA25A3-E5B6-41CD-8436-4B634FD61A7F}">
      <dgm:prSet/>
      <dgm:spPr/>
      <dgm:t>
        <a:bodyPr/>
        <a:lstStyle/>
        <a:p>
          <a:endParaRPr lang="en-US"/>
        </a:p>
      </dgm:t>
    </dgm:pt>
    <dgm:pt modelId="{06E52F05-93F9-42D0-8CA6-F3164412F03D}" type="sibTrans" cxnId="{0BFA25A3-E5B6-41CD-8436-4B634FD61A7F}">
      <dgm:prSet/>
      <dgm:spPr/>
      <dgm:t>
        <a:bodyPr/>
        <a:lstStyle/>
        <a:p>
          <a:endParaRPr lang="en-US"/>
        </a:p>
      </dgm:t>
    </dgm:pt>
    <dgm:pt modelId="{FDCDD6FB-B562-4FE7-B827-88D3026D19C8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Nữ</a:t>
          </a:r>
          <a:endParaRPr lang="en-US" dirty="0">
            <a:solidFill>
              <a:schemeClr val="tx1"/>
            </a:solidFill>
          </a:endParaRPr>
        </a:p>
      </dgm:t>
    </dgm:pt>
    <dgm:pt modelId="{F400B0C6-AFEC-4A9B-8ADA-4E64CBA44D81}" type="sibTrans" cxnId="{A6A3B74B-351A-485D-825C-CA18980324FB}">
      <dgm:prSet/>
      <dgm:spPr/>
      <dgm:t>
        <a:bodyPr/>
        <a:lstStyle/>
        <a:p>
          <a:endParaRPr lang="en-US"/>
        </a:p>
      </dgm:t>
    </dgm:pt>
    <dgm:pt modelId="{520363E0-ED76-4558-AFAF-6C4CCDC1370E}" type="parTrans" cxnId="{A6A3B74B-351A-485D-825C-CA18980324FB}">
      <dgm:prSet/>
      <dgm:spPr/>
      <dgm:t>
        <a:bodyPr/>
        <a:lstStyle/>
        <a:p>
          <a:endParaRPr lang="en-US"/>
        </a:p>
      </dgm:t>
    </dgm:pt>
    <dgm:pt modelId="{FCD51CE1-6E78-43BE-BE89-F611E9B63C6D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Quận</a:t>
          </a:r>
          <a:r>
            <a:rPr lang="en-US" dirty="0" smtClean="0">
              <a:solidFill>
                <a:schemeClr val="tx1"/>
              </a:solidFill>
            </a:rPr>
            <a:t> 2</a:t>
          </a:r>
          <a:endParaRPr lang="en-US" dirty="0">
            <a:solidFill>
              <a:schemeClr val="tx1"/>
            </a:solidFill>
          </a:endParaRPr>
        </a:p>
      </dgm:t>
    </dgm:pt>
    <dgm:pt modelId="{493934B5-B6F5-42AF-A19C-BD4AA2804573}" type="parTrans" cxnId="{E9B5B3D9-1079-4508-B8BB-F069893F6B21}">
      <dgm:prSet/>
      <dgm:spPr/>
      <dgm:t>
        <a:bodyPr/>
        <a:lstStyle/>
        <a:p>
          <a:endParaRPr lang="en-US"/>
        </a:p>
      </dgm:t>
    </dgm:pt>
    <dgm:pt modelId="{3020C109-DB01-448D-8E62-8910D9370E52}" type="sibTrans" cxnId="{E9B5B3D9-1079-4508-B8BB-F069893F6B21}">
      <dgm:prSet/>
      <dgm:spPr/>
      <dgm:t>
        <a:bodyPr/>
        <a:lstStyle/>
        <a:p>
          <a:endParaRPr lang="en-US"/>
        </a:p>
      </dgm:t>
    </dgm:pt>
    <dgm:pt modelId="{5F8B1F0C-3224-434C-8D73-EC719DCC7FF1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Miền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trung</a:t>
          </a:r>
          <a:endParaRPr lang="en-US" dirty="0">
            <a:solidFill>
              <a:schemeClr val="tx1"/>
            </a:solidFill>
          </a:endParaRPr>
        </a:p>
      </dgm:t>
    </dgm:pt>
    <dgm:pt modelId="{50F65EDB-1E23-4155-A07D-35CE803B1DDE}" type="parTrans" cxnId="{DAE7F36A-7C39-4472-B8C7-273E55F1E825}">
      <dgm:prSet/>
      <dgm:spPr/>
      <dgm:t>
        <a:bodyPr/>
        <a:lstStyle/>
        <a:p>
          <a:endParaRPr lang="en-US"/>
        </a:p>
      </dgm:t>
    </dgm:pt>
    <dgm:pt modelId="{648A3F1F-34A0-48D7-A637-3ECCA0A9653D}" type="sibTrans" cxnId="{DAE7F36A-7C39-4472-B8C7-273E55F1E825}">
      <dgm:prSet/>
      <dgm:spPr/>
      <dgm:t>
        <a:bodyPr/>
        <a:lstStyle/>
        <a:p>
          <a:endParaRPr lang="en-US"/>
        </a:p>
      </dgm:t>
    </dgm:pt>
    <dgm:pt modelId="{342925C3-8A2D-48D7-A955-9571BCD4DE3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21-30 </a:t>
          </a:r>
          <a:r>
            <a:rPr lang="en-US" dirty="0" err="1" smtClean="0">
              <a:solidFill>
                <a:schemeClr val="tx1"/>
              </a:solidFill>
            </a:rPr>
            <a:t>tuổi</a:t>
          </a:r>
          <a:endParaRPr lang="en-US" dirty="0">
            <a:solidFill>
              <a:schemeClr val="tx1"/>
            </a:solidFill>
          </a:endParaRPr>
        </a:p>
      </dgm:t>
    </dgm:pt>
    <dgm:pt modelId="{ABD13AEC-0260-4541-9625-799E5850364C}" type="parTrans" cxnId="{AED26AF1-0903-498B-B280-B0A9431858FD}">
      <dgm:prSet/>
      <dgm:spPr/>
      <dgm:t>
        <a:bodyPr/>
        <a:lstStyle/>
        <a:p>
          <a:endParaRPr lang="en-US"/>
        </a:p>
      </dgm:t>
    </dgm:pt>
    <dgm:pt modelId="{D50CF4D5-CA01-4CAC-9A7D-BB0435C10008}" type="sibTrans" cxnId="{AED26AF1-0903-498B-B280-B0A9431858FD}">
      <dgm:prSet/>
      <dgm:spPr/>
      <dgm:t>
        <a:bodyPr/>
        <a:lstStyle/>
        <a:p>
          <a:endParaRPr lang="en-US"/>
        </a:p>
      </dgm:t>
    </dgm:pt>
    <dgm:pt modelId="{FC507C6D-0502-43F8-8778-0C7284DDE8F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1-3 </a:t>
          </a:r>
          <a:r>
            <a:rPr lang="en-US" dirty="0" err="1" smtClean="0">
              <a:solidFill>
                <a:schemeClr val="tx1"/>
              </a:solidFill>
            </a:rPr>
            <a:t>năm</a:t>
          </a:r>
          <a:endParaRPr lang="en-US" dirty="0">
            <a:solidFill>
              <a:schemeClr val="tx1"/>
            </a:solidFill>
          </a:endParaRPr>
        </a:p>
      </dgm:t>
    </dgm:pt>
    <dgm:pt modelId="{10450370-85F3-4EDB-B4CB-F8DCCC7C69AE}" type="parTrans" cxnId="{0A025782-563B-4ADF-9B5E-B442FCED78B3}">
      <dgm:prSet/>
      <dgm:spPr/>
      <dgm:t>
        <a:bodyPr/>
        <a:lstStyle/>
        <a:p>
          <a:endParaRPr lang="en-US"/>
        </a:p>
      </dgm:t>
    </dgm:pt>
    <dgm:pt modelId="{C03BE577-7E88-403C-A542-39011D5384C7}" type="sibTrans" cxnId="{0A025782-563B-4ADF-9B5E-B442FCED78B3}">
      <dgm:prSet/>
      <dgm:spPr/>
      <dgm:t>
        <a:bodyPr/>
        <a:lstStyle/>
        <a:p>
          <a:endParaRPr lang="en-US"/>
        </a:p>
      </dgm:t>
    </dgm:pt>
    <dgm:pt modelId="{EDD2DAD7-B9AA-43CC-BDA8-962342A26062}" type="pres">
      <dgm:prSet presAssocID="{66E1C731-2B32-4D60-9B87-D13050B69662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D476714-9E9F-4EA2-84BF-BA10F2CEA19C}" type="pres">
      <dgm:prSet presAssocID="{D5A57F1C-36A7-4627-A71A-945DD2A34BAE}" presName="compositeNode" presStyleCnt="0">
        <dgm:presLayoutVars>
          <dgm:bulletEnabled val="1"/>
        </dgm:presLayoutVars>
      </dgm:prSet>
      <dgm:spPr/>
    </dgm:pt>
    <dgm:pt modelId="{1E9B94B1-9859-4A69-B478-C1772A497A57}" type="pres">
      <dgm:prSet presAssocID="{D5A57F1C-36A7-4627-A71A-945DD2A34BAE}" presName="image" presStyleLbl="fgImgPlace1" presStyleIdx="0" presStyleCnt="1" custLinFactNeighborY="-210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61A8542-C8EA-4A90-97C1-69ED99FFC1CA}" type="pres">
      <dgm:prSet presAssocID="{D5A57F1C-36A7-4627-A71A-945DD2A34BAE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982DA-0ACF-42D5-9688-8708B3A8EFDD}" type="pres">
      <dgm:prSet presAssocID="{D5A57F1C-36A7-4627-A71A-945DD2A34BAE}" presName="parentNode" presStyleLbl="revTx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BFBCEF-261A-4D8C-A5B8-CB3B302032E4}" type="presOf" srcId="{D5A57F1C-36A7-4627-A71A-945DD2A34BAE}" destId="{D19982DA-0ACF-42D5-9688-8708B3A8EFDD}" srcOrd="0" destOrd="0" presId="urn:microsoft.com/office/officeart/2005/8/layout/hList2"/>
    <dgm:cxn modelId="{A6A3B74B-351A-485D-825C-CA18980324FB}" srcId="{D5A57F1C-36A7-4627-A71A-945DD2A34BAE}" destId="{FDCDD6FB-B562-4FE7-B827-88D3026D19C8}" srcOrd="0" destOrd="0" parTransId="{520363E0-ED76-4558-AFAF-6C4CCDC1370E}" sibTransId="{F400B0C6-AFEC-4A9B-8ADA-4E64CBA44D81}"/>
    <dgm:cxn modelId="{AED26AF1-0903-498B-B280-B0A9431858FD}" srcId="{D5A57F1C-36A7-4627-A71A-945DD2A34BAE}" destId="{342925C3-8A2D-48D7-A955-9571BCD4DE39}" srcOrd="3" destOrd="0" parTransId="{ABD13AEC-0260-4541-9625-799E5850364C}" sibTransId="{D50CF4D5-CA01-4CAC-9A7D-BB0435C10008}"/>
    <dgm:cxn modelId="{0A025782-563B-4ADF-9B5E-B442FCED78B3}" srcId="{D5A57F1C-36A7-4627-A71A-945DD2A34BAE}" destId="{FC507C6D-0502-43F8-8778-0C7284DDE8F1}" srcOrd="4" destOrd="0" parTransId="{10450370-85F3-4EDB-B4CB-F8DCCC7C69AE}" sibTransId="{C03BE577-7E88-403C-A542-39011D5384C7}"/>
    <dgm:cxn modelId="{DAE7F36A-7C39-4472-B8C7-273E55F1E825}" srcId="{D5A57F1C-36A7-4627-A71A-945DD2A34BAE}" destId="{5F8B1F0C-3224-434C-8D73-EC719DCC7FF1}" srcOrd="2" destOrd="0" parTransId="{50F65EDB-1E23-4155-A07D-35CE803B1DDE}" sibTransId="{648A3F1F-34A0-48D7-A637-3ECCA0A9653D}"/>
    <dgm:cxn modelId="{9B810005-FEDE-4066-A62E-8964E515A18C}" type="presOf" srcId="{FCD51CE1-6E78-43BE-BE89-F611E9B63C6D}" destId="{061A8542-C8EA-4A90-97C1-69ED99FFC1CA}" srcOrd="0" destOrd="1" presId="urn:microsoft.com/office/officeart/2005/8/layout/hList2"/>
    <dgm:cxn modelId="{E9B5B3D9-1079-4508-B8BB-F069893F6B21}" srcId="{D5A57F1C-36A7-4627-A71A-945DD2A34BAE}" destId="{FCD51CE1-6E78-43BE-BE89-F611E9B63C6D}" srcOrd="1" destOrd="0" parTransId="{493934B5-B6F5-42AF-A19C-BD4AA2804573}" sibTransId="{3020C109-DB01-448D-8E62-8910D9370E52}"/>
    <dgm:cxn modelId="{0BFA25A3-E5B6-41CD-8436-4B634FD61A7F}" srcId="{66E1C731-2B32-4D60-9B87-D13050B69662}" destId="{D5A57F1C-36A7-4627-A71A-945DD2A34BAE}" srcOrd="0" destOrd="0" parTransId="{909E97BC-0EF7-4C6F-A46C-F3A63091AAC9}" sibTransId="{06E52F05-93F9-42D0-8CA6-F3164412F03D}"/>
    <dgm:cxn modelId="{4BB7B5B2-10CF-4160-AC6F-7BE4BEC7081C}" type="presOf" srcId="{342925C3-8A2D-48D7-A955-9571BCD4DE39}" destId="{061A8542-C8EA-4A90-97C1-69ED99FFC1CA}" srcOrd="0" destOrd="3" presId="urn:microsoft.com/office/officeart/2005/8/layout/hList2"/>
    <dgm:cxn modelId="{12B6726F-947D-4243-A733-5E04129EE468}" type="presOf" srcId="{FDCDD6FB-B562-4FE7-B827-88D3026D19C8}" destId="{061A8542-C8EA-4A90-97C1-69ED99FFC1CA}" srcOrd="0" destOrd="0" presId="urn:microsoft.com/office/officeart/2005/8/layout/hList2"/>
    <dgm:cxn modelId="{270F5E3B-1C7D-48D1-98FF-9EA2946DBBAC}" type="presOf" srcId="{66E1C731-2B32-4D60-9B87-D13050B69662}" destId="{EDD2DAD7-B9AA-43CC-BDA8-962342A26062}" srcOrd="0" destOrd="0" presId="urn:microsoft.com/office/officeart/2005/8/layout/hList2"/>
    <dgm:cxn modelId="{D05B0B8B-894D-4FEB-949F-1214047343A1}" type="presOf" srcId="{5F8B1F0C-3224-434C-8D73-EC719DCC7FF1}" destId="{061A8542-C8EA-4A90-97C1-69ED99FFC1CA}" srcOrd="0" destOrd="2" presId="urn:microsoft.com/office/officeart/2005/8/layout/hList2"/>
    <dgm:cxn modelId="{D42DF492-3175-4017-94CB-0678399810E8}" type="presOf" srcId="{FC507C6D-0502-43F8-8778-0C7284DDE8F1}" destId="{061A8542-C8EA-4A90-97C1-69ED99FFC1CA}" srcOrd="0" destOrd="4" presId="urn:microsoft.com/office/officeart/2005/8/layout/hList2"/>
    <dgm:cxn modelId="{D44D97BA-C460-49AE-BFBD-DFDFD80FBDDD}" type="presParOf" srcId="{EDD2DAD7-B9AA-43CC-BDA8-962342A26062}" destId="{BD476714-9E9F-4EA2-84BF-BA10F2CEA19C}" srcOrd="0" destOrd="0" presId="urn:microsoft.com/office/officeart/2005/8/layout/hList2"/>
    <dgm:cxn modelId="{BC8A6274-B5F5-41B4-9020-7C69E2138FEE}" type="presParOf" srcId="{BD476714-9E9F-4EA2-84BF-BA10F2CEA19C}" destId="{1E9B94B1-9859-4A69-B478-C1772A497A57}" srcOrd="0" destOrd="0" presId="urn:microsoft.com/office/officeart/2005/8/layout/hList2"/>
    <dgm:cxn modelId="{F03F401E-6D62-4850-86C0-BD07F89E3A78}" type="presParOf" srcId="{BD476714-9E9F-4EA2-84BF-BA10F2CEA19C}" destId="{061A8542-C8EA-4A90-97C1-69ED99FFC1CA}" srcOrd="1" destOrd="0" presId="urn:microsoft.com/office/officeart/2005/8/layout/hList2"/>
    <dgm:cxn modelId="{0AE2AEB4-F894-4081-A0C8-EEA70CC401E5}" type="presParOf" srcId="{BD476714-9E9F-4EA2-84BF-BA10F2CEA19C}" destId="{D19982DA-0ACF-42D5-9688-8708B3A8EFDD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6E1C731-2B32-4D60-9B87-D13050B69662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A57F1C-36A7-4627-A71A-945DD2A34BAE}">
      <dgm:prSet phldrT="[Text]"/>
      <dgm:spPr/>
      <dgm:t>
        <a:bodyPr/>
        <a:lstStyle/>
        <a:p>
          <a:r>
            <a:rPr lang="en-US" dirty="0" smtClean="0"/>
            <a:t>Job Request</a:t>
          </a:r>
          <a:endParaRPr lang="en-US" dirty="0"/>
        </a:p>
      </dgm:t>
    </dgm:pt>
    <dgm:pt modelId="{909E97BC-0EF7-4C6F-A46C-F3A63091AAC9}" type="parTrans" cxnId="{0BFA25A3-E5B6-41CD-8436-4B634FD61A7F}">
      <dgm:prSet/>
      <dgm:spPr/>
      <dgm:t>
        <a:bodyPr/>
        <a:lstStyle/>
        <a:p>
          <a:endParaRPr lang="en-US"/>
        </a:p>
      </dgm:t>
    </dgm:pt>
    <dgm:pt modelId="{06E52F05-93F9-42D0-8CA6-F3164412F03D}" type="sibTrans" cxnId="{0BFA25A3-E5B6-41CD-8436-4B634FD61A7F}">
      <dgm:prSet/>
      <dgm:spPr/>
      <dgm:t>
        <a:bodyPr/>
        <a:lstStyle/>
        <a:p>
          <a:endParaRPr lang="en-US"/>
        </a:p>
      </dgm:t>
    </dgm:pt>
    <dgm:pt modelId="{FDCDD6FB-B562-4FE7-B827-88D3026D19C8}">
      <dgm:prSet phldrT="[Text]"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520363E0-ED76-4558-AFAF-6C4CCDC1370E}" type="parTrans" cxnId="{A6A3B74B-351A-485D-825C-CA18980324FB}">
      <dgm:prSet/>
      <dgm:spPr/>
      <dgm:t>
        <a:bodyPr/>
        <a:lstStyle/>
        <a:p>
          <a:endParaRPr lang="en-US"/>
        </a:p>
      </dgm:t>
    </dgm:pt>
    <dgm:pt modelId="{F400B0C6-AFEC-4A9B-8ADA-4E64CBA44D81}" type="sibTrans" cxnId="{A6A3B74B-351A-485D-825C-CA18980324FB}">
      <dgm:prSet/>
      <dgm:spPr/>
      <dgm:t>
        <a:bodyPr/>
        <a:lstStyle/>
        <a:p>
          <a:endParaRPr lang="en-US"/>
        </a:p>
      </dgm:t>
    </dgm:pt>
    <dgm:pt modelId="{EDD2DAD7-B9AA-43CC-BDA8-962342A26062}" type="pres">
      <dgm:prSet presAssocID="{66E1C731-2B32-4D60-9B87-D13050B69662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D476714-9E9F-4EA2-84BF-BA10F2CEA19C}" type="pres">
      <dgm:prSet presAssocID="{D5A57F1C-36A7-4627-A71A-945DD2A34BAE}" presName="compositeNode" presStyleCnt="0">
        <dgm:presLayoutVars>
          <dgm:bulletEnabled val="1"/>
        </dgm:presLayoutVars>
      </dgm:prSet>
      <dgm:spPr/>
    </dgm:pt>
    <dgm:pt modelId="{1E9B94B1-9859-4A69-B478-C1772A497A57}" type="pres">
      <dgm:prSet presAssocID="{D5A57F1C-36A7-4627-A71A-945DD2A34BAE}" presName="image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61A8542-C8EA-4A90-97C1-69ED99FFC1CA}" type="pres">
      <dgm:prSet presAssocID="{D5A57F1C-36A7-4627-A71A-945DD2A34BAE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982DA-0ACF-42D5-9688-8708B3A8EFDD}" type="pres">
      <dgm:prSet presAssocID="{D5A57F1C-36A7-4627-A71A-945DD2A34BAE}" presName="parentNode" presStyleLbl="revTx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80F524-B174-46A5-8889-CC6F23E561D6}" type="presOf" srcId="{D5A57F1C-36A7-4627-A71A-945DD2A34BAE}" destId="{D19982DA-0ACF-42D5-9688-8708B3A8EFDD}" srcOrd="0" destOrd="0" presId="urn:microsoft.com/office/officeart/2005/8/layout/hList2"/>
    <dgm:cxn modelId="{6ACAC0B4-F743-4113-8117-7384CCB8F53E}" type="presOf" srcId="{66E1C731-2B32-4D60-9B87-D13050B69662}" destId="{EDD2DAD7-B9AA-43CC-BDA8-962342A26062}" srcOrd="0" destOrd="0" presId="urn:microsoft.com/office/officeart/2005/8/layout/hList2"/>
    <dgm:cxn modelId="{0BFA25A3-E5B6-41CD-8436-4B634FD61A7F}" srcId="{66E1C731-2B32-4D60-9B87-D13050B69662}" destId="{D5A57F1C-36A7-4627-A71A-945DD2A34BAE}" srcOrd="0" destOrd="0" parTransId="{909E97BC-0EF7-4C6F-A46C-F3A63091AAC9}" sibTransId="{06E52F05-93F9-42D0-8CA6-F3164412F03D}"/>
    <dgm:cxn modelId="{A6A3B74B-351A-485D-825C-CA18980324FB}" srcId="{D5A57F1C-36A7-4627-A71A-945DD2A34BAE}" destId="{FDCDD6FB-B562-4FE7-B827-88D3026D19C8}" srcOrd="0" destOrd="0" parTransId="{520363E0-ED76-4558-AFAF-6C4CCDC1370E}" sibTransId="{F400B0C6-AFEC-4A9B-8ADA-4E64CBA44D81}"/>
    <dgm:cxn modelId="{DBFEABDB-9838-4FA6-8034-303D97A550B8}" type="presOf" srcId="{FDCDD6FB-B562-4FE7-B827-88D3026D19C8}" destId="{061A8542-C8EA-4A90-97C1-69ED99FFC1CA}" srcOrd="0" destOrd="0" presId="urn:microsoft.com/office/officeart/2005/8/layout/hList2"/>
    <dgm:cxn modelId="{305CDDCB-2BBE-4000-86F5-E740DEBDDF85}" type="presParOf" srcId="{EDD2DAD7-B9AA-43CC-BDA8-962342A26062}" destId="{BD476714-9E9F-4EA2-84BF-BA10F2CEA19C}" srcOrd="0" destOrd="0" presId="urn:microsoft.com/office/officeart/2005/8/layout/hList2"/>
    <dgm:cxn modelId="{A4BB7AE5-A8A8-411A-8087-BA6DA32D26A2}" type="presParOf" srcId="{BD476714-9E9F-4EA2-84BF-BA10F2CEA19C}" destId="{1E9B94B1-9859-4A69-B478-C1772A497A57}" srcOrd="0" destOrd="0" presId="urn:microsoft.com/office/officeart/2005/8/layout/hList2"/>
    <dgm:cxn modelId="{2E40F193-0DD9-4A8B-B0A6-4AE6CF9B6287}" type="presParOf" srcId="{BD476714-9E9F-4EA2-84BF-BA10F2CEA19C}" destId="{061A8542-C8EA-4A90-97C1-69ED99FFC1CA}" srcOrd="1" destOrd="0" presId="urn:microsoft.com/office/officeart/2005/8/layout/hList2"/>
    <dgm:cxn modelId="{2346F16B-0A79-40CC-BFCD-09CE8789862D}" type="presParOf" srcId="{BD476714-9E9F-4EA2-84BF-BA10F2CEA19C}" destId="{D19982DA-0ACF-42D5-9688-8708B3A8EFDD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6E1C731-2B32-4D60-9B87-D13050B69662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A57F1C-36A7-4627-A71A-945DD2A34BAE}">
      <dgm:prSet phldrT="[Text]"/>
      <dgm:spPr/>
      <dgm:t>
        <a:bodyPr/>
        <a:lstStyle/>
        <a:p>
          <a:r>
            <a:rPr lang="en-US" dirty="0" smtClean="0"/>
            <a:t>Recruitment</a:t>
          </a:r>
          <a:endParaRPr lang="en-US" dirty="0"/>
        </a:p>
      </dgm:t>
    </dgm:pt>
    <dgm:pt modelId="{909E97BC-0EF7-4C6F-A46C-F3A63091AAC9}" type="parTrans" cxnId="{0BFA25A3-E5B6-41CD-8436-4B634FD61A7F}">
      <dgm:prSet/>
      <dgm:spPr/>
      <dgm:t>
        <a:bodyPr/>
        <a:lstStyle/>
        <a:p>
          <a:endParaRPr lang="en-US"/>
        </a:p>
      </dgm:t>
    </dgm:pt>
    <dgm:pt modelId="{06E52F05-93F9-42D0-8CA6-F3164412F03D}" type="sibTrans" cxnId="{0BFA25A3-E5B6-41CD-8436-4B634FD61A7F}">
      <dgm:prSet/>
      <dgm:spPr/>
      <dgm:t>
        <a:bodyPr/>
        <a:lstStyle/>
        <a:p>
          <a:endParaRPr lang="en-US"/>
        </a:p>
      </dgm:t>
    </dgm:pt>
    <dgm:pt modelId="{5E2D9242-D935-48CA-96D4-532C132C15DF}">
      <dgm:prSet phldrT="[Text]"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EDE668E9-E82B-4814-B659-82FCB4260431}" type="parTrans" cxnId="{27291FA1-3B4F-42C6-BF73-869BB3BEEB6B}">
      <dgm:prSet/>
      <dgm:spPr/>
      <dgm:t>
        <a:bodyPr/>
        <a:lstStyle/>
        <a:p>
          <a:endParaRPr lang="en-US"/>
        </a:p>
      </dgm:t>
    </dgm:pt>
    <dgm:pt modelId="{FAAA21F8-C78D-4864-8A07-ADACC8F26B33}" type="sibTrans" cxnId="{27291FA1-3B4F-42C6-BF73-869BB3BEEB6B}">
      <dgm:prSet/>
      <dgm:spPr/>
      <dgm:t>
        <a:bodyPr/>
        <a:lstStyle/>
        <a:p>
          <a:endParaRPr lang="en-US"/>
        </a:p>
      </dgm:t>
    </dgm:pt>
    <dgm:pt modelId="{EDD2DAD7-B9AA-43CC-BDA8-962342A26062}" type="pres">
      <dgm:prSet presAssocID="{66E1C731-2B32-4D60-9B87-D13050B69662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D476714-9E9F-4EA2-84BF-BA10F2CEA19C}" type="pres">
      <dgm:prSet presAssocID="{D5A57F1C-36A7-4627-A71A-945DD2A34BAE}" presName="compositeNode" presStyleCnt="0">
        <dgm:presLayoutVars>
          <dgm:bulletEnabled val="1"/>
        </dgm:presLayoutVars>
      </dgm:prSet>
      <dgm:spPr/>
    </dgm:pt>
    <dgm:pt modelId="{1E9B94B1-9859-4A69-B478-C1772A497A57}" type="pres">
      <dgm:prSet presAssocID="{D5A57F1C-36A7-4627-A71A-945DD2A34BAE}" presName="image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61A8542-C8EA-4A90-97C1-69ED99FFC1CA}" type="pres">
      <dgm:prSet presAssocID="{D5A57F1C-36A7-4627-A71A-945DD2A34BAE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982DA-0ACF-42D5-9688-8708B3A8EFDD}" type="pres">
      <dgm:prSet presAssocID="{D5A57F1C-36A7-4627-A71A-945DD2A34BAE}" presName="parentNode" presStyleLbl="revTx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291FA1-3B4F-42C6-BF73-869BB3BEEB6B}" srcId="{D5A57F1C-36A7-4627-A71A-945DD2A34BAE}" destId="{5E2D9242-D935-48CA-96D4-532C132C15DF}" srcOrd="0" destOrd="0" parTransId="{EDE668E9-E82B-4814-B659-82FCB4260431}" sibTransId="{FAAA21F8-C78D-4864-8A07-ADACC8F26B33}"/>
    <dgm:cxn modelId="{2AB29747-9583-448F-9225-953E2E9D77BA}" type="presOf" srcId="{D5A57F1C-36A7-4627-A71A-945DD2A34BAE}" destId="{D19982DA-0ACF-42D5-9688-8708B3A8EFDD}" srcOrd="0" destOrd="0" presId="urn:microsoft.com/office/officeart/2005/8/layout/hList2"/>
    <dgm:cxn modelId="{0BFA25A3-E5B6-41CD-8436-4B634FD61A7F}" srcId="{66E1C731-2B32-4D60-9B87-D13050B69662}" destId="{D5A57F1C-36A7-4627-A71A-945DD2A34BAE}" srcOrd="0" destOrd="0" parTransId="{909E97BC-0EF7-4C6F-A46C-F3A63091AAC9}" sibTransId="{06E52F05-93F9-42D0-8CA6-F3164412F03D}"/>
    <dgm:cxn modelId="{AC1F30C2-6AB4-4847-8A79-5CAADE3D86C2}" type="presOf" srcId="{5E2D9242-D935-48CA-96D4-532C132C15DF}" destId="{061A8542-C8EA-4A90-97C1-69ED99FFC1CA}" srcOrd="0" destOrd="0" presId="urn:microsoft.com/office/officeart/2005/8/layout/hList2"/>
    <dgm:cxn modelId="{2B51DE75-198E-40B5-8357-4B359E7237DE}" type="presOf" srcId="{66E1C731-2B32-4D60-9B87-D13050B69662}" destId="{EDD2DAD7-B9AA-43CC-BDA8-962342A26062}" srcOrd="0" destOrd="0" presId="urn:microsoft.com/office/officeart/2005/8/layout/hList2"/>
    <dgm:cxn modelId="{C6F59676-0A0F-477E-95A9-7B625A7CD21C}" type="presParOf" srcId="{EDD2DAD7-B9AA-43CC-BDA8-962342A26062}" destId="{BD476714-9E9F-4EA2-84BF-BA10F2CEA19C}" srcOrd="0" destOrd="0" presId="urn:microsoft.com/office/officeart/2005/8/layout/hList2"/>
    <dgm:cxn modelId="{7780FF0D-24EB-4AC0-889C-32A07BE7D80A}" type="presParOf" srcId="{BD476714-9E9F-4EA2-84BF-BA10F2CEA19C}" destId="{1E9B94B1-9859-4A69-B478-C1772A497A57}" srcOrd="0" destOrd="0" presId="urn:microsoft.com/office/officeart/2005/8/layout/hList2"/>
    <dgm:cxn modelId="{C5EEAC05-9771-4646-8BEC-818F0532668B}" type="presParOf" srcId="{BD476714-9E9F-4EA2-84BF-BA10F2CEA19C}" destId="{061A8542-C8EA-4A90-97C1-69ED99FFC1CA}" srcOrd="1" destOrd="0" presId="urn:microsoft.com/office/officeart/2005/8/layout/hList2"/>
    <dgm:cxn modelId="{6EF3FB07-9801-485A-9EFB-945BC0A0FE00}" type="presParOf" srcId="{BD476714-9E9F-4EA2-84BF-BA10F2CEA19C}" destId="{D19982DA-0ACF-42D5-9688-8708B3A8EFDD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9C80467-FDEC-4223-8CBC-FBACCB187AED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6AAAEC0D-91E8-4123-8731-6B8D01E1C266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Not Match</a:t>
          </a:r>
          <a:endParaRPr lang="en-US" dirty="0">
            <a:solidFill>
              <a:srgbClr val="FF0000"/>
            </a:solidFill>
          </a:endParaRPr>
        </a:p>
      </dgm:t>
    </dgm:pt>
    <dgm:pt modelId="{54E49006-36FA-4610-9CDC-CF79CDCE968F}" type="parTrans" cxnId="{6EE142C6-6A30-4A26-83EB-AAA0EA438A7E}">
      <dgm:prSet/>
      <dgm:spPr/>
      <dgm:t>
        <a:bodyPr/>
        <a:lstStyle/>
        <a:p>
          <a:endParaRPr lang="en-US"/>
        </a:p>
      </dgm:t>
    </dgm:pt>
    <dgm:pt modelId="{195668D5-430B-49B3-A31D-49896335128B}" type="sibTrans" cxnId="{6EE142C6-6A30-4A26-83EB-AAA0EA438A7E}">
      <dgm:prSet/>
      <dgm:spPr/>
      <dgm:t>
        <a:bodyPr/>
        <a:lstStyle/>
        <a:p>
          <a:endParaRPr lang="en-US"/>
        </a:p>
      </dgm:t>
    </dgm:pt>
    <dgm:pt modelId="{B10ECE79-1158-4FBF-9996-7449710D2D60}" type="pres">
      <dgm:prSet presAssocID="{89C80467-FDEC-4223-8CBC-FBACCB187AED}" presName="Name0" presStyleCnt="0">
        <dgm:presLayoutVars>
          <dgm:dir/>
          <dgm:animLvl val="lvl"/>
          <dgm:resizeHandles val="exact"/>
        </dgm:presLayoutVars>
      </dgm:prSet>
      <dgm:spPr/>
    </dgm:pt>
    <dgm:pt modelId="{1D837886-46C8-4427-8F5A-F98F47EE4D4A}" type="pres">
      <dgm:prSet presAssocID="{89C80467-FDEC-4223-8CBC-FBACCB187AED}" presName="dummy" presStyleCnt="0"/>
      <dgm:spPr/>
    </dgm:pt>
    <dgm:pt modelId="{3FCAE995-CA0D-4612-8F1B-71060EED56C6}" type="pres">
      <dgm:prSet presAssocID="{89C80467-FDEC-4223-8CBC-FBACCB187AED}" presName="linH" presStyleCnt="0"/>
      <dgm:spPr/>
    </dgm:pt>
    <dgm:pt modelId="{BA2FBD9E-B492-4CEB-8533-2302568A513C}" type="pres">
      <dgm:prSet presAssocID="{89C80467-FDEC-4223-8CBC-FBACCB187AED}" presName="padding1" presStyleCnt="0"/>
      <dgm:spPr/>
    </dgm:pt>
    <dgm:pt modelId="{6C587956-EA62-4BA7-8F25-BAB7B101A272}" type="pres">
      <dgm:prSet presAssocID="{6AAAEC0D-91E8-4123-8731-6B8D01E1C266}" presName="linV" presStyleCnt="0"/>
      <dgm:spPr/>
    </dgm:pt>
    <dgm:pt modelId="{6D81768D-C544-4CA1-96C3-43683C9EAC90}" type="pres">
      <dgm:prSet presAssocID="{6AAAEC0D-91E8-4123-8731-6B8D01E1C266}" presName="spVertical1" presStyleCnt="0"/>
      <dgm:spPr/>
    </dgm:pt>
    <dgm:pt modelId="{0E0DD912-5905-44F2-8E8D-73FFFD8CEB66}" type="pres">
      <dgm:prSet presAssocID="{6AAAEC0D-91E8-4123-8731-6B8D01E1C266}" presName="parTx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406C22-31A4-40A5-A3D3-B186D35EC599}" type="pres">
      <dgm:prSet presAssocID="{6AAAEC0D-91E8-4123-8731-6B8D01E1C266}" presName="spVertical2" presStyleCnt="0"/>
      <dgm:spPr/>
    </dgm:pt>
    <dgm:pt modelId="{05283023-CAB3-41C2-B468-6CF62A354034}" type="pres">
      <dgm:prSet presAssocID="{6AAAEC0D-91E8-4123-8731-6B8D01E1C266}" presName="spVertical3" presStyleCnt="0"/>
      <dgm:spPr/>
    </dgm:pt>
    <dgm:pt modelId="{077D48AF-A62F-474A-89BC-4F096D810CD1}" type="pres">
      <dgm:prSet presAssocID="{89C80467-FDEC-4223-8CBC-FBACCB187AED}" presName="padding2" presStyleCnt="0"/>
      <dgm:spPr/>
    </dgm:pt>
    <dgm:pt modelId="{4C6CB46C-0C43-4EE3-8C1C-FD49A8BA92BE}" type="pres">
      <dgm:prSet presAssocID="{89C80467-FDEC-4223-8CBC-FBACCB187AED}" presName="negArrow" presStyleCnt="0"/>
      <dgm:spPr/>
    </dgm:pt>
    <dgm:pt modelId="{F1BE147F-658A-4EEB-AB55-485ABB733FF0}" type="pres">
      <dgm:prSet presAssocID="{89C80467-FDEC-4223-8CBC-FBACCB187AED}" presName="backgroundArrow" presStyleLbl="node1" presStyleIdx="0" presStyleCnt="1" custLinFactNeighborX="5224" custLinFactNeighborY="-53540"/>
      <dgm:spPr/>
    </dgm:pt>
  </dgm:ptLst>
  <dgm:cxnLst>
    <dgm:cxn modelId="{6EE142C6-6A30-4A26-83EB-AAA0EA438A7E}" srcId="{89C80467-FDEC-4223-8CBC-FBACCB187AED}" destId="{6AAAEC0D-91E8-4123-8731-6B8D01E1C266}" srcOrd="0" destOrd="0" parTransId="{54E49006-36FA-4610-9CDC-CF79CDCE968F}" sibTransId="{195668D5-430B-49B3-A31D-49896335128B}"/>
    <dgm:cxn modelId="{73CB6890-CD4A-4F01-A02D-F40037562C87}" type="presOf" srcId="{6AAAEC0D-91E8-4123-8731-6B8D01E1C266}" destId="{0E0DD912-5905-44F2-8E8D-73FFFD8CEB66}" srcOrd="0" destOrd="0" presId="urn:microsoft.com/office/officeart/2005/8/layout/hProcess3"/>
    <dgm:cxn modelId="{D02D901E-D7B8-408F-AEDC-9661E7AFB8AE}" type="presOf" srcId="{89C80467-FDEC-4223-8CBC-FBACCB187AED}" destId="{B10ECE79-1158-4FBF-9996-7449710D2D60}" srcOrd="0" destOrd="0" presId="urn:microsoft.com/office/officeart/2005/8/layout/hProcess3"/>
    <dgm:cxn modelId="{B7B253A4-B809-4CB0-91AF-32B25E8E1A12}" type="presParOf" srcId="{B10ECE79-1158-4FBF-9996-7449710D2D60}" destId="{1D837886-46C8-4427-8F5A-F98F47EE4D4A}" srcOrd="0" destOrd="0" presId="urn:microsoft.com/office/officeart/2005/8/layout/hProcess3"/>
    <dgm:cxn modelId="{4EB88BEF-A88C-4DE1-A184-9330ADC0DB09}" type="presParOf" srcId="{B10ECE79-1158-4FBF-9996-7449710D2D60}" destId="{3FCAE995-CA0D-4612-8F1B-71060EED56C6}" srcOrd="1" destOrd="0" presId="urn:microsoft.com/office/officeart/2005/8/layout/hProcess3"/>
    <dgm:cxn modelId="{F28AF98F-A38A-4769-9216-B3A95A9E3540}" type="presParOf" srcId="{3FCAE995-CA0D-4612-8F1B-71060EED56C6}" destId="{BA2FBD9E-B492-4CEB-8533-2302568A513C}" srcOrd="0" destOrd="0" presId="urn:microsoft.com/office/officeart/2005/8/layout/hProcess3"/>
    <dgm:cxn modelId="{E2ECDF17-7544-466D-AD76-D5AF9C347735}" type="presParOf" srcId="{3FCAE995-CA0D-4612-8F1B-71060EED56C6}" destId="{6C587956-EA62-4BA7-8F25-BAB7B101A272}" srcOrd="1" destOrd="0" presId="urn:microsoft.com/office/officeart/2005/8/layout/hProcess3"/>
    <dgm:cxn modelId="{88A6E933-1444-42ED-97A6-A3710957F87C}" type="presParOf" srcId="{6C587956-EA62-4BA7-8F25-BAB7B101A272}" destId="{6D81768D-C544-4CA1-96C3-43683C9EAC90}" srcOrd="0" destOrd="0" presId="urn:microsoft.com/office/officeart/2005/8/layout/hProcess3"/>
    <dgm:cxn modelId="{09E521F7-C460-4104-AAEE-5255D4E67E21}" type="presParOf" srcId="{6C587956-EA62-4BA7-8F25-BAB7B101A272}" destId="{0E0DD912-5905-44F2-8E8D-73FFFD8CEB66}" srcOrd="1" destOrd="0" presId="urn:microsoft.com/office/officeart/2005/8/layout/hProcess3"/>
    <dgm:cxn modelId="{B2FD9C91-9EDE-433E-8E0D-21333C54C0DF}" type="presParOf" srcId="{6C587956-EA62-4BA7-8F25-BAB7B101A272}" destId="{E6406C22-31A4-40A5-A3D3-B186D35EC599}" srcOrd="2" destOrd="0" presId="urn:microsoft.com/office/officeart/2005/8/layout/hProcess3"/>
    <dgm:cxn modelId="{727B8CCD-A76E-41EF-8EAD-72B6E7347D3E}" type="presParOf" srcId="{6C587956-EA62-4BA7-8F25-BAB7B101A272}" destId="{05283023-CAB3-41C2-B468-6CF62A354034}" srcOrd="3" destOrd="0" presId="urn:microsoft.com/office/officeart/2005/8/layout/hProcess3"/>
    <dgm:cxn modelId="{46E883AF-EE59-4B45-9C7A-1BC3A1938F85}" type="presParOf" srcId="{3FCAE995-CA0D-4612-8F1B-71060EED56C6}" destId="{077D48AF-A62F-474A-89BC-4F096D810CD1}" srcOrd="2" destOrd="0" presId="urn:microsoft.com/office/officeart/2005/8/layout/hProcess3"/>
    <dgm:cxn modelId="{8C1BC2C8-A448-4B3E-958B-DB9F5026BA9F}" type="presParOf" srcId="{3FCAE995-CA0D-4612-8F1B-71060EED56C6}" destId="{4C6CB46C-0C43-4EE3-8C1C-FD49A8BA92BE}" srcOrd="3" destOrd="0" presId="urn:microsoft.com/office/officeart/2005/8/layout/hProcess3"/>
    <dgm:cxn modelId="{08AD6088-5ECB-440F-8EC5-B85A1C72632A}" type="presParOf" srcId="{3FCAE995-CA0D-4612-8F1B-71060EED56C6}" destId="{F1BE147F-658A-4EEB-AB55-485ABB733FF0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6E1C731-2B32-4D60-9B87-D13050B69662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A57F1C-36A7-4627-A71A-945DD2A34BAE}">
      <dgm:prSet phldrT="[Text]"/>
      <dgm:spPr/>
      <dgm:t>
        <a:bodyPr/>
        <a:lstStyle/>
        <a:p>
          <a:r>
            <a:rPr lang="en-US" dirty="0" smtClean="0"/>
            <a:t>Profile</a:t>
          </a:r>
          <a:endParaRPr lang="en-US" dirty="0"/>
        </a:p>
      </dgm:t>
    </dgm:pt>
    <dgm:pt modelId="{909E97BC-0EF7-4C6F-A46C-F3A63091AAC9}" type="parTrans" cxnId="{0BFA25A3-E5B6-41CD-8436-4B634FD61A7F}">
      <dgm:prSet/>
      <dgm:spPr/>
      <dgm:t>
        <a:bodyPr/>
        <a:lstStyle/>
        <a:p>
          <a:endParaRPr lang="en-US"/>
        </a:p>
      </dgm:t>
    </dgm:pt>
    <dgm:pt modelId="{06E52F05-93F9-42D0-8CA6-F3164412F03D}" type="sibTrans" cxnId="{0BFA25A3-E5B6-41CD-8436-4B634FD61A7F}">
      <dgm:prSet/>
      <dgm:spPr/>
      <dgm:t>
        <a:bodyPr/>
        <a:lstStyle/>
        <a:p>
          <a:endParaRPr lang="en-US"/>
        </a:p>
      </dgm:t>
    </dgm:pt>
    <dgm:pt modelId="{FDCDD6FB-B562-4FE7-B827-88D3026D19C8}">
      <dgm:prSet phldrT="[Text]"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F400B0C6-AFEC-4A9B-8ADA-4E64CBA44D81}" type="sibTrans" cxnId="{A6A3B74B-351A-485D-825C-CA18980324FB}">
      <dgm:prSet/>
      <dgm:spPr/>
      <dgm:t>
        <a:bodyPr/>
        <a:lstStyle/>
        <a:p>
          <a:endParaRPr lang="en-US"/>
        </a:p>
      </dgm:t>
    </dgm:pt>
    <dgm:pt modelId="{520363E0-ED76-4558-AFAF-6C4CCDC1370E}" type="parTrans" cxnId="{A6A3B74B-351A-485D-825C-CA18980324FB}">
      <dgm:prSet/>
      <dgm:spPr/>
      <dgm:t>
        <a:bodyPr/>
        <a:lstStyle/>
        <a:p>
          <a:endParaRPr lang="en-US"/>
        </a:p>
      </dgm:t>
    </dgm:pt>
    <dgm:pt modelId="{EDD2DAD7-B9AA-43CC-BDA8-962342A26062}" type="pres">
      <dgm:prSet presAssocID="{66E1C731-2B32-4D60-9B87-D13050B69662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D476714-9E9F-4EA2-84BF-BA10F2CEA19C}" type="pres">
      <dgm:prSet presAssocID="{D5A57F1C-36A7-4627-A71A-945DD2A34BAE}" presName="compositeNode" presStyleCnt="0">
        <dgm:presLayoutVars>
          <dgm:bulletEnabled val="1"/>
        </dgm:presLayoutVars>
      </dgm:prSet>
      <dgm:spPr/>
    </dgm:pt>
    <dgm:pt modelId="{1E9B94B1-9859-4A69-B478-C1772A497A57}" type="pres">
      <dgm:prSet presAssocID="{D5A57F1C-36A7-4627-A71A-945DD2A34BAE}" presName="image" presStyleLbl="fgImgPlace1" presStyleIdx="0" presStyleCnt="1" custLinFactNeighborY="-210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61A8542-C8EA-4A90-97C1-69ED99FFC1CA}" type="pres">
      <dgm:prSet presAssocID="{D5A57F1C-36A7-4627-A71A-945DD2A34BAE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982DA-0ACF-42D5-9688-8708B3A8EFDD}" type="pres">
      <dgm:prSet presAssocID="{D5A57F1C-36A7-4627-A71A-945DD2A34BAE}" presName="parentNode" presStyleLbl="revTx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A4CEB8-A894-49D1-9A58-AF8C6B15E35D}" type="presOf" srcId="{D5A57F1C-36A7-4627-A71A-945DD2A34BAE}" destId="{D19982DA-0ACF-42D5-9688-8708B3A8EFDD}" srcOrd="0" destOrd="0" presId="urn:microsoft.com/office/officeart/2005/8/layout/hList2"/>
    <dgm:cxn modelId="{64B1E6B0-B6D1-4FE0-9EFE-B3097139D4A4}" type="presOf" srcId="{FDCDD6FB-B562-4FE7-B827-88D3026D19C8}" destId="{061A8542-C8EA-4A90-97C1-69ED99FFC1CA}" srcOrd="0" destOrd="0" presId="urn:microsoft.com/office/officeart/2005/8/layout/hList2"/>
    <dgm:cxn modelId="{0BFA25A3-E5B6-41CD-8436-4B634FD61A7F}" srcId="{66E1C731-2B32-4D60-9B87-D13050B69662}" destId="{D5A57F1C-36A7-4627-A71A-945DD2A34BAE}" srcOrd="0" destOrd="0" parTransId="{909E97BC-0EF7-4C6F-A46C-F3A63091AAC9}" sibTransId="{06E52F05-93F9-42D0-8CA6-F3164412F03D}"/>
    <dgm:cxn modelId="{A6A3B74B-351A-485D-825C-CA18980324FB}" srcId="{D5A57F1C-36A7-4627-A71A-945DD2A34BAE}" destId="{FDCDD6FB-B562-4FE7-B827-88D3026D19C8}" srcOrd="0" destOrd="0" parTransId="{520363E0-ED76-4558-AFAF-6C4CCDC1370E}" sibTransId="{F400B0C6-AFEC-4A9B-8ADA-4E64CBA44D81}"/>
    <dgm:cxn modelId="{184E8023-D0E9-4BA4-9E58-DC2B71C78133}" type="presOf" srcId="{66E1C731-2B32-4D60-9B87-D13050B69662}" destId="{EDD2DAD7-B9AA-43CC-BDA8-962342A26062}" srcOrd="0" destOrd="0" presId="urn:microsoft.com/office/officeart/2005/8/layout/hList2"/>
    <dgm:cxn modelId="{A4C2DAA4-1155-4738-B85C-DECC364F96AF}" type="presParOf" srcId="{EDD2DAD7-B9AA-43CC-BDA8-962342A26062}" destId="{BD476714-9E9F-4EA2-84BF-BA10F2CEA19C}" srcOrd="0" destOrd="0" presId="urn:microsoft.com/office/officeart/2005/8/layout/hList2"/>
    <dgm:cxn modelId="{400EFA2D-AAF5-49CA-8D9B-2BDE7402D10B}" type="presParOf" srcId="{BD476714-9E9F-4EA2-84BF-BA10F2CEA19C}" destId="{1E9B94B1-9859-4A69-B478-C1772A497A57}" srcOrd="0" destOrd="0" presId="urn:microsoft.com/office/officeart/2005/8/layout/hList2"/>
    <dgm:cxn modelId="{963522EE-A69E-4182-9148-98E94EA600CC}" type="presParOf" srcId="{BD476714-9E9F-4EA2-84BF-BA10F2CEA19C}" destId="{061A8542-C8EA-4A90-97C1-69ED99FFC1CA}" srcOrd="1" destOrd="0" presId="urn:microsoft.com/office/officeart/2005/8/layout/hList2"/>
    <dgm:cxn modelId="{7D9DC42C-228A-4A8F-984F-1F4ED18C7266}" type="presParOf" srcId="{BD476714-9E9F-4EA2-84BF-BA10F2CEA19C}" destId="{D19982DA-0ACF-42D5-9688-8708B3A8EFDD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1DF9298-C068-4794-B8D7-290608BF4CA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6EA1B0-6EB4-47D1-9933-1A028A06279B}">
      <dgm:prSet phldrT="[Text]"/>
      <dgm:spPr/>
      <dgm:t>
        <a:bodyPr/>
        <a:lstStyle/>
        <a:p>
          <a:r>
            <a:rPr lang="en-US" dirty="0" smtClean="0"/>
            <a:t>Only online payment by PayPal service.</a:t>
          </a:r>
          <a:endParaRPr lang="en-US" dirty="0"/>
        </a:p>
      </dgm:t>
    </dgm:pt>
    <dgm:pt modelId="{EE6F169D-74B5-4F4D-84DF-7E436C36E12B}" type="parTrans" cxnId="{8699A304-C5C2-48BA-AB6D-BB1C4FC506D9}">
      <dgm:prSet/>
      <dgm:spPr/>
      <dgm:t>
        <a:bodyPr/>
        <a:lstStyle/>
        <a:p>
          <a:endParaRPr lang="en-US"/>
        </a:p>
      </dgm:t>
    </dgm:pt>
    <dgm:pt modelId="{8E3B3D72-8D43-41B3-AFE8-F68CD9D6D676}" type="sibTrans" cxnId="{8699A304-C5C2-48BA-AB6D-BB1C4FC506D9}">
      <dgm:prSet/>
      <dgm:spPr/>
      <dgm:t>
        <a:bodyPr/>
        <a:lstStyle/>
        <a:p>
          <a:endParaRPr lang="en-US"/>
        </a:p>
      </dgm:t>
    </dgm:pt>
    <dgm:pt modelId="{0DEA22CD-0DC0-48F1-95AE-A19F7589144E}">
      <dgm:prSet phldrT="[Text]"/>
      <dgm:spPr/>
      <dgm:t>
        <a:bodyPr/>
        <a:lstStyle/>
        <a:p>
          <a:r>
            <a:rPr lang="en-US" dirty="0" smtClean="0"/>
            <a:t>Hard to manage human problem.</a:t>
          </a:r>
          <a:endParaRPr lang="en-US" dirty="0"/>
        </a:p>
      </dgm:t>
    </dgm:pt>
    <dgm:pt modelId="{AAAF354A-4198-4F4B-8273-C7ACA794CE07}" type="parTrans" cxnId="{7BB500B8-CC2C-4D84-A3E1-00832C76EDF5}">
      <dgm:prSet/>
      <dgm:spPr/>
      <dgm:t>
        <a:bodyPr/>
        <a:lstStyle/>
        <a:p>
          <a:endParaRPr lang="en-US"/>
        </a:p>
      </dgm:t>
    </dgm:pt>
    <dgm:pt modelId="{CEC36DCD-0489-4FCD-A488-994907DACA44}" type="sibTrans" cxnId="{7BB500B8-CC2C-4D84-A3E1-00832C76EDF5}">
      <dgm:prSet/>
      <dgm:spPr/>
      <dgm:t>
        <a:bodyPr/>
        <a:lstStyle/>
        <a:p>
          <a:endParaRPr lang="en-US"/>
        </a:p>
      </dgm:t>
    </dgm:pt>
    <dgm:pt modelId="{9964F86A-DCC6-4C9F-970D-6B58597BD9C0}" type="pres">
      <dgm:prSet presAssocID="{51DF9298-C068-4794-B8D7-290608BF4CA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D85F94-639A-4507-B734-C723EF6403CD}" type="pres">
      <dgm:prSet presAssocID="{C86EA1B0-6EB4-47D1-9933-1A028A06279B}" presName="composite" presStyleCnt="0"/>
      <dgm:spPr/>
    </dgm:pt>
    <dgm:pt modelId="{4B1CAC1D-C654-4124-A739-D84414DBA671}" type="pres">
      <dgm:prSet presAssocID="{C86EA1B0-6EB4-47D1-9933-1A028A06279B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391B976-A12A-4751-8254-2AFC5981E498}" type="pres">
      <dgm:prSet presAssocID="{C86EA1B0-6EB4-47D1-9933-1A028A06279B}" presName="txShp" presStyleLbl="node1" presStyleIdx="0" presStyleCnt="2" custLinFactNeighborX="-1545" custLinFactNeighborY="11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76522-CBE7-46C8-81F8-8B1AA6E70891}" type="pres">
      <dgm:prSet presAssocID="{8E3B3D72-8D43-41B3-AFE8-F68CD9D6D676}" presName="spacing" presStyleCnt="0"/>
      <dgm:spPr/>
    </dgm:pt>
    <dgm:pt modelId="{17C4357D-C2A4-4C51-A503-DF3BA7F5D281}" type="pres">
      <dgm:prSet presAssocID="{0DEA22CD-0DC0-48F1-95AE-A19F7589144E}" presName="composite" presStyleCnt="0"/>
      <dgm:spPr/>
    </dgm:pt>
    <dgm:pt modelId="{DC299C18-AC1A-446D-AC36-50F0ED684BB2}" type="pres">
      <dgm:prSet presAssocID="{0DEA22CD-0DC0-48F1-95AE-A19F7589144E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CE60978-4932-4D25-85A8-0ADEE41F1AE9}" type="pres">
      <dgm:prSet presAssocID="{0DEA22CD-0DC0-48F1-95AE-A19F7589144E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F812CF-3E22-4920-8881-312AC8BF0BEE}" type="presOf" srcId="{0DEA22CD-0DC0-48F1-95AE-A19F7589144E}" destId="{FCE60978-4932-4D25-85A8-0ADEE41F1AE9}" srcOrd="0" destOrd="0" presId="urn:microsoft.com/office/officeart/2005/8/layout/vList3"/>
    <dgm:cxn modelId="{7BB500B8-CC2C-4D84-A3E1-00832C76EDF5}" srcId="{51DF9298-C068-4794-B8D7-290608BF4CA8}" destId="{0DEA22CD-0DC0-48F1-95AE-A19F7589144E}" srcOrd="1" destOrd="0" parTransId="{AAAF354A-4198-4F4B-8273-C7ACA794CE07}" sibTransId="{CEC36DCD-0489-4FCD-A488-994907DACA44}"/>
    <dgm:cxn modelId="{71E2C4D4-2555-43B3-B464-61D41278A448}" type="presOf" srcId="{C86EA1B0-6EB4-47D1-9933-1A028A06279B}" destId="{8391B976-A12A-4751-8254-2AFC5981E498}" srcOrd="0" destOrd="0" presId="urn:microsoft.com/office/officeart/2005/8/layout/vList3"/>
    <dgm:cxn modelId="{8699A304-C5C2-48BA-AB6D-BB1C4FC506D9}" srcId="{51DF9298-C068-4794-B8D7-290608BF4CA8}" destId="{C86EA1B0-6EB4-47D1-9933-1A028A06279B}" srcOrd="0" destOrd="0" parTransId="{EE6F169D-74B5-4F4D-84DF-7E436C36E12B}" sibTransId="{8E3B3D72-8D43-41B3-AFE8-F68CD9D6D676}"/>
    <dgm:cxn modelId="{DF327411-3FB8-4B9C-AE5F-9B22E78836CB}" type="presOf" srcId="{51DF9298-C068-4794-B8D7-290608BF4CA8}" destId="{9964F86A-DCC6-4C9F-970D-6B58597BD9C0}" srcOrd="0" destOrd="0" presId="urn:microsoft.com/office/officeart/2005/8/layout/vList3"/>
    <dgm:cxn modelId="{1AE1DB99-2AE6-4269-97BE-E16EFD3DFE52}" type="presParOf" srcId="{9964F86A-DCC6-4C9F-970D-6B58597BD9C0}" destId="{72D85F94-639A-4507-B734-C723EF6403CD}" srcOrd="0" destOrd="0" presId="urn:microsoft.com/office/officeart/2005/8/layout/vList3"/>
    <dgm:cxn modelId="{BADE917C-9639-41ED-95E9-73496AE408CD}" type="presParOf" srcId="{72D85F94-639A-4507-B734-C723EF6403CD}" destId="{4B1CAC1D-C654-4124-A739-D84414DBA671}" srcOrd="0" destOrd="0" presId="urn:microsoft.com/office/officeart/2005/8/layout/vList3"/>
    <dgm:cxn modelId="{9B996F04-26F8-4585-A597-6AF7B28F5144}" type="presParOf" srcId="{72D85F94-639A-4507-B734-C723EF6403CD}" destId="{8391B976-A12A-4751-8254-2AFC5981E498}" srcOrd="1" destOrd="0" presId="urn:microsoft.com/office/officeart/2005/8/layout/vList3"/>
    <dgm:cxn modelId="{C60DDE96-44F8-42D6-BF30-96F5F068B48E}" type="presParOf" srcId="{9964F86A-DCC6-4C9F-970D-6B58597BD9C0}" destId="{DB076522-CBE7-46C8-81F8-8B1AA6E70891}" srcOrd="1" destOrd="0" presId="urn:microsoft.com/office/officeart/2005/8/layout/vList3"/>
    <dgm:cxn modelId="{44AD0808-57B2-4D3E-B279-2E1CEA4BE4D8}" type="presParOf" srcId="{9964F86A-DCC6-4C9F-970D-6B58597BD9C0}" destId="{17C4357D-C2A4-4C51-A503-DF3BA7F5D281}" srcOrd="2" destOrd="0" presId="urn:microsoft.com/office/officeart/2005/8/layout/vList3"/>
    <dgm:cxn modelId="{58C7E009-DF85-4CF2-B07D-1AFEAFCCFE33}" type="presParOf" srcId="{17C4357D-C2A4-4C51-A503-DF3BA7F5D281}" destId="{DC299C18-AC1A-446D-AC36-50F0ED684BB2}" srcOrd="0" destOrd="0" presId="urn:microsoft.com/office/officeart/2005/8/layout/vList3"/>
    <dgm:cxn modelId="{09778BCC-23D7-4D87-9769-3025D0CAE862}" type="presParOf" srcId="{17C4357D-C2A4-4C51-A503-DF3BA7F5D281}" destId="{FCE60978-4932-4D25-85A8-0ADEE41F1AE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085CC28-F79F-479F-A0F5-61CC551815C1}" type="doc">
      <dgm:prSet loTypeId="urn:microsoft.com/office/officeart/2008/layout/BendingPictureBlocks" loCatId="pictur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E287E7-BF52-49C6-8F29-7AC56DF45922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Visual Studio 2012</a:t>
          </a:r>
          <a:endParaRPr lang="en-US" b="1" dirty="0">
            <a:solidFill>
              <a:schemeClr val="tx1"/>
            </a:solidFill>
          </a:endParaRPr>
        </a:p>
      </dgm:t>
    </dgm:pt>
    <dgm:pt modelId="{26B25125-4280-4E91-BB96-583EAB6D7AA6}" type="parTrans" cxnId="{E4F07D54-3779-4C35-8DB5-2E28323C8801}">
      <dgm:prSet/>
      <dgm:spPr/>
      <dgm:t>
        <a:bodyPr/>
        <a:lstStyle/>
        <a:p>
          <a:endParaRPr lang="en-US"/>
        </a:p>
      </dgm:t>
    </dgm:pt>
    <dgm:pt modelId="{8870B70D-1C65-411C-AC76-319159867BAE}" type="sibTrans" cxnId="{E4F07D54-3779-4C35-8DB5-2E28323C8801}">
      <dgm:prSet/>
      <dgm:spPr/>
      <dgm:t>
        <a:bodyPr/>
        <a:lstStyle/>
        <a:p>
          <a:endParaRPr lang="en-US"/>
        </a:p>
      </dgm:t>
    </dgm:pt>
    <dgm:pt modelId="{4457D35E-BF66-467E-8BC5-D01C3A998114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SQL Server 2008 R2</a:t>
          </a:r>
          <a:endParaRPr lang="en-US" b="1" dirty="0">
            <a:solidFill>
              <a:schemeClr val="tx1"/>
            </a:solidFill>
          </a:endParaRPr>
        </a:p>
      </dgm:t>
    </dgm:pt>
    <dgm:pt modelId="{2F66F5A3-0749-48CC-B281-7C9DB8E09AE9}" type="parTrans" cxnId="{4BAAE354-0051-4C67-ABED-F03D3A62587B}">
      <dgm:prSet/>
      <dgm:spPr/>
      <dgm:t>
        <a:bodyPr/>
        <a:lstStyle/>
        <a:p>
          <a:endParaRPr lang="en-US"/>
        </a:p>
      </dgm:t>
    </dgm:pt>
    <dgm:pt modelId="{0D61D082-D118-42F6-A515-7F1D7D538B77}" type="sibTrans" cxnId="{4BAAE354-0051-4C67-ABED-F03D3A62587B}">
      <dgm:prSet/>
      <dgm:spPr/>
      <dgm:t>
        <a:bodyPr/>
        <a:lstStyle/>
        <a:p>
          <a:endParaRPr lang="en-US"/>
        </a:p>
      </dgm:t>
    </dgm:pt>
    <dgm:pt modelId="{F551E340-3751-432F-AF17-559B47B20A70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ASP.NET MVC4</a:t>
          </a:r>
          <a:endParaRPr lang="en-US" b="1" dirty="0">
            <a:solidFill>
              <a:schemeClr val="tx1"/>
            </a:solidFill>
          </a:endParaRPr>
        </a:p>
      </dgm:t>
    </dgm:pt>
    <dgm:pt modelId="{382DD2C6-826F-4739-9E19-F9C8E0673AB1}" type="parTrans" cxnId="{C1EFCDE5-12C2-4435-942F-AB66F55F2420}">
      <dgm:prSet/>
      <dgm:spPr/>
      <dgm:t>
        <a:bodyPr/>
        <a:lstStyle/>
        <a:p>
          <a:endParaRPr lang="en-US"/>
        </a:p>
      </dgm:t>
    </dgm:pt>
    <dgm:pt modelId="{6803BCD3-9DD0-4AED-BBA2-DF1C8ABF2B70}" type="sibTrans" cxnId="{C1EFCDE5-12C2-4435-942F-AB66F55F2420}">
      <dgm:prSet/>
      <dgm:spPr/>
      <dgm:t>
        <a:bodyPr/>
        <a:lstStyle/>
        <a:p>
          <a:endParaRPr lang="en-US"/>
        </a:p>
      </dgm:t>
    </dgm:pt>
    <dgm:pt modelId="{BBCF0070-5E7F-458F-8742-FDAE6EC025F7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JavaScript</a:t>
          </a:r>
          <a:endParaRPr lang="en-US" b="1" dirty="0">
            <a:solidFill>
              <a:schemeClr val="tx1"/>
            </a:solidFill>
          </a:endParaRPr>
        </a:p>
      </dgm:t>
    </dgm:pt>
    <dgm:pt modelId="{FF710D7D-0EED-41EE-BFE1-2E3DDFE64484}" type="parTrans" cxnId="{33FCC45E-FC0D-4B99-839B-5383F0E32A97}">
      <dgm:prSet/>
      <dgm:spPr/>
      <dgm:t>
        <a:bodyPr/>
        <a:lstStyle/>
        <a:p>
          <a:endParaRPr lang="en-US"/>
        </a:p>
      </dgm:t>
    </dgm:pt>
    <dgm:pt modelId="{ED0FC91F-E6A5-469D-BB3E-5032020904C3}" type="sibTrans" cxnId="{33FCC45E-FC0D-4B99-839B-5383F0E32A97}">
      <dgm:prSet/>
      <dgm:spPr/>
      <dgm:t>
        <a:bodyPr/>
        <a:lstStyle/>
        <a:p>
          <a:endParaRPr lang="en-US"/>
        </a:p>
      </dgm:t>
    </dgm:pt>
    <dgm:pt modelId="{B0DB6AFD-3A95-4A15-819B-AD65D9969745}">
      <dgm:prSet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JQuery</a:t>
          </a:r>
          <a:endParaRPr lang="en-US" b="1" dirty="0">
            <a:solidFill>
              <a:schemeClr val="tx1"/>
            </a:solidFill>
          </a:endParaRPr>
        </a:p>
      </dgm:t>
    </dgm:pt>
    <dgm:pt modelId="{0D756C43-8CE7-48AE-B9C5-3BFA73414973}" type="parTrans" cxnId="{64663A70-FA42-46C3-9B57-C59F3E9D0B4C}">
      <dgm:prSet/>
      <dgm:spPr/>
      <dgm:t>
        <a:bodyPr/>
        <a:lstStyle/>
        <a:p>
          <a:endParaRPr lang="en-US"/>
        </a:p>
      </dgm:t>
    </dgm:pt>
    <dgm:pt modelId="{6203AF43-D4F3-4F9A-96A9-6D7AA4AF64F7}" type="sibTrans" cxnId="{64663A70-FA42-46C3-9B57-C59F3E9D0B4C}">
      <dgm:prSet/>
      <dgm:spPr/>
      <dgm:t>
        <a:bodyPr/>
        <a:lstStyle/>
        <a:p>
          <a:endParaRPr lang="en-US"/>
        </a:p>
      </dgm:t>
    </dgm:pt>
    <dgm:pt modelId="{93E83133-3E95-4B79-9A36-FEA5CEEE16FB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Bootstrap</a:t>
          </a:r>
          <a:endParaRPr lang="en-US" b="1" dirty="0">
            <a:solidFill>
              <a:schemeClr val="tx1"/>
            </a:solidFill>
          </a:endParaRPr>
        </a:p>
      </dgm:t>
    </dgm:pt>
    <dgm:pt modelId="{8CDE63B3-77DD-4A54-A44A-1A475CC61E5A}" type="parTrans" cxnId="{962C211B-EF89-4A85-BDAB-7BDEB1600809}">
      <dgm:prSet/>
      <dgm:spPr/>
      <dgm:t>
        <a:bodyPr/>
        <a:lstStyle/>
        <a:p>
          <a:endParaRPr lang="vi-VN"/>
        </a:p>
      </dgm:t>
    </dgm:pt>
    <dgm:pt modelId="{6E0B480B-8049-4C5B-AE83-1A800BB38B27}" type="sibTrans" cxnId="{962C211B-EF89-4A85-BDAB-7BDEB1600809}">
      <dgm:prSet/>
      <dgm:spPr/>
      <dgm:t>
        <a:bodyPr/>
        <a:lstStyle/>
        <a:p>
          <a:endParaRPr lang="vi-VN"/>
        </a:p>
      </dgm:t>
    </dgm:pt>
    <dgm:pt modelId="{368E33FC-B5E3-4B83-AF38-481827DD1CD1}" type="pres">
      <dgm:prSet presAssocID="{1085CC28-F79F-479F-A0F5-61CC551815C1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402F0C9-37C6-43FB-8146-AD4B412FDEA9}" type="pres">
      <dgm:prSet presAssocID="{87E287E7-BF52-49C6-8F29-7AC56DF45922}" presName="composite" presStyleCnt="0"/>
      <dgm:spPr/>
      <dgm:t>
        <a:bodyPr/>
        <a:lstStyle/>
        <a:p>
          <a:endParaRPr lang="vi-VN"/>
        </a:p>
      </dgm:t>
    </dgm:pt>
    <dgm:pt modelId="{78829755-EC80-415C-8DC8-C0A649FC32DA}" type="pres">
      <dgm:prSet presAssocID="{87E287E7-BF52-49C6-8F29-7AC56DF45922}" presName="rect1" presStyleLbl="bgImgPlac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9D13A05A-E7E2-4BEA-BFDF-E00865D1D609}" type="pres">
      <dgm:prSet presAssocID="{87E287E7-BF52-49C6-8F29-7AC56DF45922}" presName="rect2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70C3C-A174-415C-91E6-36F1361B06F3}" type="pres">
      <dgm:prSet presAssocID="{8870B70D-1C65-411C-AC76-319159867BAE}" presName="sibTrans" presStyleCnt="0"/>
      <dgm:spPr/>
      <dgm:t>
        <a:bodyPr/>
        <a:lstStyle/>
        <a:p>
          <a:endParaRPr lang="vi-VN"/>
        </a:p>
      </dgm:t>
    </dgm:pt>
    <dgm:pt modelId="{3EF19B42-5BD9-4F14-9662-5E5FA5961ECB}" type="pres">
      <dgm:prSet presAssocID="{4457D35E-BF66-467E-8BC5-D01C3A998114}" presName="composite" presStyleCnt="0"/>
      <dgm:spPr/>
      <dgm:t>
        <a:bodyPr/>
        <a:lstStyle/>
        <a:p>
          <a:endParaRPr lang="vi-VN"/>
        </a:p>
      </dgm:t>
    </dgm:pt>
    <dgm:pt modelId="{24895107-7620-4FCC-89E1-FE7AD68D283E}" type="pres">
      <dgm:prSet presAssocID="{4457D35E-BF66-467E-8BC5-D01C3A998114}" presName="rect1" presStyleLbl="b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8A864993-586B-4550-AF7F-4DCD3803A9DD}" type="pres">
      <dgm:prSet presAssocID="{4457D35E-BF66-467E-8BC5-D01C3A998114}" presName="rect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6F31A-81C0-4A4A-8B5D-D06FCDF0227E}" type="pres">
      <dgm:prSet presAssocID="{0D61D082-D118-42F6-A515-7F1D7D538B77}" presName="sibTrans" presStyleCnt="0"/>
      <dgm:spPr/>
      <dgm:t>
        <a:bodyPr/>
        <a:lstStyle/>
        <a:p>
          <a:endParaRPr lang="vi-VN"/>
        </a:p>
      </dgm:t>
    </dgm:pt>
    <dgm:pt modelId="{E2174475-1668-4644-90CD-C5ABB23EB5D2}" type="pres">
      <dgm:prSet presAssocID="{F551E340-3751-432F-AF17-559B47B20A70}" presName="composite" presStyleCnt="0"/>
      <dgm:spPr/>
      <dgm:t>
        <a:bodyPr/>
        <a:lstStyle/>
        <a:p>
          <a:endParaRPr lang="vi-VN"/>
        </a:p>
      </dgm:t>
    </dgm:pt>
    <dgm:pt modelId="{B2B0357D-AFAA-4469-A356-E5A99A2114F9}" type="pres">
      <dgm:prSet presAssocID="{F551E340-3751-432F-AF17-559B47B20A70}" presName="rect1" presStyleLbl="b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BD9C1462-5556-48C8-A12D-217C0A2CCB23}" type="pres">
      <dgm:prSet presAssocID="{F551E340-3751-432F-AF17-559B47B20A70}" presName="rect2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A9C95-F46E-4C3F-B25D-122D98C147E2}" type="pres">
      <dgm:prSet presAssocID="{6803BCD3-9DD0-4AED-BBA2-DF1C8ABF2B70}" presName="sibTrans" presStyleCnt="0"/>
      <dgm:spPr/>
      <dgm:t>
        <a:bodyPr/>
        <a:lstStyle/>
        <a:p>
          <a:endParaRPr lang="vi-VN"/>
        </a:p>
      </dgm:t>
    </dgm:pt>
    <dgm:pt modelId="{499E5C91-F794-445A-BBD1-4EF298DB65A2}" type="pres">
      <dgm:prSet presAssocID="{BBCF0070-5E7F-458F-8742-FDAE6EC025F7}" presName="composite" presStyleCnt="0"/>
      <dgm:spPr/>
      <dgm:t>
        <a:bodyPr/>
        <a:lstStyle/>
        <a:p>
          <a:endParaRPr lang="vi-VN"/>
        </a:p>
      </dgm:t>
    </dgm:pt>
    <dgm:pt modelId="{A988E8F9-8240-4438-A9C9-DC041B158E5F}" type="pres">
      <dgm:prSet presAssocID="{BBCF0070-5E7F-458F-8742-FDAE6EC025F7}" presName="rect1" presStyleLbl="bgImgPlace1" presStyleIdx="3" presStyleCnt="6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37661726-9DF7-456A-BAA7-C88AC604E94A}" type="pres">
      <dgm:prSet presAssocID="{BBCF0070-5E7F-458F-8742-FDAE6EC025F7}" presName="rect2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28516-9783-46FB-89E0-2C818EB2159C}" type="pres">
      <dgm:prSet presAssocID="{ED0FC91F-E6A5-469D-BB3E-5032020904C3}" presName="sibTrans" presStyleCnt="0"/>
      <dgm:spPr/>
      <dgm:t>
        <a:bodyPr/>
        <a:lstStyle/>
        <a:p>
          <a:endParaRPr lang="vi-VN"/>
        </a:p>
      </dgm:t>
    </dgm:pt>
    <dgm:pt modelId="{F4FC3E9F-7DF2-446E-81B8-91F64C45ACC8}" type="pres">
      <dgm:prSet presAssocID="{B0DB6AFD-3A95-4A15-819B-AD65D9969745}" presName="composite" presStyleCnt="0"/>
      <dgm:spPr/>
      <dgm:t>
        <a:bodyPr/>
        <a:lstStyle/>
        <a:p>
          <a:endParaRPr lang="vi-VN"/>
        </a:p>
      </dgm:t>
    </dgm:pt>
    <dgm:pt modelId="{DA7A5A13-8374-4436-A082-78ED0DE4D218}" type="pres">
      <dgm:prSet presAssocID="{B0DB6AFD-3A95-4A15-819B-AD65D9969745}" presName="rect1" presStyleLbl="b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FFAC641C-D195-4E24-A2AE-50E45687C9BB}" type="pres">
      <dgm:prSet presAssocID="{B0DB6AFD-3A95-4A15-819B-AD65D9969745}" presName="rect2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8C4D3-9CA5-4277-93CC-1FFB606380CF}" type="pres">
      <dgm:prSet presAssocID="{6203AF43-D4F3-4F9A-96A9-6D7AA4AF64F7}" presName="sibTrans" presStyleCnt="0"/>
      <dgm:spPr/>
      <dgm:t>
        <a:bodyPr/>
        <a:lstStyle/>
        <a:p>
          <a:endParaRPr lang="vi-VN"/>
        </a:p>
      </dgm:t>
    </dgm:pt>
    <dgm:pt modelId="{A18EDCB8-7FD3-4B0F-A353-8B04694CEFD3}" type="pres">
      <dgm:prSet presAssocID="{93E83133-3E95-4B79-9A36-FEA5CEEE16FB}" presName="composite" presStyleCnt="0"/>
      <dgm:spPr/>
      <dgm:t>
        <a:bodyPr/>
        <a:lstStyle/>
        <a:p>
          <a:endParaRPr lang="vi-VN"/>
        </a:p>
      </dgm:t>
    </dgm:pt>
    <dgm:pt modelId="{98110EBF-7E3C-41EA-8561-1B08530DB6E5}" type="pres">
      <dgm:prSet presAssocID="{93E83133-3E95-4B79-9A36-FEA5CEEE16FB}" presName="rect1" presStyleLbl="b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vi-VN"/>
        </a:p>
      </dgm:t>
    </dgm:pt>
    <dgm:pt modelId="{B9C0B3C7-FA16-4C3A-8BDE-66896C99C7D6}" type="pres">
      <dgm:prSet presAssocID="{93E83133-3E95-4B79-9A36-FEA5CEEE16FB}" presName="rect2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33FCC45E-FC0D-4B99-839B-5383F0E32A97}" srcId="{1085CC28-F79F-479F-A0F5-61CC551815C1}" destId="{BBCF0070-5E7F-458F-8742-FDAE6EC025F7}" srcOrd="3" destOrd="0" parTransId="{FF710D7D-0EED-41EE-BFE1-2E3DDFE64484}" sibTransId="{ED0FC91F-E6A5-469D-BB3E-5032020904C3}"/>
    <dgm:cxn modelId="{AA8FE078-0997-4B4F-8FB4-92957EF399FF}" type="presOf" srcId="{B0DB6AFD-3A95-4A15-819B-AD65D9969745}" destId="{FFAC641C-D195-4E24-A2AE-50E45687C9BB}" srcOrd="0" destOrd="0" presId="urn:microsoft.com/office/officeart/2008/layout/BendingPictureBlocks"/>
    <dgm:cxn modelId="{E4F07D54-3779-4C35-8DB5-2E28323C8801}" srcId="{1085CC28-F79F-479F-A0F5-61CC551815C1}" destId="{87E287E7-BF52-49C6-8F29-7AC56DF45922}" srcOrd="0" destOrd="0" parTransId="{26B25125-4280-4E91-BB96-583EAB6D7AA6}" sibTransId="{8870B70D-1C65-411C-AC76-319159867BAE}"/>
    <dgm:cxn modelId="{C1EFCDE5-12C2-4435-942F-AB66F55F2420}" srcId="{1085CC28-F79F-479F-A0F5-61CC551815C1}" destId="{F551E340-3751-432F-AF17-559B47B20A70}" srcOrd="2" destOrd="0" parTransId="{382DD2C6-826F-4739-9E19-F9C8E0673AB1}" sibTransId="{6803BCD3-9DD0-4AED-BBA2-DF1C8ABF2B70}"/>
    <dgm:cxn modelId="{F6DE0A79-6A28-4015-A8F2-8B1260CA3697}" type="presOf" srcId="{93E83133-3E95-4B79-9A36-FEA5CEEE16FB}" destId="{B9C0B3C7-FA16-4C3A-8BDE-66896C99C7D6}" srcOrd="0" destOrd="0" presId="urn:microsoft.com/office/officeart/2008/layout/BendingPictureBlocks"/>
    <dgm:cxn modelId="{4BAAE354-0051-4C67-ABED-F03D3A62587B}" srcId="{1085CC28-F79F-479F-A0F5-61CC551815C1}" destId="{4457D35E-BF66-467E-8BC5-D01C3A998114}" srcOrd="1" destOrd="0" parTransId="{2F66F5A3-0749-48CC-B281-7C9DB8E09AE9}" sibTransId="{0D61D082-D118-42F6-A515-7F1D7D538B77}"/>
    <dgm:cxn modelId="{962C211B-EF89-4A85-BDAB-7BDEB1600809}" srcId="{1085CC28-F79F-479F-A0F5-61CC551815C1}" destId="{93E83133-3E95-4B79-9A36-FEA5CEEE16FB}" srcOrd="5" destOrd="0" parTransId="{8CDE63B3-77DD-4A54-A44A-1A475CC61E5A}" sibTransId="{6E0B480B-8049-4C5B-AE83-1A800BB38B27}"/>
    <dgm:cxn modelId="{5807EB85-C009-4302-912C-ADC016473EE4}" type="presOf" srcId="{BBCF0070-5E7F-458F-8742-FDAE6EC025F7}" destId="{37661726-9DF7-456A-BAA7-C88AC604E94A}" srcOrd="0" destOrd="0" presId="urn:microsoft.com/office/officeart/2008/layout/BendingPictureBlocks"/>
    <dgm:cxn modelId="{6A6E8C70-3B13-47BF-9B1A-63C7A8269332}" type="presOf" srcId="{1085CC28-F79F-479F-A0F5-61CC551815C1}" destId="{368E33FC-B5E3-4B83-AF38-481827DD1CD1}" srcOrd="0" destOrd="0" presId="urn:microsoft.com/office/officeart/2008/layout/BendingPictureBlocks"/>
    <dgm:cxn modelId="{57E0AED9-3A88-40FB-9712-51009AD80946}" type="presOf" srcId="{87E287E7-BF52-49C6-8F29-7AC56DF45922}" destId="{9D13A05A-E7E2-4BEA-BFDF-E00865D1D609}" srcOrd="0" destOrd="0" presId="urn:microsoft.com/office/officeart/2008/layout/BendingPictureBlocks"/>
    <dgm:cxn modelId="{6E128445-2A5D-429B-8F83-C57BCA1B95A0}" type="presOf" srcId="{4457D35E-BF66-467E-8BC5-D01C3A998114}" destId="{8A864993-586B-4550-AF7F-4DCD3803A9DD}" srcOrd="0" destOrd="0" presId="urn:microsoft.com/office/officeart/2008/layout/BendingPictureBlocks"/>
    <dgm:cxn modelId="{64663A70-FA42-46C3-9B57-C59F3E9D0B4C}" srcId="{1085CC28-F79F-479F-A0F5-61CC551815C1}" destId="{B0DB6AFD-3A95-4A15-819B-AD65D9969745}" srcOrd="4" destOrd="0" parTransId="{0D756C43-8CE7-48AE-B9C5-3BFA73414973}" sibTransId="{6203AF43-D4F3-4F9A-96A9-6D7AA4AF64F7}"/>
    <dgm:cxn modelId="{B5CE2965-B042-4C44-947F-E23B8A4A0AEE}" type="presOf" srcId="{F551E340-3751-432F-AF17-559B47B20A70}" destId="{BD9C1462-5556-48C8-A12D-217C0A2CCB23}" srcOrd="0" destOrd="0" presId="urn:microsoft.com/office/officeart/2008/layout/BendingPictureBlocks"/>
    <dgm:cxn modelId="{87E4A5D5-E669-4BBE-8ED0-C121BF031C22}" type="presParOf" srcId="{368E33FC-B5E3-4B83-AF38-481827DD1CD1}" destId="{C402F0C9-37C6-43FB-8146-AD4B412FDEA9}" srcOrd="0" destOrd="0" presId="urn:microsoft.com/office/officeart/2008/layout/BendingPictureBlocks"/>
    <dgm:cxn modelId="{3E3D5614-0AE5-4064-93C3-680DCFEAD799}" type="presParOf" srcId="{C402F0C9-37C6-43FB-8146-AD4B412FDEA9}" destId="{78829755-EC80-415C-8DC8-C0A649FC32DA}" srcOrd="0" destOrd="0" presId="urn:microsoft.com/office/officeart/2008/layout/BendingPictureBlocks"/>
    <dgm:cxn modelId="{86C8EBAF-9FED-4F76-A1B8-41AD7FED0568}" type="presParOf" srcId="{C402F0C9-37C6-43FB-8146-AD4B412FDEA9}" destId="{9D13A05A-E7E2-4BEA-BFDF-E00865D1D609}" srcOrd="1" destOrd="0" presId="urn:microsoft.com/office/officeart/2008/layout/BendingPictureBlocks"/>
    <dgm:cxn modelId="{7EED97D5-D4EE-4FB9-929F-4CF5A8D9BA04}" type="presParOf" srcId="{368E33FC-B5E3-4B83-AF38-481827DD1CD1}" destId="{AAA70C3C-A174-415C-91E6-36F1361B06F3}" srcOrd="1" destOrd="0" presId="urn:microsoft.com/office/officeart/2008/layout/BendingPictureBlocks"/>
    <dgm:cxn modelId="{76DF9944-086C-4F0B-8F85-10C268A8AFDF}" type="presParOf" srcId="{368E33FC-B5E3-4B83-AF38-481827DD1CD1}" destId="{3EF19B42-5BD9-4F14-9662-5E5FA5961ECB}" srcOrd="2" destOrd="0" presId="urn:microsoft.com/office/officeart/2008/layout/BendingPictureBlocks"/>
    <dgm:cxn modelId="{4E25E9C1-AEAB-4143-9067-2A49F36D68A6}" type="presParOf" srcId="{3EF19B42-5BD9-4F14-9662-5E5FA5961ECB}" destId="{24895107-7620-4FCC-89E1-FE7AD68D283E}" srcOrd="0" destOrd="0" presId="urn:microsoft.com/office/officeart/2008/layout/BendingPictureBlocks"/>
    <dgm:cxn modelId="{C44F5F11-F897-435B-82DD-10D715F3000B}" type="presParOf" srcId="{3EF19B42-5BD9-4F14-9662-5E5FA5961ECB}" destId="{8A864993-586B-4550-AF7F-4DCD3803A9DD}" srcOrd="1" destOrd="0" presId="urn:microsoft.com/office/officeart/2008/layout/BendingPictureBlocks"/>
    <dgm:cxn modelId="{2415CF4C-B88E-4271-A0DB-8DCE3C2B11B7}" type="presParOf" srcId="{368E33FC-B5E3-4B83-AF38-481827DD1CD1}" destId="{3176F31A-81C0-4A4A-8B5D-D06FCDF0227E}" srcOrd="3" destOrd="0" presId="urn:microsoft.com/office/officeart/2008/layout/BendingPictureBlocks"/>
    <dgm:cxn modelId="{01CF3246-42B9-45D7-A14C-BE0686BDEBD9}" type="presParOf" srcId="{368E33FC-B5E3-4B83-AF38-481827DD1CD1}" destId="{E2174475-1668-4644-90CD-C5ABB23EB5D2}" srcOrd="4" destOrd="0" presId="urn:microsoft.com/office/officeart/2008/layout/BendingPictureBlocks"/>
    <dgm:cxn modelId="{95D115AA-54F0-4446-BF94-30A327F4BABE}" type="presParOf" srcId="{E2174475-1668-4644-90CD-C5ABB23EB5D2}" destId="{B2B0357D-AFAA-4469-A356-E5A99A2114F9}" srcOrd="0" destOrd="0" presId="urn:microsoft.com/office/officeart/2008/layout/BendingPictureBlocks"/>
    <dgm:cxn modelId="{B47A573C-24C4-4B7C-8666-E93CF0AF5C3E}" type="presParOf" srcId="{E2174475-1668-4644-90CD-C5ABB23EB5D2}" destId="{BD9C1462-5556-48C8-A12D-217C0A2CCB23}" srcOrd="1" destOrd="0" presId="urn:microsoft.com/office/officeart/2008/layout/BendingPictureBlocks"/>
    <dgm:cxn modelId="{E699E2B6-949B-4A0D-8082-3D98F92BBCE0}" type="presParOf" srcId="{368E33FC-B5E3-4B83-AF38-481827DD1CD1}" destId="{81EA9C95-F46E-4C3F-B25D-122D98C147E2}" srcOrd="5" destOrd="0" presId="urn:microsoft.com/office/officeart/2008/layout/BendingPictureBlocks"/>
    <dgm:cxn modelId="{F1554AAA-62DF-426D-9BF4-96F28F5E8FF7}" type="presParOf" srcId="{368E33FC-B5E3-4B83-AF38-481827DD1CD1}" destId="{499E5C91-F794-445A-BBD1-4EF298DB65A2}" srcOrd="6" destOrd="0" presId="urn:microsoft.com/office/officeart/2008/layout/BendingPictureBlocks"/>
    <dgm:cxn modelId="{CFAE0609-3E7D-46B5-8608-AF3AF8394A9B}" type="presParOf" srcId="{499E5C91-F794-445A-BBD1-4EF298DB65A2}" destId="{A988E8F9-8240-4438-A9C9-DC041B158E5F}" srcOrd="0" destOrd="0" presId="urn:microsoft.com/office/officeart/2008/layout/BendingPictureBlocks"/>
    <dgm:cxn modelId="{66ECD136-E995-4895-B890-34F4E765FF7F}" type="presParOf" srcId="{499E5C91-F794-445A-BBD1-4EF298DB65A2}" destId="{37661726-9DF7-456A-BAA7-C88AC604E94A}" srcOrd="1" destOrd="0" presId="urn:microsoft.com/office/officeart/2008/layout/BendingPictureBlocks"/>
    <dgm:cxn modelId="{43CC99CB-6BFA-464E-B387-D89B49411752}" type="presParOf" srcId="{368E33FC-B5E3-4B83-AF38-481827DD1CD1}" destId="{B3328516-9783-46FB-89E0-2C818EB2159C}" srcOrd="7" destOrd="0" presId="urn:microsoft.com/office/officeart/2008/layout/BendingPictureBlocks"/>
    <dgm:cxn modelId="{FD09A0DA-7DDC-4E7A-9820-0E2197AB8E06}" type="presParOf" srcId="{368E33FC-B5E3-4B83-AF38-481827DD1CD1}" destId="{F4FC3E9F-7DF2-446E-81B8-91F64C45ACC8}" srcOrd="8" destOrd="0" presId="urn:microsoft.com/office/officeart/2008/layout/BendingPictureBlocks"/>
    <dgm:cxn modelId="{88D2FEA0-5DBC-4F19-A33B-B9599AAFD930}" type="presParOf" srcId="{F4FC3E9F-7DF2-446E-81B8-91F64C45ACC8}" destId="{DA7A5A13-8374-4436-A082-78ED0DE4D218}" srcOrd="0" destOrd="0" presId="urn:microsoft.com/office/officeart/2008/layout/BendingPictureBlocks"/>
    <dgm:cxn modelId="{22D3D11A-2BFC-4F1A-826B-923E4ED090E4}" type="presParOf" srcId="{F4FC3E9F-7DF2-446E-81B8-91F64C45ACC8}" destId="{FFAC641C-D195-4E24-A2AE-50E45687C9BB}" srcOrd="1" destOrd="0" presId="urn:microsoft.com/office/officeart/2008/layout/BendingPictureBlocks"/>
    <dgm:cxn modelId="{6A498537-25E7-4121-B165-131568F20D1A}" type="presParOf" srcId="{368E33FC-B5E3-4B83-AF38-481827DD1CD1}" destId="{B4B8C4D3-9CA5-4277-93CC-1FFB606380CF}" srcOrd="9" destOrd="0" presId="urn:microsoft.com/office/officeart/2008/layout/BendingPictureBlocks"/>
    <dgm:cxn modelId="{BDEBC9D7-DD8B-456E-B818-FD680C8A0B95}" type="presParOf" srcId="{368E33FC-B5E3-4B83-AF38-481827DD1CD1}" destId="{A18EDCB8-7FD3-4B0F-A353-8B04694CEFD3}" srcOrd="10" destOrd="0" presId="urn:microsoft.com/office/officeart/2008/layout/BendingPictureBlocks"/>
    <dgm:cxn modelId="{38FE4D6D-B96A-45FB-A468-DDCDFB7AA2C4}" type="presParOf" srcId="{A18EDCB8-7FD3-4B0F-A353-8B04694CEFD3}" destId="{98110EBF-7E3C-41EA-8561-1B08530DB6E5}" srcOrd="0" destOrd="0" presId="urn:microsoft.com/office/officeart/2008/layout/BendingPictureBlocks"/>
    <dgm:cxn modelId="{7DE46DBD-384E-43A2-BEE5-1E0FAFC0C73F}" type="presParOf" srcId="{A18EDCB8-7FD3-4B0F-A353-8B04694CEFD3}" destId="{B9C0B3C7-FA16-4C3A-8BDE-66896C99C7D6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3F7419-B13E-4697-8DFD-6CEF0420635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47D2EB-4139-4832-8BE2-34E7AEC44E7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 service</a:t>
          </a:r>
          <a:endParaRPr lang="en-US" dirty="0">
            <a:solidFill>
              <a:schemeClr val="tx1"/>
            </a:solidFill>
          </a:endParaRPr>
        </a:p>
      </dgm:t>
    </dgm:pt>
    <dgm:pt modelId="{415C9B82-9987-4741-979F-246E413EE290}" type="parTrans" cxnId="{6EC0E0B1-4812-4CD1-8155-36787614E97A}">
      <dgm:prSet/>
      <dgm:spPr/>
      <dgm:t>
        <a:bodyPr/>
        <a:lstStyle/>
        <a:p>
          <a:endParaRPr lang="en-US"/>
        </a:p>
      </dgm:t>
    </dgm:pt>
    <dgm:pt modelId="{BE2D4F1A-C767-4306-8F2D-90BBB4092D1B}" type="sibTrans" cxnId="{6EC0E0B1-4812-4CD1-8155-36787614E97A}">
      <dgm:prSet/>
      <dgm:spPr/>
      <dgm:t>
        <a:bodyPr/>
        <a:lstStyle/>
        <a:p>
          <a:endParaRPr lang="en-US"/>
        </a:p>
      </dgm:t>
    </dgm:pt>
    <dgm:pt modelId="{491DB872-F997-4010-AC2A-0EA783828F9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</a:t>
          </a:r>
          <a:endParaRPr lang="en-US" dirty="0">
            <a:solidFill>
              <a:schemeClr val="tx1"/>
            </a:solidFill>
          </a:endParaRPr>
        </a:p>
      </dgm:t>
    </dgm:pt>
    <dgm:pt modelId="{A0395F82-0B6B-498B-8263-2FD8370E3EC7}" type="parTrans" cxnId="{465E9BDE-E124-47E6-87E6-7342AB9F104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FB9F7F-6AEE-48FA-908D-8B2F7AF69330}" type="sibTrans" cxnId="{465E9BDE-E124-47E6-87E6-7342AB9F1046}">
      <dgm:prSet/>
      <dgm:spPr/>
      <dgm:t>
        <a:bodyPr/>
        <a:lstStyle/>
        <a:p>
          <a:endParaRPr lang="en-US"/>
        </a:p>
      </dgm:t>
    </dgm:pt>
    <dgm:pt modelId="{D658C454-1E3F-4CE6-87D5-DACFE1FE301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Search maid</a:t>
          </a:r>
          <a:endParaRPr lang="en-US" dirty="0">
            <a:solidFill>
              <a:schemeClr val="tx1"/>
            </a:solidFill>
          </a:endParaRPr>
        </a:p>
      </dgm:t>
    </dgm:pt>
    <dgm:pt modelId="{AE1CAC4B-C906-4E38-AC41-A0CBFFBE183C}" type="parTrans" cxnId="{B40C56E1-5CA0-44D8-89F6-46731C83060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1B104D8-011D-4B53-9171-CFD3C60E919C}" type="sibTrans" cxnId="{B40C56E1-5CA0-44D8-89F6-46731C830608}">
      <dgm:prSet/>
      <dgm:spPr/>
      <dgm:t>
        <a:bodyPr/>
        <a:lstStyle/>
        <a:p>
          <a:endParaRPr lang="en-US"/>
        </a:p>
      </dgm:t>
    </dgm:pt>
    <dgm:pt modelId="{F30AE508-9E74-4CCB-BFA9-D8AC23777EA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Hire maid</a:t>
          </a:r>
          <a:endParaRPr lang="en-US" dirty="0">
            <a:solidFill>
              <a:schemeClr val="tx1"/>
            </a:solidFill>
          </a:endParaRPr>
        </a:p>
      </dgm:t>
    </dgm:pt>
    <dgm:pt modelId="{F23FDD98-5039-4280-BF24-63EEDB31EB9C}" type="parTrans" cxnId="{CF14EEF7-8011-4EBE-B56F-A0F5CD56D07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FBB168B-99C3-476C-B782-DCCAF89E9F42}" type="sibTrans" cxnId="{CF14EEF7-8011-4EBE-B56F-A0F5CD56D075}">
      <dgm:prSet/>
      <dgm:spPr/>
      <dgm:t>
        <a:bodyPr/>
        <a:lstStyle/>
        <a:p>
          <a:endParaRPr lang="en-US"/>
        </a:p>
      </dgm:t>
    </dgm:pt>
    <dgm:pt modelId="{649416E1-30AA-471C-ACBC-EE7D62A6CE1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</a:t>
          </a:r>
        </a:p>
      </dgm:t>
    </dgm:pt>
    <dgm:pt modelId="{7F4A5357-C282-423C-BEA6-90E52BAED1D2}" type="parTrans" cxnId="{092815AB-ED65-4917-84DC-C25DE2E45F7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DB7BC3A-4CBD-4BF9-AA15-0890AA02B65C}" type="sibTrans" cxnId="{092815AB-ED65-4917-84DC-C25DE2E45F79}">
      <dgm:prSet/>
      <dgm:spPr/>
      <dgm:t>
        <a:bodyPr/>
        <a:lstStyle/>
        <a:p>
          <a:endParaRPr lang="en-US"/>
        </a:p>
      </dgm:t>
    </dgm:pt>
    <dgm:pt modelId="{BEEED177-586A-47EA-BBE5-6EE10EE00A7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Find job</a:t>
          </a:r>
          <a:endParaRPr lang="en-US" dirty="0">
            <a:solidFill>
              <a:schemeClr val="tx1"/>
            </a:solidFill>
          </a:endParaRPr>
        </a:p>
      </dgm:t>
    </dgm:pt>
    <dgm:pt modelId="{DA755108-63DF-4C55-B574-9956C2C5A450}" type="parTrans" cxnId="{95C957D9-266E-47BC-B92B-545D847FDF9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41D0BED-6208-4D95-B02D-5A43F2DF870F}" type="sibTrans" cxnId="{95C957D9-266E-47BC-B92B-545D847FDF9B}">
      <dgm:prSet/>
      <dgm:spPr/>
      <dgm:t>
        <a:bodyPr/>
        <a:lstStyle/>
        <a:p>
          <a:endParaRPr lang="en-US"/>
        </a:p>
      </dgm:t>
    </dgm:pt>
    <dgm:pt modelId="{F1EEE1F4-0869-41DA-8DDA-8F445F60DC2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Payment</a:t>
          </a:r>
          <a:endParaRPr lang="en-US" dirty="0">
            <a:solidFill>
              <a:schemeClr val="tx1"/>
            </a:solidFill>
          </a:endParaRPr>
        </a:p>
      </dgm:t>
    </dgm:pt>
    <dgm:pt modelId="{BC7757A5-8036-4F12-A923-589E27D5397D}" type="parTrans" cxnId="{A45C584B-83AE-4B69-A966-20C7880E8A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6D296B9-B3AA-4EF5-A3CA-60A1E6396460}" type="sibTrans" cxnId="{A45C584B-83AE-4B69-A966-20C7880E8ACF}">
      <dgm:prSet/>
      <dgm:spPr/>
      <dgm:t>
        <a:bodyPr/>
        <a:lstStyle/>
        <a:p>
          <a:endParaRPr lang="en-US"/>
        </a:p>
      </dgm:t>
    </dgm:pt>
    <dgm:pt modelId="{C6E476F3-8601-4633-8734-48305D8660E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Apply</a:t>
          </a:r>
        </a:p>
      </dgm:t>
    </dgm:pt>
    <dgm:pt modelId="{BD8C3425-422B-4B32-8229-E435C1DC1D69}" type="parTrans" cxnId="{2307D4F0-3B19-4B6F-A85B-D4440095CF1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7D3DE66-5A54-4E58-95E8-262DDAE6AB5C}" type="sibTrans" cxnId="{2307D4F0-3B19-4B6F-A85B-D4440095CF12}">
      <dgm:prSet/>
      <dgm:spPr/>
      <dgm:t>
        <a:bodyPr/>
        <a:lstStyle/>
        <a:p>
          <a:endParaRPr lang="en-US"/>
        </a:p>
      </dgm:t>
    </dgm:pt>
    <dgm:pt modelId="{864E802F-72AC-4281-B2C8-CEC98801F13B}" type="pres">
      <dgm:prSet presAssocID="{6F3F7419-B13E-4697-8DFD-6CEF0420635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BA1E2D-6390-4346-82D2-7B7B032F69D1}" type="pres">
      <dgm:prSet presAssocID="{1547D2EB-4139-4832-8BE2-34E7AEC44E7E}" presName="root1" presStyleCnt="0"/>
      <dgm:spPr/>
    </dgm:pt>
    <dgm:pt modelId="{D921B7A0-85E1-4A8B-8FC3-492661835BF2}" type="pres">
      <dgm:prSet presAssocID="{1547D2EB-4139-4832-8BE2-34E7AEC44E7E}" presName="LevelOneTextNode" presStyleLbl="node0" presStyleIdx="0" presStyleCnt="1" custScaleX="2029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8682EF-AA9F-49F9-9F1B-4EA9E691986B}" type="pres">
      <dgm:prSet presAssocID="{1547D2EB-4139-4832-8BE2-34E7AEC44E7E}" presName="level2hierChild" presStyleCnt="0"/>
      <dgm:spPr/>
    </dgm:pt>
    <dgm:pt modelId="{4F8BC259-B028-4233-B906-4E6D0F858F09}" type="pres">
      <dgm:prSet presAssocID="{A0395F82-0B6B-498B-8263-2FD8370E3EC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D4B7099-9749-4BC1-9D06-8968E1674A34}" type="pres">
      <dgm:prSet presAssocID="{A0395F82-0B6B-498B-8263-2FD8370E3EC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05190AB-AB1B-4010-A843-457EA7E11D5A}" type="pres">
      <dgm:prSet presAssocID="{491DB872-F997-4010-AC2A-0EA783828F95}" presName="root2" presStyleCnt="0"/>
      <dgm:spPr/>
    </dgm:pt>
    <dgm:pt modelId="{64227652-3D04-4458-A4FE-03D0A1ADD60E}" type="pres">
      <dgm:prSet presAssocID="{491DB872-F997-4010-AC2A-0EA783828F9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E64757-FC8D-4BD4-8344-838F54AFBAB9}" type="pres">
      <dgm:prSet presAssocID="{491DB872-F997-4010-AC2A-0EA783828F95}" presName="level3hierChild" presStyleCnt="0"/>
      <dgm:spPr/>
    </dgm:pt>
    <dgm:pt modelId="{EE7C60AA-C635-41F7-8206-637141DA1A85}" type="pres">
      <dgm:prSet presAssocID="{AE1CAC4B-C906-4E38-AC41-A0CBFFBE183C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12D8BFF8-1475-4686-BAB6-10D80C2F0545}" type="pres">
      <dgm:prSet presAssocID="{AE1CAC4B-C906-4E38-AC41-A0CBFFBE183C}" presName="connTx" presStyleLbl="parChTrans1D3" presStyleIdx="0" presStyleCnt="5"/>
      <dgm:spPr/>
      <dgm:t>
        <a:bodyPr/>
        <a:lstStyle/>
        <a:p>
          <a:endParaRPr lang="en-US"/>
        </a:p>
      </dgm:t>
    </dgm:pt>
    <dgm:pt modelId="{261F0EE6-48D6-464A-9D62-981B734972E7}" type="pres">
      <dgm:prSet presAssocID="{D658C454-1E3F-4CE6-87D5-DACFE1FE3011}" presName="root2" presStyleCnt="0"/>
      <dgm:spPr/>
    </dgm:pt>
    <dgm:pt modelId="{EA46B502-FE1E-4534-B381-1D6639EB5DE3}" type="pres">
      <dgm:prSet presAssocID="{D658C454-1E3F-4CE6-87D5-DACFE1FE3011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50C748-4D2F-4F7A-B2AB-436A973B724C}" type="pres">
      <dgm:prSet presAssocID="{D658C454-1E3F-4CE6-87D5-DACFE1FE3011}" presName="level3hierChild" presStyleCnt="0"/>
      <dgm:spPr/>
    </dgm:pt>
    <dgm:pt modelId="{2AD55D81-848F-4EAB-9F91-4AC520002496}" type="pres">
      <dgm:prSet presAssocID="{F23FDD98-5039-4280-BF24-63EEDB31EB9C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25FA1A54-4EA3-4C2C-9551-206086B9FCDD}" type="pres">
      <dgm:prSet presAssocID="{F23FDD98-5039-4280-BF24-63EEDB31EB9C}" presName="connTx" presStyleLbl="parChTrans1D3" presStyleIdx="1" presStyleCnt="5"/>
      <dgm:spPr/>
      <dgm:t>
        <a:bodyPr/>
        <a:lstStyle/>
        <a:p>
          <a:endParaRPr lang="en-US"/>
        </a:p>
      </dgm:t>
    </dgm:pt>
    <dgm:pt modelId="{1BB3C7BA-19F2-425F-9E7E-E22E75D81D30}" type="pres">
      <dgm:prSet presAssocID="{F30AE508-9E74-4CCB-BFA9-D8AC23777EAA}" presName="root2" presStyleCnt="0"/>
      <dgm:spPr/>
    </dgm:pt>
    <dgm:pt modelId="{AAF31316-42E8-4C3B-A632-B8A0F956C3FD}" type="pres">
      <dgm:prSet presAssocID="{F30AE508-9E74-4CCB-BFA9-D8AC23777EAA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7CBF72-9C79-4C61-AE77-53FC65FC40B2}" type="pres">
      <dgm:prSet presAssocID="{F30AE508-9E74-4CCB-BFA9-D8AC23777EAA}" presName="level3hierChild" presStyleCnt="0"/>
      <dgm:spPr/>
    </dgm:pt>
    <dgm:pt modelId="{132BD70E-F632-45DC-A4F3-84F08631872B}" type="pres">
      <dgm:prSet presAssocID="{BC7757A5-8036-4F12-A923-589E27D5397D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F2FA29AA-D03C-4222-89D0-2AB4FD660E11}" type="pres">
      <dgm:prSet presAssocID="{BC7757A5-8036-4F12-A923-589E27D5397D}" presName="connTx" presStyleLbl="parChTrans1D3" presStyleIdx="2" presStyleCnt="5"/>
      <dgm:spPr/>
      <dgm:t>
        <a:bodyPr/>
        <a:lstStyle/>
        <a:p>
          <a:endParaRPr lang="en-US"/>
        </a:p>
      </dgm:t>
    </dgm:pt>
    <dgm:pt modelId="{8BA1CA2A-9E3A-4346-8BCC-0E3BAE8C7BE9}" type="pres">
      <dgm:prSet presAssocID="{F1EEE1F4-0869-41DA-8DDA-8F445F60DC2D}" presName="root2" presStyleCnt="0"/>
      <dgm:spPr/>
    </dgm:pt>
    <dgm:pt modelId="{DBF2E0A8-9F98-4D5B-AF35-B2847BF34CDA}" type="pres">
      <dgm:prSet presAssocID="{F1EEE1F4-0869-41DA-8DDA-8F445F60DC2D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ED1FA2-3FB0-4A01-A6FA-6999B59E801F}" type="pres">
      <dgm:prSet presAssocID="{F1EEE1F4-0869-41DA-8DDA-8F445F60DC2D}" presName="level3hierChild" presStyleCnt="0"/>
      <dgm:spPr/>
    </dgm:pt>
    <dgm:pt modelId="{F214B731-0032-4563-8CB6-C8BA58A5A3DF}" type="pres">
      <dgm:prSet presAssocID="{7F4A5357-C282-423C-BEA6-90E52BAED1D2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650B578-2002-4178-AF51-7306A74302F9}" type="pres">
      <dgm:prSet presAssocID="{7F4A5357-C282-423C-BEA6-90E52BAED1D2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5AA87A1-A050-443D-8FB7-06ADBB7A7A4B}" type="pres">
      <dgm:prSet presAssocID="{649416E1-30AA-471C-ACBC-EE7D62A6CE14}" presName="root2" presStyleCnt="0"/>
      <dgm:spPr/>
    </dgm:pt>
    <dgm:pt modelId="{0A3961BE-79F2-41C8-BE95-CDF84A0D71F0}" type="pres">
      <dgm:prSet presAssocID="{649416E1-30AA-471C-ACBC-EE7D62A6CE1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C9CD9D-D2AC-4270-BC47-4F28BC5ED114}" type="pres">
      <dgm:prSet presAssocID="{649416E1-30AA-471C-ACBC-EE7D62A6CE14}" presName="level3hierChild" presStyleCnt="0"/>
      <dgm:spPr/>
    </dgm:pt>
    <dgm:pt modelId="{C4C43F50-3BA1-4E03-97D2-80ADE92E4AE1}" type="pres">
      <dgm:prSet presAssocID="{DA755108-63DF-4C55-B574-9956C2C5A450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FEB035E2-1D24-44E7-8EC6-4276B287311E}" type="pres">
      <dgm:prSet presAssocID="{DA755108-63DF-4C55-B574-9956C2C5A450}" presName="connTx" presStyleLbl="parChTrans1D3" presStyleIdx="3" presStyleCnt="5"/>
      <dgm:spPr/>
      <dgm:t>
        <a:bodyPr/>
        <a:lstStyle/>
        <a:p>
          <a:endParaRPr lang="en-US"/>
        </a:p>
      </dgm:t>
    </dgm:pt>
    <dgm:pt modelId="{3DE20AEC-A031-45BF-A734-9E5D9C11541D}" type="pres">
      <dgm:prSet presAssocID="{BEEED177-586A-47EA-BBE5-6EE10EE00A72}" presName="root2" presStyleCnt="0"/>
      <dgm:spPr/>
    </dgm:pt>
    <dgm:pt modelId="{A7365BDD-AA54-4A65-8411-FB148E9589E6}" type="pres">
      <dgm:prSet presAssocID="{BEEED177-586A-47EA-BBE5-6EE10EE00A72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A706F4-F013-4F0E-8252-B7992A727297}" type="pres">
      <dgm:prSet presAssocID="{BEEED177-586A-47EA-BBE5-6EE10EE00A72}" presName="level3hierChild" presStyleCnt="0"/>
      <dgm:spPr/>
    </dgm:pt>
    <dgm:pt modelId="{E1744E9C-3E16-49BE-B90E-1D0087049AF0}" type="pres">
      <dgm:prSet presAssocID="{BD8C3425-422B-4B32-8229-E435C1DC1D69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0FE2064C-8FCD-48E2-B1F5-49949BDD5AE9}" type="pres">
      <dgm:prSet presAssocID="{BD8C3425-422B-4B32-8229-E435C1DC1D69}" presName="connTx" presStyleLbl="parChTrans1D3" presStyleIdx="4" presStyleCnt="5"/>
      <dgm:spPr/>
      <dgm:t>
        <a:bodyPr/>
        <a:lstStyle/>
        <a:p>
          <a:endParaRPr lang="en-US"/>
        </a:p>
      </dgm:t>
    </dgm:pt>
    <dgm:pt modelId="{8281AE9E-62A3-416D-98A9-F08A0B7DAEEB}" type="pres">
      <dgm:prSet presAssocID="{C6E476F3-8601-4633-8734-48305D8660EC}" presName="root2" presStyleCnt="0"/>
      <dgm:spPr/>
    </dgm:pt>
    <dgm:pt modelId="{FF9E4D0C-9319-4E0A-9C04-1932C3097667}" type="pres">
      <dgm:prSet presAssocID="{C6E476F3-8601-4633-8734-48305D8660EC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9255F6-26C0-46DC-8B66-4B72E89A8ED4}" type="pres">
      <dgm:prSet presAssocID="{C6E476F3-8601-4633-8734-48305D8660EC}" presName="level3hierChild" presStyleCnt="0"/>
      <dgm:spPr/>
    </dgm:pt>
  </dgm:ptLst>
  <dgm:cxnLst>
    <dgm:cxn modelId="{49D6553D-120F-4752-BF67-4BD42C8F017B}" type="presOf" srcId="{DA755108-63DF-4C55-B574-9956C2C5A450}" destId="{FEB035E2-1D24-44E7-8EC6-4276B287311E}" srcOrd="1" destOrd="0" presId="urn:microsoft.com/office/officeart/2005/8/layout/hierarchy2"/>
    <dgm:cxn modelId="{DBA81062-55C0-4631-ACB4-E0993D4C5374}" type="presOf" srcId="{BC7757A5-8036-4F12-A923-589E27D5397D}" destId="{132BD70E-F632-45DC-A4F3-84F08631872B}" srcOrd="0" destOrd="0" presId="urn:microsoft.com/office/officeart/2005/8/layout/hierarchy2"/>
    <dgm:cxn modelId="{6EC0E0B1-4812-4CD1-8155-36787614E97A}" srcId="{6F3F7419-B13E-4697-8DFD-6CEF0420635A}" destId="{1547D2EB-4139-4832-8BE2-34E7AEC44E7E}" srcOrd="0" destOrd="0" parTransId="{415C9B82-9987-4741-979F-246E413EE290}" sibTransId="{BE2D4F1A-C767-4306-8F2D-90BBB4092D1B}"/>
    <dgm:cxn modelId="{20DBF254-1997-458E-BC14-E0DC60981AB5}" type="presOf" srcId="{BEEED177-586A-47EA-BBE5-6EE10EE00A72}" destId="{A7365BDD-AA54-4A65-8411-FB148E9589E6}" srcOrd="0" destOrd="0" presId="urn:microsoft.com/office/officeart/2005/8/layout/hierarchy2"/>
    <dgm:cxn modelId="{92A4EA9E-AD2D-4ECA-BE35-C1D8154CAEE8}" type="presOf" srcId="{491DB872-F997-4010-AC2A-0EA783828F95}" destId="{64227652-3D04-4458-A4FE-03D0A1ADD60E}" srcOrd="0" destOrd="0" presId="urn:microsoft.com/office/officeart/2005/8/layout/hierarchy2"/>
    <dgm:cxn modelId="{465E9BDE-E124-47E6-87E6-7342AB9F1046}" srcId="{1547D2EB-4139-4832-8BE2-34E7AEC44E7E}" destId="{491DB872-F997-4010-AC2A-0EA783828F95}" srcOrd="0" destOrd="0" parTransId="{A0395F82-0B6B-498B-8263-2FD8370E3EC7}" sibTransId="{3EFB9F7F-6AEE-48FA-908D-8B2F7AF69330}"/>
    <dgm:cxn modelId="{092815AB-ED65-4917-84DC-C25DE2E45F79}" srcId="{1547D2EB-4139-4832-8BE2-34E7AEC44E7E}" destId="{649416E1-30AA-471C-ACBC-EE7D62A6CE14}" srcOrd="1" destOrd="0" parTransId="{7F4A5357-C282-423C-BEA6-90E52BAED1D2}" sibTransId="{0DB7BC3A-4CBD-4BF9-AA15-0890AA02B65C}"/>
    <dgm:cxn modelId="{19191C34-1AC9-43A1-9A34-0174A46F8FA8}" type="presOf" srcId="{BD8C3425-422B-4B32-8229-E435C1DC1D69}" destId="{0FE2064C-8FCD-48E2-B1F5-49949BDD5AE9}" srcOrd="1" destOrd="0" presId="urn:microsoft.com/office/officeart/2005/8/layout/hierarchy2"/>
    <dgm:cxn modelId="{05B14CB9-8F6E-475E-AA10-276459FA726F}" type="presOf" srcId="{F30AE508-9E74-4CCB-BFA9-D8AC23777EAA}" destId="{AAF31316-42E8-4C3B-A632-B8A0F956C3FD}" srcOrd="0" destOrd="0" presId="urn:microsoft.com/office/officeart/2005/8/layout/hierarchy2"/>
    <dgm:cxn modelId="{A45C584B-83AE-4B69-A966-20C7880E8ACF}" srcId="{491DB872-F997-4010-AC2A-0EA783828F95}" destId="{F1EEE1F4-0869-41DA-8DDA-8F445F60DC2D}" srcOrd="2" destOrd="0" parTransId="{BC7757A5-8036-4F12-A923-589E27D5397D}" sibTransId="{36D296B9-B3AA-4EF5-A3CA-60A1E6396460}"/>
    <dgm:cxn modelId="{F839E68A-A2FB-4F7E-B15F-B2D830FCC7FE}" type="presOf" srcId="{BC7757A5-8036-4F12-A923-589E27D5397D}" destId="{F2FA29AA-D03C-4222-89D0-2AB4FD660E11}" srcOrd="1" destOrd="0" presId="urn:microsoft.com/office/officeart/2005/8/layout/hierarchy2"/>
    <dgm:cxn modelId="{820DA5FF-AD76-478A-B7F3-1EF6C57DC164}" type="presOf" srcId="{F23FDD98-5039-4280-BF24-63EEDB31EB9C}" destId="{2AD55D81-848F-4EAB-9F91-4AC520002496}" srcOrd="0" destOrd="0" presId="urn:microsoft.com/office/officeart/2005/8/layout/hierarchy2"/>
    <dgm:cxn modelId="{63B02835-2015-4759-807F-A11AC488F63B}" type="presOf" srcId="{DA755108-63DF-4C55-B574-9956C2C5A450}" destId="{C4C43F50-3BA1-4E03-97D2-80ADE92E4AE1}" srcOrd="0" destOrd="0" presId="urn:microsoft.com/office/officeart/2005/8/layout/hierarchy2"/>
    <dgm:cxn modelId="{2B7D5FAA-8991-45C9-A230-C234600BA5FE}" type="presOf" srcId="{AE1CAC4B-C906-4E38-AC41-A0CBFFBE183C}" destId="{12D8BFF8-1475-4686-BAB6-10D80C2F0545}" srcOrd="1" destOrd="0" presId="urn:microsoft.com/office/officeart/2005/8/layout/hierarchy2"/>
    <dgm:cxn modelId="{ED93495F-1076-4A7B-A624-FB2B54156C6F}" type="presOf" srcId="{649416E1-30AA-471C-ACBC-EE7D62A6CE14}" destId="{0A3961BE-79F2-41C8-BE95-CDF84A0D71F0}" srcOrd="0" destOrd="0" presId="urn:microsoft.com/office/officeart/2005/8/layout/hierarchy2"/>
    <dgm:cxn modelId="{770FF939-0572-4AC0-91BF-C42D66F36D9E}" type="presOf" srcId="{C6E476F3-8601-4633-8734-48305D8660EC}" destId="{FF9E4D0C-9319-4E0A-9C04-1932C3097667}" srcOrd="0" destOrd="0" presId="urn:microsoft.com/office/officeart/2005/8/layout/hierarchy2"/>
    <dgm:cxn modelId="{3204464D-0277-483B-9299-B31AED5C9EFE}" type="presOf" srcId="{7F4A5357-C282-423C-BEA6-90E52BAED1D2}" destId="{F214B731-0032-4563-8CB6-C8BA58A5A3DF}" srcOrd="0" destOrd="0" presId="urn:microsoft.com/office/officeart/2005/8/layout/hierarchy2"/>
    <dgm:cxn modelId="{5EBFB6AD-DE1F-47C3-9A45-A4E0E480AC44}" type="presOf" srcId="{7F4A5357-C282-423C-BEA6-90E52BAED1D2}" destId="{F650B578-2002-4178-AF51-7306A74302F9}" srcOrd="1" destOrd="0" presId="urn:microsoft.com/office/officeart/2005/8/layout/hierarchy2"/>
    <dgm:cxn modelId="{CF14EEF7-8011-4EBE-B56F-A0F5CD56D075}" srcId="{491DB872-F997-4010-AC2A-0EA783828F95}" destId="{F30AE508-9E74-4CCB-BFA9-D8AC23777EAA}" srcOrd="1" destOrd="0" parTransId="{F23FDD98-5039-4280-BF24-63EEDB31EB9C}" sibTransId="{8FBB168B-99C3-476C-B782-DCCAF89E9F42}"/>
    <dgm:cxn modelId="{BBE060E3-B7F3-417F-92F4-99BD4EE8EFE9}" type="presOf" srcId="{A0395F82-0B6B-498B-8263-2FD8370E3EC7}" destId="{4F8BC259-B028-4233-B906-4E6D0F858F09}" srcOrd="0" destOrd="0" presId="urn:microsoft.com/office/officeart/2005/8/layout/hierarchy2"/>
    <dgm:cxn modelId="{A4B83729-7D4A-4265-8684-6045F079AAD2}" type="presOf" srcId="{D658C454-1E3F-4CE6-87D5-DACFE1FE3011}" destId="{EA46B502-FE1E-4534-B381-1D6639EB5DE3}" srcOrd="0" destOrd="0" presId="urn:microsoft.com/office/officeart/2005/8/layout/hierarchy2"/>
    <dgm:cxn modelId="{2307D4F0-3B19-4B6F-A85B-D4440095CF12}" srcId="{649416E1-30AA-471C-ACBC-EE7D62A6CE14}" destId="{C6E476F3-8601-4633-8734-48305D8660EC}" srcOrd="1" destOrd="0" parTransId="{BD8C3425-422B-4B32-8229-E435C1DC1D69}" sibTransId="{C7D3DE66-5A54-4E58-95E8-262DDAE6AB5C}"/>
    <dgm:cxn modelId="{B40C56E1-5CA0-44D8-89F6-46731C830608}" srcId="{491DB872-F997-4010-AC2A-0EA783828F95}" destId="{D658C454-1E3F-4CE6-87D5-DACFE1FE3011}" srcOrd="0" destOrd="0" parTransId="{AE1CAC4B-C906-4E38-AC41-A0CBFFBE183C}" sibTransId="{01B104D8-011D-4B53-9171-CFD3C60E919C}"/>
    <dgm:cxn modelId="{A43233CA-45E1-4BF4-B371-9960391AE900}" type="presOf" srcId="{1547D2EB-4139-4832-8BE2-34E7AEC44E7E}" destId="{D921B7A0-85E1-4A8B-8FC3-492661835BF2}" srcOrd="0" destOrd="0" presId="urn:microsoft.com/office/officeart/2005/8/layout/hierarchy2"/>
    <dgm:cxn modelId="{5CC10FF7-DF3F-429C-90EC-5855571F306A}" type="presOf" srcId="{F23FDD98-5039-4280-BF24-63EEDB31EB9C}" destId="{25FA1A54-4EA3-4C2C-9551-206086B9FCDD}" srcOrd="1" destOrd="0" presId="urn:microsoft.com/office/officeart/2005/8/layout/hierarchy2"/>
    <dgm:cxn modelId="{AB5BBB08-2B5C-4F8A-AE82-99160AD83E92}" type="presOf" srcId="{6F3F7419-B13E-4697-8DFD-6CEF0420635A}" destId="{864E802F-72AC-4281-B2C8-CEC98801F13B}" srcOrd="0" destOrd="0" presId="urn:microsoft.com/office/officeart/2005/8/layout/hierarchy2"/>
    <dgm:cxn modelId="{296545EF-E855-449F-863A-7C3867675AB3}" type="presOf" srcId="{BD8C3425-422B-4B32-8229-E435C1DC1D69}" destId="{E1744E9C-3E16-49BE-B90E-1D0087049AF0}" srcOrd="0" destOrd="0" presId="urn:microsoft.com/office/officeart/2005/8/layout/hierarchy2"/>
    <dgm:cxn modelId="{9269EA23-B3DC-420D-B205-0311B1F2ABD5}" type="presOf" srcId="{AE1CAC4B-C906-4E38-AC41-A0CBFFBE183C}" destId="{EE7C60AA-C635-41F7-8206-637141DA1A85}" srcOrd="0" destOrd="0" presId="urn:microsoft.com/office/officeart/2005/8/layout/hierarchy2"/>
    <dgm:cxn modelId="{D5332C09-E971-427E-A8A5-300C07B3B36F}" type="presOf" srcId="{A0395F82-0B6B-498B-8263-2FD8370E3EC7}" destId="{7D4B7099-9749-4BC1-9D06-8968E1674A34}" srcOrd="1" destOrd="0" presId="urn:microsoft.com/office/officeart/2005/8/layout/hierarchy2"/>
    <dgm:cxn modelId="{A196571B-EFC7-4001-B976-86956F8A5635}" type="presOf" srcId="{F1EEE1F4-0869-41DA-8DDA-8F445F60DC2D}" destId="{DBF2E0A8-9F98-4D5B-AF35-B2847BF34CDA}" srcOrd="0" destOrd="0" presId="urn:microsoft.com/office/officeart/2005/8/layout/hierarchy2"/>
    <dgm:cxn modelId="{95C957D9-266E-47BC-B92B-545D847FDF9B}" srcId="{649416E1-30AA-471C-ACBC-EE7D62A6CE14}" destId="{BEEED177-586A-47EA-BBE5-6EE10EE00A72}" srcOrd="0" destOrd="0" parTransId="{DA755108-63DF-4C55-B574-9956C2C5A450}" sibTransId="{F41D0BED-6208-4D95-B02D-5A43F2DF870F}"/>
    <dgm:cxn modelId="{EB2159AC-601D-4229-B7B6-5BE51E72FCFF}" type="presParOf" srcId="{864E802F-72AC-4281-B2C8-CEC98801F13B}" destId="{00BA1E2D-6390-4346-82D2-7B7B032F69D1}" srcOrd="0" destOrd="0" presId="urn:microsoft.com/office/officeart/2005/8/layout/hierarchy2"/>
    <dgm:cxn modelId="{283E4727-A4FA-4D1B-A92F-7941C0C624E7}" type="presParOf" srcId="{00BA1E2D-6390-4346-82D2-7B7B032F69D1}" destId="{D921B7A0-85E1-4A8B-8FC3-492661835BF2}" srcOrd="0" destOrd="0" presId="urn:microsoft.com/office/officeart/2005/8/layout/hierarchy2"/>
    <dgm:cxn modelId="{17418B12-04D8-49CC-B4CB-23B46384138B}" type="presParOf" srcId="{00BA1E2D-6390-4346-82D2-7B7B032F69D1}" destId="{0B8682EF-AA9F-49F9-9F1B-4EA9E691986B}" srcOrd="1" destOrd="0" presId="urn:microsoft.com/office/officeart/2005/8/layout/hierarchy2"/>
    <dgm:cxn modelId="{78996D22-BD46-40CD-A035-46CBCE0F01CA}" type="presParOf" srcId="{0B8682EF-AA9F-49F9-9F1B-4EA9E691986B}" destId="{4F8BC259-B028-4233-B906-4E6D0F858F09}" srcOrd="0" destOrd="0" presId="urn:microsoft.com/office/officeart/2005/8/layout/hierarchy2"/>
    <dgm:cxn modelId="{7FEF0EF2-AA94-4513-B9D1-7DB5D4929E7E}" type="presParOf" srcId="{4F8BC259-B028-4233-B906-4E6D0F858F09}" destId="{7D4B7099-9749-4BC1-9D06-8968E1674A34}" srcOrd="0" destOrd="0" presId="urn:microsoft.com/office/officeart/2005/8/layout/hierarchy2"/>
    <dgm:cxn modelId="{0C24B8A9-DD5A-4BDC-B137-B245D01F1163}" type="presParOf" srcId="{0B8682EF-AA9F-49F9-9F1B-4EA9E691986B}" destId="{305190AB-AB1B-4010-A843-457EA7E11D5A}" srcOrd="1" destOrd="0" presId="urn:microsoft.com/office/officeart/2005/8/layout/hierarchy2"/>
    <dgm:cxn modelId="{66FE9388-4750-4D83-9731-9D79F014865A}" type="presParOf" srcId="{305190AB-AB1B-4010-A843-457EA7E11D5A}" destId="{64227652-3D04-4458-A4FE-03D0A1ADD60E}" srcOrd="0" destOrd="0" presId="urn:microsoft.com/office/officeart/2005/8/layout/hierarchy2"/>
    <dgm:cxn modelId="{6D382B98-4C0F-485D-9825-75887B9A5D98}" type="presParOf" srcId="{305190AB-AB1B-4010-A843-457EA7E11D5A}" destId="{47E64757-FC8D-4BD4-8344-838F54AFBAB9}" srcOrd="1" destOrd="0" presId="urn:microsoft.com/office/officeart/2005/8/layout/hierarchy2"/>
    <dgm:cxn modelId="{4A6BD886-A120-4A4C-80F8-8949B2E44E00}" type="presParOf" srcId="{47E64757-FC8D-4BD4-8344-838F54AFBAB9}" destId="{EE7C60AA-C635-41F7-8206-637141DA1A85}" srcOrd="0" destOrd="0" presId="urn:microsoft.com/office/officeart/2005/8/layout/hierarchy2"/>
    <dgm:cxn modelId="{9680B4E0-212A-48BE-82D0-68C7ED98ADB5}" type="presParOf" srcId="{EE7C60AA-C635-41F7-8206-637141DA1A85}" destId="{12D8BFF8-1475-4686-BAB6-10D80C2F0545}" srcOrd="0" destOrd="0" presId="urn:microsoft.com/office/officeart/2005/8/layout/hierarchy2"/>
    <dgm:cxn modelId="{B0CE4628-5A86-4490-A321-30DACE540D9E}" type="presParOf" srcId="{47E64757-FC8D-4BD4-8344-838F54AFBAB9}" destId="{261F0EE6-48D6-464A-9D62-981B734972E7}" srcOrd="1" destOrd="0" presId="urn:microsoft.com/office/officeart/2005/8/layout/hierarchy2"/>
    <dgm:cxn modelId="{4238DB1F-F233-48C2-8FCC-4CCB1E333B28}" type="presParOf" srcId="{261F0EE6-48D6-464A-9D62-981B734972E7}" destId="{EA46B502-FE1E-4534-B381-1D6639EB5DE3}" srcOrd="0" destOrd="0" presId="urn:microsoft.com/office/officeart/2005/8/layout/hierarchy2"/>
    <dgm:cxn modelId="{9AE9E4BE-C226-43FB-B824-226DE1636CEA}" type="presParOf" srcId="{261F0EE6-48D6-464A-9D62-981B734972E7}" destId="{9C50C748-4D2F-4F7A-B2AB-436A973B724C}" srcOrd="1" destOrd="0" presId="urn:microsoft.com/office/officeart/2005/8/layout/hierarchy2"/>
    <dgm:cxn modelId="{5D1A8BFD-BCCA-442D-88E1-B2CF0F0C562E}" type="presParOf" srcId="{47E64757-FC8D-4BD4-8344-838F54AFBAB9}" destId="{2AD55D81-848F-4EAB-9F91-4AC520002496}" srcOrd="2" destOrd="0" presId="urn:microsoft.com/office/officeart/2005/8/layout/hierarchy2"/>
    <dgm:cxn modelId="{4B6E9855-31E6-4179-81BF-B870AB6799B5}" type="presParOf" srcId="{2AD55D81-848F-4EAB-9F91-4AC520002496}" destId="{25FA1A54-4EA3-4C2C-9551-206086B9FCDD}" srcOrd="0" destOrd="0" presId="urn:microsoft.com/office/officeart/2005/8/layout/hierarchy2"/>
    <dgm:cxn modelId="{997565E6-C53D-4008-9921-6DE685F3A657}" type="presParOf" srcId="{47E64757-FC8D-4BD4-8344-838F54AFBAB9}" destId="{1BB3C7BA-19F2-425F-9E7E-E22E75D81D30}" srcOrd="3" destOrd="0" presId="urn:microsoft.com/office/officeart/2005/8/layout/hierarchy2"/>
    <dgm:cxn modelId="{B10F1689-1C7E-4F0D-AD2F-A7F875409968}" type="presParOf" srcId="{1BB3C7BA-19F2-425F-9E7E-E22E75D81D30}" destId="{AAF31316-42E8-4C3B-A632-B8A0F956C3FD}" srcOrd="0" destOrd="0" presId="urn:microsoft.com/office/officeart/2005/8/layout/hierarchy2"/>
    <dgm:cxn modelId="{14E51C9A-AE46-4D25-B25C-3D8219F35E9F}" type="presParOf" srcId="{1BB3C7BA-19F2-425F-9E7E-E22E75D81D30}" destId="{937CBF72-9C79-4C61-AE77-53FC65FC40B2}" srcOrd="1" destOrd="0" presId="urn:microsoft.com/office/officeart/2005/8/layout/hierarchy2"/>
    <dgm:cxn modelId="{F2C3793B-DC87-4B86-83DE-13A7FA22D21E}" type="presParOf" srcId="{47E64757-FC8D-4BD4-8344-838F54AFBAB9}" destId="{132BD70E-F632-45DC-A4F3-84F08631872B}" srcOrd="4" destOrd="0" presId="urn:microsoft.com/office/officeart/2005/8/layout/hierarchy2"/>
    <dgm:cxn modelId="{AC7F3757-7D19-478C-A423-8C744FC9257D}" type="presParOf" srcId="{132BD70E-F632-45DC-A4F3-84F08631872B}" destId="{F2FA29AA-D03C-4222-89D0-2AB4FD660E11}" srcOrd="0" destOrd="0" presId="urn:microsoft.com/office/officeart/2005/8/layout/hierarchy2"/>
    <dgm:cxn modelId="{1315D8D2-91FA-45AD-B904-9CF278D29351}" type="presParOf" srcId="{47E64757-FC8D-4BD4-8344-838F54AFBAB9}" destId="{8BA1CA2A-9E3A-4346-8BCC-0E3BAE8C7BE9}" srcOrd="5" destOrd="0" presId="urn:microsoft.com/office/officeart/2005/8/layout/hierarchy2"/>
    <dgm:cxn modelId="{E1632D00-BAE6-4838-A379-7CBCED2F64DD}" type="presParOf" srcId="{8BA1CA2A-9E3A-4346-8BCC-0E3BAE8C7BE9}" destId="{DBF2E0A8-9F98-4D5B-AF35-B2847BF34CDA}" srcOrd="0" destOrd="0" presId="urn:microsoft.com/office/officeart/2005/8/layout/hierarchy2"/>
    <dgm:cxn modelId="{CFE33CA4-F284-48AE-B3C9-65A9DAE94ABA}" type="presParOf" srcId="{8BA1CA2A-9E3A-4346-8BCC-0E3BAE8C7BE9}" destId="{61ED1FA2-3FB0-4A01-A6FA-6999B59E801F}" srcOrd="1" destOrd="0" presId="urn:microsoft.com/office/officeart/2005/8/layout/hierarchy2"/>
    <dgm:cxn modelId="{0835C77F-146B-4829-8DAB-6C1892D593DD}" type="presParOf" srcId="{0B8682EF-AA9F-49F9-9F1B-4EA9E691986B}" destId="{F214B731-0032-4563-8CB6-C8BA58A5A3DF}" srcOrd="2" destOrd="0" presId="urn:microsoft.com/office/officeart/2005/8/layout/hierarchy2"/>
    <dgm:cxn modelId="{31D1C1D0-A867-4020-8FD7-3E7C332DC6B6}" type="presParOf" srcId="{F214B731-0032-4563-8CB6-C8BA58A5A3DF}" destId="{F650B578-2002-4178-AF51-7306A74302F9}" srcOrd="0" destOrd="0" presId="urn:microsoft.com/office/officeart/2005/8/layout/hierarchy2"/>
    <dgm:cxn modelId="{9C54249D-6F78-4375-B9C7-620FEF207396}" type="presParOf" srcId="{0B8682EF-AA9F-49F9-9F1B-4EA9E691986B}" destId="{E5AA87A1-A050-443D-8FB7-06ADBB7A7A4B}" srcOrd="3" destOrd="0" presId="urn:microsoft.com/office/officeart/2005/8/layout/hierarchy2"/>
    <dgm:cxn modelId="{B1AB3453-CC15-48DE-92C7-1A0978E18E91}" type="presParOf" srcId="{E5AA87A1-A050-443D-8FB7-06ADBB7A7A4B}" destId="{0A3961BE-79F2-41C8-BE95-CDF84A0D71F0}" srcOrd="0" destOrd="0" presId="urn:microsoft.com/office/officeart/2005/8/layout/hierarchy2"/>
    <dgm:cxn modelId="{7E6F4D4E-67E4-4164-8939-10510141229E}" type="presParOf" srcId="{E5AA87A1-A050-443D-8FB7-06ADBB7A7A4B}" destId="{51C9CD9D-D2AC-4270-BC47-4F28BC5ED114}" srcOrd="1" destOrd="0" presId="urn:microsoft.com/office/officeart/2005/8/layout/hierarchy2"/>
    <dgm:cxn modelId="{0AB0AE87-CD55-48AA-B944-6590C5C5B3D3}" type="presParOf" srcId="{51C9CD9D-D2AC-4270-BC47-4F28BC5ED114}" destId="{C4C43F50-3BA1-4E03-97D2-80ADE92E4AE1}" srcOrd="0" destOrd="0" presId="urn:microsoft.com/office/officeart/2005/8/layout/hierarchy2"/>
    <dgm:cxn modelId="{299C20B3-3179-430D-B96E-F761285CDF4E}" type="presParOf" srcId="{C4C43F50-3BA1-4E03-97D2-80ADE92E4AE1}" destId="{FEB035E2-1D24-44E7-8EC6-4276B287311E}" srcOrd="0" destOrd="0" presId="urn:microsoft.com/office/officeart/2005/8/layout/hierarchy2"/>
    <dgm:cxn modelId="{64C4408F-80EB-4F49-A9B4-3839B9264343}" type="presParOf" srcId="{51C9CD9D-D2AC-4270-BC47-4F28BC5ED114}" destId="{3DE20AEC-A031-45BF-A734-9E5D9C11541D}" srcOrd="1" destOrd="0" presId="urn:microsoft.com/office/officeart/2005/8/layout/hierarchy2"/>
    <dgm:cxn modelId="{2E492F67-6FD2-4384-9460-ECE01F4F9D17}" type="presParOf" srcId="{3DE20AEC-A031-45BF-A734-9E5D9C11541D}" destId="{A7365BDD-AA54-4A65-8411-FB148E9589E6}" srcOrd="0" destOrd="0" presId="urn:microsoft.com/office/officeart/2005/8/layout/hierarchy2"/>
    <dgm:cxn modelId="{7275D861-394A-4B03-B393-3CAC87800E3B}" type="presParOf" srcId="{3DE20AEC-A031-45BF-A734-9E5D9C11541D}" destId="{44A706F4-F013-4F0E-8252-B7992A727297}" srcOrd="1" destOrd="0" presId="urn:microsoft.com/office/officeart/2005/8/layout/hierarchy2"/>
    <dgm:cxn modelId="{875BF360-73F4-4770-A52C-E3EB1225742E}" type="presParOf" srcId="{51C9CD9D-D2AC-4270-BC47-4F28BC5ED114}" destId="{E1744E9C-3E16-49BE-B90E-1D0087049AF0}" srcOrd="2" destOrd="0" presId="urn:microsoft.com/office/officeart/2005/8/layout/hierarchy2"/>
    <dgm:cxn modelId="{0CCFED27-008A-4D9F-8191-4E23F8E99F12}" type="presParOf" srcId="{E1744E9C-3E16-49BE-B90E-1D0087049AF0}" destId="{0FE2064C-8FCD-48E2-B1F5-49949BDD5AE9}" srcOrd="0" destOrd="0" presId="urn:microsoft.com/office/officeart/2005/8/layout/hierarchy2"/>
    <dgm:cxn modelId="{4A649839-102E-4AE8-84D4-3CAC5B21A666}" type="presParOf" srcId="{51C9CD9D-D2AC-4270-BC47-4F28BC5ED114}" destId="{8281AE9E-62A3-416D-98A9-F08A0B7DAEEB}" srcOrd="3" destOrd="0" presId="urn:microsoft.com/office/officeart/2005/8/layout/hierarchy2"/>
    <dgm:cxn modelId="{C51B8C1D-1CA6-40DE-8D2E-EAC389A3C5C6}" type="presParOf" srcId="{8281AE9E-62A3-416D-98A9-F08A0B7DAEEB}" destId="{FF9E4D0C-9319-4E0A-9C04-1932C3097667}" srcOrd="0" destOrd="0" presId="urn:microsoft.com/office/officeart/2005/8/layout/hierarchy2"/>
    <dgm:cxn modelId="{A9797EC0-4B9B-4713-9547-B2816F4A9C77}" type="presParOf" srcId="{8281AE9E-62A3-416D-98A9-F08A0B7DAEEB}" destId="{5C9255F6-26C0-46DC-8B66-4B72E89A8ED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97226A-F20B-446D-B245-06A416BC8B0E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F7403C-4DD2-4B01-B8B7-AEEDC2DD1773}">
      <dgm:prSet phldrT="[Text]"/>
      <dgm:spPr/>
      <dgm:t>
        <a:bodyPr/>
        <a:lstStyle/>
        <a:p>
          <a:r>
            <a:rPr lang="en-GB" dirty="0" smtClean="0"/>
            <a:t>timviecnhanh.com</a:t>
          </a:r>
          <a:endParaRPr lang="en-US" dirty="0"/>
        </a:p>
      </dgm:t>
    </dgm:pt>
    <dgm:pt modelId="{6E5AA690-CC63-4E49-8121-B9E0207F6D6D}" type="parTrans" cxnId="{869FEC49-0BBF-417C-9322-6859CB8875E1}">
      <dgm:prSet/>
      <dgm:spPr/>
      <dgm:t>
        <a:bodyPr/>
        <a:lstStyle/>
        <a:p>
          <a:endParaRPr lang="en-US"/>
        </a:p>
      </dgm:t>
    </dgm:pt>
    <dgm:pt modelId="{237C308F-FB61-4E40-967B-791D6F137458}" type="sibTrans" cxnId="{869FEC49-0BBF-417C-9322-6859CB8875E1}">
      <dgm:prSet/>
      <dgm:spPr/>
      <dgm:t>
        <a:bodyPr/>
        <a:lstStyle/>
        <a:p>
          <a:endParaRPr lang="en-US"/>
        </a:p>
      </dgm:t>
    </dgm:pt>
    <dgm:pt modelId="{2A629265-6869-4756-905B-CA83360BBEC5}">
      <dgm:prSet phldrT="[Text]"/>
      <dgm:spPr/>
      <dgm:t>
        <a:bodyPr/>
        <a:lstStyle/>
        <a:p>
          <a:r>
            <a:rPr lang="en-US" dirty="0" smtClean="0"/>
            <a:t>giupviectheogio.vn</a:t>
          </a:r>
          <a:endParaRPr lang="en-US" dirty="0"/>
        </a:p>
      </dgm:t>
    </dgm:pt>
    <dgm:pt modelId="{8D039052-8FAD-4F1B-86EA-4741340567C6}" type="parTrans" cxnId="{272489BF-2532-43D4-8ED2-862C43AA7287}">
      <dgm:prSet/>
      <dgm:spPr/>
      <dgm:t>
        <a:bodyPr/>
        <a:lstStyle/>
        <a:p>
          <a:endParaRPr lang="en-US"/>
        </a:p>
      </dgm:t>
    </dgm:pt>
    <dgm:pt modelId="{34AC43F8-3B2A-471D-9A88-7B84FC96D073}" type="sibTrans" cxnId="{272489BF-2532-43D4-8ED2-862C43AA7287}">
      <dgm:prSet/>
      <dgm:spPr/>
      <dgm:t>
        <a:bodyPr/>
        <a:lstStyle/>
        <a:p>
          <a:endParaRPr lang="en-US"/>
        </a:p>
      </dgm:t>
    </dgm:pt>
    <dgm:pt modelId="{2E20211A-81F9-4439-8D0B-CB02C2A9A02C}" type="pres">
      <dgm:prSet presAssocID="{DD97226A-F20B-446D-B245-06A416BC8B0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EBFECD-615F-47F8-999D-D700A5B0ED23}" type="pres">
      <dgm:prSet presAssocID="{D3F7403C-4DD2-4B01-B8B7-AEEDC2DD1773}" presName="composite" presStyleCnt="0"/>
      <dgm:spPr/>
    </dgm:pt>
    <dgm:pt modelId="{54501D9D-1E30-4BE7-AE39-35D31C22571C}" type="pres">
      <dgm:prSet presAssocID="{D3F7403C-4DD2-4B01-B8B7-AEEDC2DD1773}" presName="rect1" presStyleLbl="b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en-US"/>
        </a:p>
      </dgm:t>
    </dgm:pt>
    <dgm:pt modelId="{0F0152BA-E128-4E07-AD2A-4E0BB03CE444}" type="pres">
      <dgm:prSet presAssocID="{D3F7403C-4DD2-4B01-B8B7-AEEDC2DD1773}" presName="wedgeRectCallout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8CD9BC-4080-41F3-A0C7-C85B88225F07}" type="pres">
      <dgm:prSet presAssocID="{237C308F-FB61-4E40-967B-791D6F137458}" presName="sibTrans" presStyleCnt="0"/>
      <dgm:spPr/>
    </dgm:pt>
    <dgm:pt modelId="{CDB9845C-6689-4543-8122-DB97E3E48EB0}" type="pres">
      <dgm:prSet presAssocID="{2A629265-6869-4756-905B-CA83360BBEC5}" presName="composite" presStyleCnt="0"/>
      <dgm:spPr/>
    </dgm:pt>
    <dgm:pt modelId="{E1DBC43A-7BAE-4E7B-A8A7-70133C90E604}" type="pres">
      <dgm:prSet presAssocID="{2A629265-6869-4756-905B-CA83360BBEC5}" presName="rect1" presStyleLbl="b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99C2811C-A301-43CA-AD3F-AC3C7C896F41}" type="pres">
      <dgm:prSet presAssocID="{2A629265-6869-4756-905B-CA83360BBEC5}" presName="wedgeRectCallout1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9FEC49-0BBF-417C-9322-6859CB8875E1}" srcId="{DD97226A-F20B-446D-B245-06A416BC8B0E}" destId="{D3F7403C-4DD2-4B01-B8B7-AEEDC2DD1773}" srcOrd="0" destOrd="0" parTransId="{6E5AA690-CC63-4E49-8121-B9E0207F6D6D}" sibTransId="{237C308F-FB61-4E40-967B-791D6F137458}"/>
    <dgm:cxn modelId="{5B4AE0DD-1D67-41E2-9D04-619BBE6CAED9}" type="presOf" srcId="{D3F7403C-4DD2-4B01-B8B7-AEEDC2DD1773}" destId="{0F0152BA-E128-4E07-AD2A-4E0BB03CE444}" srcOrd="0" destOrd="0" presId="urn:microsoft.com/office/officeart/2008/layout/BendingPictureCaptionList"/>
    <dgm:cxn modelId="{2297973D-CFF2-415D-ACFD-71B46F629C1F}" type="presOf" srcId="{DD97226A-F20B-446D-B245-06A416BC8B0E}" destId="{2E20211A-81F9-4439-8D0B-CB02C2A9A02C}" srcOrd="0" destOrd="0" presId="urn:microsoft.com/office/officeart/2008/layout/BendingPictureCaptionList"/>
    <dgm:cxn modelId="{B462B1F9-C0F4-4503-9178-F13B3CC46C5C}" type="presOf" srcId="{2A629265-6869-4756-905B-CA83360BBEC5}" destId="{99C2811C-A301-43CA-AD3F-AC3C7C896F41}" srcOrd="0" destOrd="0" presId="urn:microsoft.com/office/officeart/2008/layout/BendingPictureCaptionList"/>
    <dgm:cxn modelId="{272489BF-2532-43D4-8ED2-862C43AA7287}" srcId="{DD97226A-F20B-446D-B245-06A416BC8B0E}" destId="{2A629265-6869-4756-905B-CA83360BBEC5}" srcOrd="1" destOrd="0" parTransId="{8D039052-8FAD-4F1B-86EA-4741340567C6}" sibTransId="{34AC43F8-3B2A-471D-9A88-7B84FC96D073}"/>
    <dgm:cxn modelId="{9DF19D0B-726D-4ABB-BA44-225295D1AF14}" type="presParOf" srcId="{2E20211A-81F9-4439-8D0B-CB02C2A9A02C}" destId="{8CEBFECD-615F-47F8-999D-D700A5B0ED23}" srcOrd="0" destOrd="0" presId="urn:microsoft.com/office/officeart/2008/layout/BendingPictureCaptionList"/>
    <dgm:cxn modelId="{7AF326F6-A569-48F9-A7F0-87EA9C6D18CF}" type="presParOf" srcId="{8CEBFECD-615F-47F8-999D-D700A5B0ED23}" destId="{54501D9D-1E30-4BE7-AE39-35D31C22571C}" srcOrd="0" destOrd="0" presId="urn:microsoft.com/office/officeart/2008/layout/BendingPictureCaptionList"/>
    <dgm:cxn modelId="{DFCE4621-8E5E-4A02-932C-AD1A857A340B}" type="presParOf" srcId="{8CEBFECD-615F-47F8-999D-D700A5B0ED23}" destId="{0F0152BA-E128-4E07-AD2A-4E0BB03CE444}" srcOrd="1" destOrd="0" presId="urn:microsoft.com/office/officeart/2008/layout/BendingPictureCaptionList"/>
    <dgm:cxn modelId="{0F98DBC4-6E50-4396-9683-EE05857B225C}" type="presParOf" srcId="{2E20211A-81F9-4439-8D0B-CB02C2A9A02C}" destId="{228CD9BC-4080-41F3-A0C7-C85B88225F07}" srcOrd="1" destOrd="0" presId="urn:microsoft.com/office/officeart/2008/layout/BendingPictureCaptionList"/>
    <dgm:cxn modelId="{3F93F6C9-0F76-492C-A462-9B2C2C89DFDA}" type="presParOf" srcId="{2E20211A-81F9-4439-8D0B-CB02C2A9A02C}" destId="{CDB9845C-6689-4543-8122-DB97E3E48EB0}" srcOrd="2" destOrd="0" presId="urn:microsoft.com/office/officeart/2008/layout/BendingPictureCaptionList"/>
    <dgm:cxn modelId="{18A0EEA2-033E-4320-B7D6-A4D8A55681CA}" type="presParOf" srcId="{CDB9845C-6689-4543-8122-DB97E3E48EB0}" destId="{E1DBC43A-7BAE-4E7B-A8A7-70133C90E604}" srcOrd="0" destOrd="0" presId="urn:microsoft.com/office/officeart/2008/layout/BendingPictureCaptionList"/>
    <dgm:cxn modelId="{25FC9A8A-F90C-4A9E-B402-3E64171F0DEA}" type="presParOf" srcId="{CDB9845C-6689-4543-8122-DB97E3E48EB0}" destId="{99C2811C-A301-43CA-AD3F-AC3C7C896F41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B939D9-F22D-4FE1-BEB8-F76AC765C7C9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77F699-30BB-43C0-93F2-63FD26D61AF1}">
      <dgm:prSet phldrT="[Text]"/>
      <dgm:spPr/>
      <dgm:t>
        <a:bodyPr/>
        <a:lstStyle/>
        <a:p>
          <a:r>
            <a:rPr lang="en-US" dirty="0" smtClean="0"/>
            <a:t>Not auto suggesting</a:t>
          </a:r>
          <a:endParaRPr lang="en-US" dirty="0"/>
        </a:p>
      </dgm:t>
    </dgm:pt>
    <dgm:pt modelId="{DD201A9B-FB73-4763-94F4-0DD953636F51}" type="parTrans" cxnId="{F8D05735-511B-4526-97B5-E5A6EAE577AC}">
      <dgm:prSet/>
      <dgm:spPr/>
      <dgm:t>
        <a:bodyPr/>
        <a:lstStyle/>
        <a:p>
          <a:endParaRPr lang="en-US"/>
        </a:p>
      </dgm:t>
    </dgm:pt>
    <dgm:pt modelId="{EB30C8D8-0158-410F-BE46-D0D9DDEA375C}" type="sibTrans" cxnId="{F8D05735-511B-4526-97B5-E5A6EAE577AC}">
      <dgm:prSet/>
      <dgm:spPr/>
      <dgm:t>
        <a:bodyPr/>
        <a:lstStyle/>
        <a:p>
          <a:endParaRPr lang="en-US"/>
        </a:p>
      </dgm:t>
    </dgm:pt>
    <dgm:pt modelId="{2AD01156-C4D5-4497-AF8B-41A7677ADB46}">
      <dgm:prSet phldrT="[Text]"/>
      <dgm:spPr/>
      <dgm:t>
        <a:bodyPr/>
        <a:lstStyle/>
        <a:p>
          <a:r>
            <a:rPr lang="en-US" dirty="0" smtClean="0"/>
            <a:t>Maid must have IT knowledge</a:t>
          </a:r>
          <a:endParaRPr lang="en-US" dirty="0"/>
        </a:p>
      </dgm:t>
    </dgm:pt>
    <dgm:pt modelId="{F68420B3-A645-4264-B5E5-FF30B82AAD6A}" type="parTrans" cxnId="{656BBC3C-1584-4532-91F3-8B9CF0DC11D1}">
      <dgm:prSet/>
      <dgm:spPr/>
      <dgm:t>
        <a:bodyPr/>
        <a:lstStyle/>
        <a:p>
          <a:endParaRPr lang="en-US"/>
        </a:p>
      </dgm:t>
    </dgm:pt>
    <dgm:pt modelId="{A0BBE849-3F7D-4B67-9D8F-7E3E492C59D9}" type="sibTrans" cxnId="{656BBC3C-1584-4532-91F3-8B9CF0DC11D1}">
      <dgm:prSet/>
      <dgm:spPr/>
      <dgm:t>
        <a:bodyPr/>
        <a:lstStyle/>
        <a:p>
          <a:endParaRPr lang="en-US"/>
        </a:p>
      </dgm:t>
    </dgm:pt>
    <dgm:pt modelId="{5E8DF3E0-F298-49C7-A5D3-019AA82390DD}" type="pres">
      <dgm:prSet presAssocID="{BCB939D9-F22D-4FE1-BEB8-F76AC765C7C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8385F3-CD65-4703-A98C-D2120E92439B}" type="pres">
      <dgm:prSet presAssocID="{A777F699-30BB-43C0-93F2-63FD26D61AF1}" presName="compNode" presStyleCnt="0"/>
      <dgm:spPr/>
    </dgm:pt>
    <dgm:pt modelId="{66A58CE5-F070-42D8-932F-903FA61828A9}" type="pres">
      <dgm:prSet presAssocID="{A777F699-30BB-43C0-93F2-63FD26D61AF1}" presName="pict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03D9D12-70CE-4FAC-B3B1-1C5F4DA8C5BB}" type="pres">
      <dgm:prSet presAssocID="{A777F699-30BB-43C0-93F2-63FD26D61AF1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40BA-DDF5-4476-A93A-18F6B207A338}" type="pres">
      <dgm:prSet presAssocID="{EB30C8D8-0158-410F-BE46-D0D9DDEA375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87143C8-EEE1-492B-B3ED-B98FE92A98D9}" type="pres">
      <dgm:prSet presAssocID="{2AD01156-C4D5-4497-AF8B-41A7677ADB46}" presName="compNode" presStyleCnt="0"/>
      <dgm:spPr/>
    </dgm:pt>
    <dgm:pt modelId="{C5CA6667-1F7B-44E8-B1D3-974AA51418E6}" type="pres">
      <dgm:prSet presAssocID="{2AD01156-C4D5-4497-AF8B-41A7677ADB46}" presName="pictRect" presStyleLbl="node1" presStyleIdx="1" presStyleCnt="2"/>
      <dgm:spPr/>
    </dgm:pt>
    <dgm:pt modelId="{BC9B7172-39C5-4A62-9188-0061DEF4BFDF}" type="pres">
      <dgm:prSet presAssocID="{2AD01156-C4D5-4497-AF8B-41A7677ADB46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D05735-511B-4526-97B5-E5A6EAE577AC}" srcId="{BCB939D9-F22D-4FE1-BEB8-F76AC765C7C9}" destId="{A777F699-30BB-43C0-93F2-63FD26D61AF1}" srcOrd="0" destOrd="0" parTransId="{DD201A9B-FB73-4763-94F4-0DD953636F51}" sibTransId="{EB30C8D8-0158-410F-BE46-D0D9DDEA375C}"/>
    <dgm:cxn modelId="{8B991B0C-2115-4134-ADD0-84F8BCB6E8B1}" type="presOf" srcId="{2AD01156-C4D5-4497-AF8B-41A7677ADB46}" destId="{BC9B7172-39C5-4A62-9188-0061DEF4BFDF}" srcOrd="0" destOrd="0" presId="urn:microsoft.com/office/officeart/2005/8/layout/pList1"/>
    <dgm:cxn modelId="{656BBC3C-1584-4532-91F3-8B9CF0DC11D1}" srcId="{BCB939D9-F22D-4FE1-BEB8-F76AC765C7C9}" destId="{2AD01156-C4D5-4497-AF8B-41A7677ADB46}" srcOrd="1" destOrd="0" parTransId="{F68420B3-A645-4264-B5E5-FF30B82AAD6A}" sibTransId="{A0BBE849-3F7D-4B67-9D8F-7E3E492C59D9}"/>
    <dgm:cxn modelId="{C8060CC2-862F-4493-A4F9-66AB743793E7}" type="presOf" srcId="{BCB939D9-F22D-4FE1-BEB8-F76AC765C7C9}" destId="{5E8DF3E0-F298-49C7-A5D3-019AA82390DD}" srcOrd="0" destOrd="0" presId="urn:microsoft.com/office/officeart/2005/8/layout/pList1"/>
    <dgm:cxn modelId="{0DDAFD2D-EA7B-4655-ABEA-D77858874F3F}" type="presOf" srcId="{EB30C8D8-0158-410F-BE46-D0D9DDEA375C}" destId="{E0D240BA-DDF5-4476-A93A-18F6B207A338}" srcOrd="0" destOrd="0" presId="urn:microsoft.com/office/officeart/2005/8/layout/pList1"/>
    <dgm:cxn modelId="{732BFE99-F50C-420E-A9C5-6C245ED1B065}" type="presOf" srcId="{A777F699-30BB-43C0-93F2-63FD26D61AF1}" destId="{903D9D12-70CE-4FAC-B3B1-1C5F4DA8C5BB}" srcOrd="0" destOrd="0" presId="urn:microsoft.com/office/officeart/2005/8/layout/pList1"/>
    <dgm:cxn modelId="{411BCE97-57A3-4D0A-8D0F-8F9E26B78299}" type="presParOf" srcId="{5E8DF3E0-F298-49C7-A5D3-019AA82390DD}" destId="{9D8385F3-CD65-4703-A98C-D2120E92439B}" srcOrd="0" destOrd="0" presId="urn:microsoft.com/office/officeart/2005/8/layout/pList1"/>
    <dgm:cxn modelId="{256F9B3D-A965-4B75-A36F-818582D25B1F}" type="presParOf" srcId="{9D8385F3-CD65-4703-A98C-D2120E92439B}" destId="{66A58CE5-F070-42D8-932F-903FA61828A9}" srcOrd="0" destOrd="0" presId="urn:microsoft.com/office/officeart/2005/8/layout/pList1"/>
    <dgm:cxn modelId="{F7F1E071-412B-4A7F-98CE-9569CCF33047}" type="presParOf" srcId="{9D8385F3-CD65-4703-A98C-D2120E92439B}" destId="{903D9D12-70CE-4FAC-B3B1-1C5F4DA8C5BB}" srcOrd="1" destOrd="0" presId="urn:microsoft.com/office/officeart/2005/8/layout/pList1"/>
    <dgm:cxn modelId="{89A89555-0292-4345-A2E9-92EDAC0BEF3C}" type="presParOf" srcId="{5E8DF3E0-F298-49C7-A5D3-019AA82390DD}" destId="{E0D240BA-DDF5-4476-A93A-18F6B207A338}" srcOrd="1" destOrd="0" presId="urn:microsoft.com/office/officeart/2005/8/layout/pList1"/>
    <dgm:cxn modelId="{C089EB26-BD5C-42B1-B9C1-61A9325AFE2B}" type="presParOf" srcId="{5E8DF3E0-F298-49C7-A5D3-019AA82390DD}" destId="{187143C8-EEE1-492B-B3ED-B98FE92A98D9}" srcOrd="2" destOrd="0" presId="urn:microsoft.com/office/officeart/2005/8/layout/pList1"/>
    <dgm:cxn modelId="{3EB6828F-8030-4428-97F3-9B0A5A30FEF4}" type="presParOf" srcId="{187143C8-EEE1-492B-B3ED-B98FE92A98D9}" destId="{C5CA6667-1F7B-44E8-B1D3-974AA51418E6}" srcOrd="0" destOrd="0" presId="urn:microsoft.com/office/officeart/2005/8/layout/pList1"/>
    <dgm:cxn modelId="{D98F2E32-BF7E-4A99-A0ED-B9BA75363204}" type="presParOf" srcId="{187143C8-EEE1-492B-B3ED-B98FE92A98D9}" destId="{BC9B7172-39C5-4A62-9188-0061DEF4BFDF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0C67A2-3EB3-4FAF-B46F-28B9E8BE5552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F7AFAE-E35A-4288-B93B-8D66A69D0589}">
      <dgm:prSet phldrT="[Text]"/>
      <dgm:spPr/>
      <dgm:t>
        <a:bodyPr/>
        <a:lstStyle/>
        <a:p>
          <a:r>
            <a:rPr lang="en-US" dirty="0" smtClean="0"/>
            <a:t>Have maid mediator role</a:t>
          </a:r>
          <a:endParaRPr lang="en-US" dirty="0"/>
        </a:p>
      </dgm:t>
    </dgm:pt>
    <dgm:pt modelId="{C93F6279-EFF3-44C0-818D-83B06D739E73}" type="sibTrans" cxnId="{7B6F8EF6-B8AD-49DC-9498-DB3B5F4463E7}">
      <dgm:prSet/>
      <dgm:spPr/>
      <dgm:t>
        <a:bodyPr/>
        <a:lstStyle/>
        <a:p>
          <a:endParaRPr lang="en-US"/>
        </a:p>
      </dgm:t>
    </dgm:pt>
    <dgm:pt modelId="{116AD414-801D-466D-935D-A8B1683F329A}" type="parTrans" cxnId="{7B6F8EF6-B8AD-49DC-9498-DB3B5F4463E7}">
      <dgm:prSet/>
      <dgm:spPr/>
      <dgm:t>
        <a:bodyPr/>
        <a:lstStyle/>
        <a:p>
          <a:endParaRPr lang="en-US"/>
        </a:p>
      </dgm:t>
    </dgm:pt>
    <dgm:pt modelId="{4AA2DBDD-97C9-4F4D-8B7B-559033F84A0A}">
      <dgm:prSet phldrT="[Text]"/>
      <dgm:spPr/>
      <dgm:t>
        <a:bodyPr/>
        <a:lstStyle/>
        <a:p>
          <a:r>
            <a:rPr lang="en-US" dirty="0" smtClean="0"/>
            <a:t>Auto suggest</a:t>
          </a:r>
          <a:endParaRPr lang="en-US" dirty="0"/>
        </a:p>
      </dgm:t>
    </dgm:pt>
    <dgm:pt modelId="{EC7EA707-4A45-4FC2-B2DD-09295907498D}" type="parTrans" cxnId="{D1D22A32-5497-44FD-883D-A47368D11017}">
      <dgm:prSet/>
      <dgm:spPr/>
      <dgm:t>
        <a:bodyPr/>
        <a:lstStyle/>
        <a:p>
          <a:endParaRPr lang="en-US"/>
        </a:p>
      </dgm:t>
    </dgm:pt>
    <dgm:pt modelId="{F438FDD3-1592-44EC-8492-9F5911E5E831}" type="sibTrans" cxnId="{D1D22A32-5497-44FD-883D-A47368D11017}">
      <dgm:prSet/>
      <dgm:spPr/>
      <dgm:t>
        <a:bodyPr/>
        <a:lstStyle/>
        <a:p>
          <a:endParaRPr lang="en-US"/>
        </a:p>
      </dgm:t>
    </dgm:pt>
    <dgm:pt modelId="{DA550CFB-88EF-4941-B92A-D69CDE517959}" type="pres">
      <dgm:prSet presAssocID="{3E0C67A2-3EB3-4FAF-B46F-28B9E8BE5552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1CCB2A-19C9-49CA-A663-0264F47FEBF4}" type="pres">
      <dgm:prSet presAssocID="{3E0C67A2-3EB3-4FAF-B46F-28B9E8BE5552}" presName="cycle" presStyleCnt="0"/>
      <dgm:spPr/>
    </dgm:pt>
    <dgm:pt modelId="{59AE91B9-45AD-4B10-A443-D5168CFA7612}" type="pres">
      <dgm:prSet presAssocID="{3E0C67A2-3EB3-4FAF-B46F-28B9E8BE5552}" presName="centerShape" presStyleCnt="0"/>
      <dgm:spPr/>
    </dgm:pt>
    <dgm:pt modelId="{42BA2FAD-F8B9-43E0-830E-440F37B1E6F8}" type="pres">
      <dgm:prSet presAssocID="{3E0C67A2-3EB3-4FAF-B46F-28B9E8BE5552}" presName="connSite" presStyleLbl="node1" presStyleIdx="0" presStyleCnt="3"/>
      <dgm:spPr/>
    </dgm:pt>
    <dgm:pt modelId="{A090D6C8-24ED-4357-B2C3-09021486C39C}" type="pres">
      <dgm:prSet presAssocID="{3E0C67A2-3EB3-4FAF-B46F-28B9E8BE5552}" presName="visible" presStyleLbl="node1" presStyleIdx="0" presStyleCnt="3"/>
      <dgm:spPr/>
    </dgm:pt>
    <dgm:pt modelId="{1E1E959D-BFF7-44FE-B5DE-8D0A9F34B463}" type="pres">
      <dgm:prSet presAssocID="{EC7EA707-4A45-4FC2-B2DD-09295907498D}" presName="Name25" presStyleLbl="parChTrans1D1" presStyleIdx="0" presStyleCnt="2"/>
      <dgm:spPr/>
      <dgm:t>
        <a:bodyPr/>
        <a:lstStyle/>
        <a:p>
          <a:endParaRPr lang="en-US"/>
        </a:p>
      </dgm:t>
    </dgm:pt>
    <dgm:pt modelId="{36B57990-81CE-4878-8DF2-D3CDBF749606}" type="pres">
      <dgm:prSet presAssocID="{4AA2DBDD-97C9-4F4D-8B7B-559033F84A0A}" presName="node" presStyleCnt="0"/>
      <dgm:spPr/>
    </dgm:pt>
    <dgm:pt modelId="{565EDE30-745B-4E1E-B703-58D0F57A3664}" type="pres">
      <dgm:prSet presAssocID="{4AA2DBDD-97C9-4F4D-8B7B-559033F84A0A}" presName="parentNode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EA4EE5-47FF-4079-9821-1EEB80F5EAD0}" type="pres">
      <dgm:prSet presAssocID="{4AA2DBDD-97C9-4F4D-8B7B-559033F84A0A}" presName="childNode" presStyleLbl="revTx" presStyleIdx="0" presStyleCnt="0">
        <dgm:presLayoutVars>
          <dgm:bulletEnabled val="1"/>
        </dgm:presLayoutVars>
      </dgm:prSet>
      <dgm:spPr/>
    </dgm:pt>
    <dgm:pt modelId="{C0A2F784-0C6D-45B3-8EA1-962AA2954A48}" type="pres">
      <dgm:prSet presAssocID="{116AD414-801D-466D-935D-A8B1683F329A}" presName="Name25" presStyleLbl="parChTrans1D1" presStyleIdx="1" presStyleCnt="2"/>
      <dgm:spPr/>
      <dgm:t>
        <a:bodyPr/>
        <a:lstStyle/>
        <a:p>
          <a:endParaRPr lang="en-US"/>
        </a:p>
      </dgm:t>
    </dgm:pt>
    <dgm:pt modelId="{8F0BF913-9066-4C87-B1B8-D4676E27048D}" type="pres">
      <dgm:prSet presAssocID="{2EF7AFAE-E35A-4288-B93B-8D66A69D0589}" presName="node" presStyleCnt="0"/>
      <dgm:spPr/>
    </dgm:pt>
    <dgm:pt modelId="{00500FCF-92C3-44C8-B461-E7BAECDEEC7C}" type="pres">
      <dgm:prSet presAssocID="{2EF7AFAE-E35A-4288-B93B-8D66A69D0589}" presName="parentNode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1184B-C082-433E-96D6-B96351ADB372}" type="pres">
      <dgm:prSet presAssocID="{2EF7AFAE-E35A-4288-B93B-8D66A69D0589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CB4063-4937-419C-BB04-15CB4F018848}" type="presOf" srcId="{2EF7AFAE-E35A-4288-B93B-8D66A69D0589}" destId="{00500FCF-92C3-44C8-B461-E7BAECDEEC7C}" srcOrd="0" destOrd="0" presId="urn:microsoft.com/office/officeart/2005/8/layout/radial2"/>
    <dgm:cxn modelId="{BB36C711-A01F-429E-AA5F-DDFC7756CBA1}" type="presOf" srcId="{EC7EA707-4A45-4FC2-B2DD-09295907498D}" destId="{1E1E959D-BFF7-44FE-B5DE-8D0A9F34B463}" srcOrd="0" destOrd="0" presId="urn:microsoft.com/office/officeart/2005/8/layout/radial2"/>
    <dgm:cxn modelId="{1031ACFC-B0CD-4ADB-B98C-916B24BFADF4}" type="presOf" srcId="{3E0C67A2-3EB3-4FAF-B46F-28B9E8BE5552}" destId="{DA550CFB-88EF-4941-B92A-D69CDE517959}" srcOrd="0" destOrd="0" presId="urn:microsoft.com/office/officeart/2005/8/layout/radial2"/>
    <dgm:cxn modelId="{3A826524-12D6-4FB6-8025-67184FA16135}" type="presOf" srcId="{4AA2DBDD-97C9-4F4D-8B7B-559033F84A0A}" destId="{565EDE30-745B-4E1E-B703-58D0F57A3664}" srcOrd="0" destOrd="0" presId="urn:microsoft.com/office/officeart/2005/8/layout/radial2"/>
    <dgm:cxn modelId="{4C3E0936-EC87-4A2D-B77E-42EC17EC3CC7}" type="presOf" srcId="{116AD414-801D-466D-935D-A8B1683F329A}" destId="{C0A2F784-0C6D-45B3-8EA1-962AA2954A48}" srcOrd="0" destOrd="0" presId="urn:microsoft.com/office/officeart/2005/8/layout/radial2"/>
    <dgm:cxn modelId="{7B6F8EF6-B8AD-49DC-9498-DB3B5F4463E7}" srcId="{3E0C67A2-3EB3-4FAF-B46F-28B9E8BE5552}" destId="{2EF7AFAE-E35A-4288-B93B-8D66A69D0589}" srcOrd="1" destOrd="0" parTransId="{116AD414-801D-466D-935D-A8B1683F329A}" sibTransId="{C93F6279-EFF3-44C0-818D-83B06D739E73}"/>
    <dgm:cxn modelId="{D1D22A32-5497-44FD-883D-A47368D11017}" srcId="{3E0C67A2-3EB3-4FAF-B46F-28B9E8BE5552}" destId="{4AA2DBDD-97C9-4F4D-8B7B-559033F84A0A}" srcOrd="0" destOrd="0" parTransId="{EC7EA707-4A45-4FC2-B2DD-09295907498D}" sibTransId="{F438FDD3-1592-44EC-8492-9F5911E5E831}"/>
    <dgm:cxn modelId="{A41B102A-42C2-4F20-B22A-6F8181CA926B}" type="presParOf" srcId="{DA550CFB-88EF-4941-B92A-D69CDE517959}" destId="{F91CCB2A-19C9-49CA-A663-0264F47FEBF4}" srcOrd="0" destOrd="0" presId="urn:microsoft.com/office/officeart/2005/8/layout/radial2"/>
    <dgm:cxn modelId="{7C83209B-EE30-44F9-BCC7-B03A68E30E95}" type="presParOf" srcId="{F91CCB2A-19C9-49CA-A663-0264F47FEBF4}" destId="{59AE91B9-45AD-4B10-A443-D5168CFA7612}" srcOrd="0" destOrd="0" presId="urn:microsoft.com/office/officeart/2005/8/layout/radial2"/>
    <dgm:cxn modelId="{D464957D-CA82-4CB9-8C8A-614C5CFA2AFA}" type="presParOf" srcId="{59AE91B9-45AD-4B10-A443-D5168CFA7612}" destId="{42BA2FAD-F8B9-43E0-830E-440F37B1E6F8}" srcOrd="0" destOrd="0" presId="urn:microsoft.com/office/officeart/2005/8/layout/radial2"/>
    <dgm:cxn modelId="{7119FB91-C7BA-4916-9554-AC0B2858180A}" type="presParOf" srcId="{59AE91B9-45AD-4B10-A443-D5168CFA7612}" destId="{A090D6C8-24ED-4357-B2C3-09021486C39C}" srcOrd="1" destOrd="0" presId="urn:microsoft.com/office/officeart/2005/8/layout/radial2"/>
    <dgm:cxn modelId="{4115A0E3-B389-4ECA-9135-12BD49A82C62}" type="presParOf" srcId="{F91CCB2A-19C9-49CA-A663-0264F47FEBF4}" destId="{1E1E959D-BFF7-44FE-B5DE-8D0A9F34B463}" srcOrd="1" destOrd="0" presId="urn:microsoft.com/office/officeart/2005/8/layout/radial2"/>
    <dgm:cxn modelId="{B49FE4FD-7C99-44E3-8E16-4CC27313FE9C}" type="presParOf" srcId="{F91CCB2A-19C9-49CA-A663-0264F47FEBF4}" destId="{36B57990-81CE-4878-8DF2-D3CDBF749606}" srcOrd="2" destOrd="0" presId="urn:microsoft.com/office/officeart/2005/8/layout/radial2"/>
    <dgm:cxn modelId="{7B626A89-94E1-4074-ADB3-94221E61A041}" type="presParOf" srcId="{36B57990-81CE-4878-8DF2-D3CDBF749606}" destId="{565EDE30-745B-4E1E-B703-58D0F57A3664}" srcOrd="0" destOrd="0" presId="urn:microsoft.com/office/officeart/2005/8/layout/radial2"/>
    <dgm:cxn modelId="{39DFC182-7CF2-4F5A-AD00-BD16D4D8553A}" type="presParOf" srcId="{36B57990-81CE-4878-8DF2-D3CDBF749606}" destId="{AAEA4EE5-47FF-4079-9821-1EEB80F5EAD0}" srcOrd="1" destOrd="0" presId="urn:microsoft.com/office/officeart/2005/8/layout/radial2"/>
    <dgm:cxn modelId="{6530DF79-1DBD-4717-857F-1E287A039F2F}" type="presParOf" srcId="{F91CCB2A-19C9-49CA-A663-0264F47FEBF4}" destId="{C0A2F784-0C6D-45B3-8EA1-962AA2954A48}" srcOrd="3" destOrd="0" presId="urn:microsoft.com/office/officeart/2005/8/layout/radial2"/>
    <dgm:cxn modelId="{5CD718D8-4FDE-4B78-B662-9B8AEB3D9879}" type="presParOf" srcId="{F91CCB2A-19C9-49CA-A663-0264F47FEBF4}" destId="{8F0BF913-9066-4C87-B1B8-D4676E27048D}" srcOrd="4" destOrd="0" presId="urn:microsoft.com/office/officeart/2005/8/layout/radial2"/>
    <dgm:cxn modelId="{58DF4B15-8CF7-47C3-9AF6-BA4972ACE0E5}" type="presParOf" srcId="{8F0BF913-9066-4C87-B1B8-D4676E27048D}" destId="{00500FCF-92C3-44C8-B461-E7BAECDEEC7C}" srcOrd="0" destOrd="0" presId="urn:microsoft.com/office/officeart/2005/8/layout/radial2"/>
    <dgm:cxn modelId="{E252B78A-2F20-4806-9610-DACCAD014E9C}" type="presParOf" srcId="{8F0BF913-9066-4C87-B1B8-D4676E27048D}" destId="{CE31184B-C082-433E-96D6-B96351ADB37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F8448D-7463-4B2F-9347-E50A241F1334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6A09F-22FC-4735-954D-9283F09766E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</a:t>
          </a:r>
          <a:endParaRPr lang="en-US" dirty="0">
            <a:solidFill>
              <a:schemeClr val="tx1"/>
            </a:solidFill>
          </a:endParaRPr>
        </a:p>
      </dgm:t>
    </dgm:pt>
    <dgm:pt modelId="{0BC9F38A-FD6B-4D92-A0E3-6A69C5D2671D}" type="parTrans" cxnId="{567E216C-02EB-4256-8472-7AF4FB49E990}">
      <dgm:prSet/>
      <dgm:spPr/>
      <dgm:t>
        <a:bodyPr/>
        <a:lstStyle/>
        <a:p>
          <a:endParaRPr lang="en-US"/>
        </a:p>
      </dgm:t>
    </dgm:pt>
    <dgm:pt modelId="{AE9DEE11-08AD-4FE1-A071-34341E0ECB03}" type="sibTrans" cxnId="{567E216C-02EB-4256-8472-7AF4FB49E990}">
      <dgm:prSet/>
      <dgm:spPr/>
      <dgm:t>
        <a:bodyPr/>
        <a:lstStyle/>
        <a:p>
          <a:endParaRPr lang="en-US"/>
        </a:p>
      </dgm:t>
    </dgm:pt>
    <dgm:pt modelId="{1BEF5DA5-5671-4ADC-80DA-9F40DAD5AC9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Apply maid</a:t>
          </a:r>
          <a:endParaRPr lang="en-US" dirty="0">
            <a:solidFill>
              <a:schemeClr val="tx1"/>
            </a:solidFill>
          </a:endParaRPr>
        </a:p>
      </dgm:t>
    </dgm:pt>
    <dgm:pt modelId="{73DEFD35-BA03-4B73-9939-E239EE7AFC31}" type="parTrans" cxnId="{D90FEA2C-0C2E-4ED7-9671-77D99D823284}">
      <dgm:prSet/>
      <dgm:spPr/>
      <dgm:t>
        <a:bodyPr/>
        <a:lstStyle/>
        <a:p>
          <a:endParaRPr lang="en-US"/>
        </a:p>
      </dgm:t>
    </dgm:pt>
    <dgm:pt modelId="{906A7C59-923C-4ABB-978B-FE8EC4B12641}" type="sibTrans" cxnId="{D90FEA2C-0C2E-4ED7-9671-77D99D823284}">
      <dgm:prSet/>
      <dgm:spPr/>
      <dgm:t>
        <a:bodyPr/>
        <a:lstStyle/>
        <a:p>
          <a:endParaRPr lang="en-US"/>
        </a:p>
      </dgm:t>
    </dgm:pt>
    <dgm:pt modelId="{67AD1E03-017D-40A8-BC30-752660CA681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 Mediator</a:t>
          </a:r>
          <a:endParaRPr lang="en-US" dirty="0">
            <a:solidFill>
              <a:schemeClr val="tx1"/>
            </a:solidFill>
          </a:endParaRPr>
        </a:p>
      </dgm:t>
    </dgm:pt>
    <dgm:pt modelId="{2D59E59D-C0F2-43AB-A7F0-8293E6EF666A}" type="parTrans" cxnId="{71984841-D556-4A0D-9742-7455CCE4479F}">
      <dgm:prSet/>
      <dgm:spPr/>
      <dgm:t>
        <a:bodyPr/>
        <a:lstStyle/>
        <a:p>
          <a:endParaRPr lang="en-US"/>
        </a:p>
      </dgm:t>
    </dgm:pt>
    <dgm:pt modelId="{06FAF4CA-92FD-427B-A75D-6021E280AF9F}" type="sibTrans" cxnId="{71984841-D556-4A0D-9742-7455CCE4479F}">
      <dgm:prSet/>
      <dgm:spPr/>
      <dgm:t>
        <a:bodyPr/>
        <a:lstStyle/>
        <a:p>
          <a:endParaRPr lang="en-US"/>
        </a:p>
      </dgm:t>
    </dgm:pt>
    <dgm:pt modelId="{41C3DAE6-CEC9-46B0-B520-4B5928FAEB0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Manage maid</a:t>
          </a:r>
          <a:endParaRPr lang="en-US" dirty="0">
            <a:solidFill>
              <a:schemeClr val="tx1"/>
            </a:solidFill>
          </a:endParaRPr>
        </a:p>
      </dgm:t>
    </dgm:pt>
    <dgm:pt modelId="{32448FF7-8ED3-42CE-A403-225FD61DAEE3}" type="parTrans" cxnId="{E2816A73-CFEC-44D4-ABC1-E1DA4006F3B4}">
      <dgm:prSet/>
      <dgm:spPr/>
      <dgm:t>
        <a:bodyPr/>
        <a:lstStyle/>
        <a:p>
          <a:endParaRPr lang="en-US"/>
        </a:p>
      </dgm:t>
    </dgm:pt>
    <dgm:pt modelId="{312D24DC-24C7-43E2-9AC2-CCD9454175F4}" type="sibTrans" cxnId="{E2816A73-CFEC-44D4-ABC1-E1DA4006F3B4}">
      <dgm:prSet/>
      <dgm:spPr/>
      <dgm:t>
        <a:bodyPr/>
        <a:lstStyle/>
        <a:p>
          <a:endParaRPr lang="en-US"/>
        </a:p>
      </dgm:t>
    </dgm:pt>
    <dgm:pt modelId="{A92BD89B-0112-400E-A50E-435299A2A56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Staff</a:t>
          </a:r>
          <a:endParaRPr lang="en-US" dirty="0">
            <a:solidFill>
              <a:schemeClr val="tx1"/>
            </a:solidFill>
          </a:endParaRPr>
        </a:p>
      </dgm:t>
    </dgm:pt>
    <dgm:pt modelId="{18CA1A6C-1971-460C-923F-FFDF39A57A39}" type="parTrans" cxnId="{7ECFF920-C47B-454F-A9EB-7FE239B3654C}">
      <dgm:prSet/>
      <dgm:spPr/>
      <dgm:t>
        <a:bodyPr/>
        <a:lstStyle/>
        <a:p>
          <a:endParaRPr lang="en-US"/>
        </a:p>
      </dgm:t>
    </dgm:pt>
    <dgm:pt modelId="{D8D177EE-6AFB-4D37-923D-8970A7DCB286}" type="sibTrans" cxnId="{7ECFF920-C47B-454F-A9EB-7FE239B3654C}">
      <dgm:prSet/>
      <dgm:spPr/>
      <dgm:t>
        <a:bodyPr/>
        <a:lstStyle/>
        <a:p>
          <a:endParaRPr lang="en-US"/>
        </a:p>
      </dgm:t>
    </dgm:pt>
    <dgm:pt modelId="{9C2C816A-5D3D-4621-BBC5-6C07A8EE90D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Manage all requests &amp; payment</a:t>
          </a:r>
          <a:endParaRPr lang="en-US" dirty="0">
            <a:solidFill>
              <a:schemeClr val="tx1"/>
            </a:solidFill>
          </a:endParaRPr>
        </a:p>
      </dgm:t>
    </dgm:pt>
    <dgm:pt modelId="{4977EF83-E08C-4E79-9AEF-2A7CB03953DA}" type="parTrans" cxnId="{AD7030B2-6802-4354-8161-068BB8A66832}">
      <dgm:prSet/>
      <dgm:spPr/>
      <dgm:t>
        <a:bodyPr/>
        <a:lstStyle/>
        <a:p>
          <a:endParaRPr lang="en-US"/>
        </a:p>
      </dgm:t>
    </dgm:pt>
    <dgm:pt modelId="{D6D3BDB7-6996-4C2E-8DA0-C126B5EA380B}" type="sibTrans" cxnId="{AD7030B2-6802-4354-8161-068BB8A66832}">
      <dgm:prSet/>
      <dgm:spPr/>
      <dgm:t>
        <a:bodyPr/>
        <a:lstStyle/>
        <a:p>
          <a:endParaRPr lang="en-US"/>
        </a:p>
      </dgm:t>
    </dgm:pt>
    <dgm:pt modelId="{BFECAA96-7800-4365-B7D8-16A352A13B9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Suggest</a:t>
          </a:r>
          <a:endParaRPr lang="en-US" dirty="0">
            <a:solidFill>
              <a:schemeClr val="tx1"/>
            </a:solidFill>
          </a:endParaRPr>
        </a:p>
      </dgm:t>
    </dgm:pt>
    <dgm:pt modelId="{5469F11E-47DD-4FA7-B735-B3F9F8090E6E}" type="parTrans" cxnId="{A321015E-D650-438E-A1FD-8CA7B51278D1}">
      <dgm:prSet/>
      <dgm:spPr/>
      <dgm:t>
        <a:bodyPr/>
        <a:lstStyle/>
        <a:p>
          <a:endParaRPr lang="en-US"/>
        </a:p>
      </dgm:t>
    </dgm:pt>
    <dgm:pt modelId="{9A7D633D-C672-454A-8141-24483F4F4617}" type="sibTrans" cxnId="{A321015E-D650-438E-A1FD-8CA7B51278D1}">
      <dgm:prSet/>
      <dgm:spPr/>
      <dgm:t>
        <a:bodyPr/>
        <a:lstStyle/>
        <a:p>
          <a:endParaRPr lang="en-US"/>
        </a:p>
      </dgm:t>
    </dgm:pt>
    <dgm:pt modelId="{867D9768-D2A5-4031-8FEF-DBF9396BB34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System</a:t>
          </a:r>
          <a:endParaRPr lang="en-US" dirty="0">
            <a:solidFill>
              <a:schemeClr val="tx1"/>
            </a:solidFill>
          </a:endParaRPr>
        </a:p>
      </dgm:t>
    </dgm:pt>
    <dgm:pt modelId="{378F19C9-71D6-458F-8EFD-D5BD16397BDE}" type="parTrans" cxnId="{63015708-BF66-4B38-B2C5-ED5581AC684A}">
      <dgm:prSet/>
      <dgm:spPr/>
      <dgm:t>
        <a:bodyPr/>
        <a:lstStyle/>
        <a:p>
          <a:endParaRPr lang="en-US"/>
        </a:p>
      </dgm:t>
    </dgm:pt>
    <dgm:pt modelId="{C1CEDA28-6174-403B-BA1C-7977C79D47A8}" type="sibTrans" cxnId="{63015708-BF66-4B38-B2C5-ED5581AC684A}">
      <dgm:prSet/>
      <dgm:spPr/>
      <dgm:t>
        <a:bodyPr/>
        <a:lstStyle/>
        <a:p>
          <a:endParaRPr lang="en-US"/>
        </a:p>
      </dgm:t>
    </dgm:pt>
    <dgm:pt modelId="{2AF21528-BC74-480D-BEE8-DAB6DF8B106F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Admin</a:t>
          </a:r>
          <a:endParaRPr lang="en-US" dirty="0">
            <a:solidFill>
              <a:schemeClr val="tx1"/>
            </a:solidFill>
          </a:endParaRPr>
        </a:p>
      </dgm:t>
    </dgm:pt>
    <dgm:pt modelId="{D2D5DE20-33C7-4425-967D-3E10DEE8DE8B}" type="parTrans" cxnId="{A9BD3E6A-6CB6-44E5-9B94-CCBA4CB47765}">
      <dgm:prSet/>
      <dgm:spPr/>
      <dgm:t>
        <a:bodyPr/>
        <a:lstStyle/>
        <a:p>
          <a:endParaRPr lang="en-US"/>
        </a:p>
      </dgm:t>
    </dgm:pt>
    <dgm:pt modelId="{AD246A14-1370-409C-ADE1-3B8CB34DB0F5}" type="sibTrans" cxnId="{A9BD3E6A-6CB6-44E5-9B94-CCBA4CB47765}">
      <dgm:prSet/>
      <dgm:spPr/>
      <dgm:t>
        <a:bodyPr/>
        <a:lstStyle/>
        <a:p>
          <a:endParaRPr lang="en-US"/>
        </a:p>
      </dgm:t>
    </dgm:pt>
    <dgm:pt modelId="{B44705B9-9001-4218-876B-D15CFCFA68A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Manage account &amp; </a:t>
          </a:r>
          <a:r>
            <a:rPr lang="en-US" dirty="0" err="1" smtClean="0">
              <a:solidFill>
                <a:schemeClr val="tx1"/>
              </a:solidFill>
            </a:rPr>
            <a:t>config</a:t>
          </a:r>
          <a:endParaRPr lang="en-US" dirty="0">
            <a:solidFill>
              <a:schemeClr val="tx1"/>
            </a:solidFill>
          </a:endParaRPr>
        </a:p>
      </dgm:t>
    </dgm:pt>
    <dgm:pt modelId="{31BC0794-36C7-4523-8CDC-98F396C7F3C6}" type="parTrans" cxnId="{16FC8061-6174-42A6-9E18-69FE8010C32C}">
      <dgm:prSet/>
      <dgm:spPr/>
      <dgm:t>
        <a:bodyPr/>
        <a:lstStyle/>
        <a:p>
          <a:endParaRPr lang="en-US"/>
        </a:p>
      </dgm:t>
    </dgm:pt>
    <dgm:pt modelId="{B507750E-85FB-4E38-A7D3-18E9F98F3A1B}" type="sibTrans" cxnId="{16FC8061-6174-42A6-9E18-69FE8010C32C}">
      <dgm:prSet/>
      <dgm:spPr/>
      <dgm:t>
        <a:bodyPr/>
        <a:lstStyle/>
        <a:p>
          <a:endParaRPr lang="en-US"/>
        </a:p>
      </dgm:t>
    </dgm:pt>
    <dgm:pt modelId="{4BE6A224-799F-4AEC-9B8E-A8B65B5B1E02}" type="pres">
      <dgm:prSet presAssocID="{EFF8448D-7463-4B2F-9347-E50A241F133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C9201D-99E6-4A82-8AC6-02978D415BCB}" type="pres">
      <dgm:prSet presAssocID="{6676A09F-22FC-4735-954D-9283F09766E8}" presName="comp" presStyleCnt="0"/>
      <dgm:spPr/>
    </dgm:pt>
    <dgm:pt modelId="{0B773AD0-FD2C-45AA-B516-B3F51A02D3A9}" type="pres">
      <dgm:prSet presAssocID="{6676A09F-22FC-4735-954D-9283F09766E8}" presName="box" presStyleLbl="node1" presStyleIdx="0" presStyleCnt="5"/>
      <dgm:spPr/>
      <dgm:t>
        <a:bodyPr/>
        <a:lstStyle/>
        <a:p>
          <a:endParaRPr lang="en-US"/>
        </a:p>
      </dgm:t>
    </dgm:pt>
    <dgm:pt modelId="{319A7970-B725-4697-B935-7A13DF5601B5}" type="pres">
      <dgm:prSet presAssocID="{6676A09F-22FC-4735-954D-9283F09766E8}" presName="img" presStyleLbl="fgImgPlace1" presStyleIdx="0" presStyleCnt="5" custScaleX="523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3015B54F-8B4A-4748-8280-A8BDCDA5CFF5}" type="pres">
      <dgm:prSet presAssocID="{6676A09F-22FC-4735-954D-9283F09766E8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16FADD-7576-47A1-972E-725BC866DC0D}" type="pres">
      <dgm:prSet presAssocID="{AE9DEE11-08AD-4FE1-A071-34341E0ECB03}" presName="spacer" presStyleCnt="0"/>
      <dgm:spPr/>
    </dgm:pt>
    <dgm:pt modelId="{62F66F10-FD63-4270-B89A-C984FF61618F}" type="pres">
      <dgm:prSet presAssocID="{67AD1E03-017D-40A8-BC30-752660CA681A}" presName="comp" presStyleCnt="0"/>
      <dgm:spPr/>
    </dgm:pt>
    <dgm:pt modelId="{A16B5854-BD2A-4F7B-A2EF-C7F2573CD587}" type="pres">
      <dgm:prSet presAssocID="{67AD1E03-017D-40A8-BC30-752660CA681A}" presName="box" presStyleLbl="node1" presStyleIdx="1" presStyleCnt="5"/>
      <dgm:spPr/>
      <dgm:t>
        <a:bodyPr/>
        <a:lstStyle/>
        <a:p>
          <a:endParaRPr lang="en-US"/>
        </a:p>
      </dgm:t>
    </dgm:pt>
    <dgm:pt modelId="{AE424C95-6B02-4E06-8F12-416D57A8CB08}" type="pres">
      <dgm:prSet presAssocID="{67AD1E03-017D-40A8-BC30-752660CA681A}" presName="img" presStyleLbl="fgImgPlace1" presStyleIdx="1" presStyleCnt="5" custScaleX="5346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A95CBEA9-5ACF-47D7-B660-591B3B462BA3}" type="pres">
      <dgm:prSet presAssocID="{67AD1E03-017D-40A8-BC30-752660CA681A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D67EC9-3D21-489C-8ECA-7DA2A4B4474E}" type="pres">
      <dgm:prSet presAssocID="{06FAF4CA-92FD-427B-A75D-6021E280AF9F}" presName="spacer" presStyleCnt="0"/>
      <dgm:spPr/>
    </dgm:pt>
    <dgm:pt modelId="{FF76931A-BF60-43CB-877D-363DF5F62781}" type="pres">
      <dgm:prSet presAssocID="{A92BD89B-0112-400E-A50E-435299A2A568}" presName="comp" presStyleCnt="0"/>
      <dgm:spPr/>
    </dgm:pt>
    <dgm:pt modelId="{03E44610-BE9F-4A50-9367-5B6BCFB6CF33}" type="pres">
      <dgm:prSet presAssocID="{A92BD89B-0112-400E-A50E-435299A2A568}" presName="box" presStyleLbl="node1" presStyleIdx="2" presStyleCnt="5"/>
      <dgm:spPr/>
      <dgm:t>
        <a:bodyPr/>
        <a:lstStyle/>
        <a:p>
          <a:endParaRPr lang="en-US"/>
        </a:p>
      </dgm:t>
    </dgm:pt>
    <dgm:pt modelId="{D12A791F-82B3-4F9B-B64F-85C23D53D5A6}" type="pres">
      <dgm:prSet presAssocID="{A92BD89B-0112-400E-A50E-435299A2A568}" presName="img" presStyleLbl="fgImgPlace1" presStyleIdx="2" presStyleCnt="5" custScaleX="5346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70F31FC-46FB-4865-ABFC-13A62662928E}" type="pres">
      <dgm:prSet presAssocID="{A92BD89B-0112-400E-A50E-435299A2A568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C66735-51CD-4BA5-A090-715C68DFC89D}" type="pres">
      <dgm:prSet presAssocID="{D8D177EE-6AFB-4D37-923D-8970A7DCB286}" presName="spacer" presStyleCnt="0"/>
      <dgm:spPr/>
    </dgm:pt>
    <dgm:pt modelId="{E115B862-E252-44BF-B3CF-7FE909C02541}" type="pres">
      <dgm:prSet presAssocID="{2AF21528-BC74-480D-BEE8-DAB6DF8B106F}" presName="comp" presStyleCnt="0"/>
      <dgm:spPr/>
    </dgm:pt>
    <dgm:pt modelId="{4D32287D-853B-4771-BAA3-2C258CC52BA3}" type="pres">
      <dgm:prSet presAssocID="{2AF21528-BC74-480D-BEE8-DAB6DF8B106F}" presName="box" presStyleLbl="node1" presStyleIdx="3" presStyleCnt="5"/>
      <dgm:spPr/>
      <dgm:t>
        <a:bodyPr/>
        <a:lstStyle/>
        <a:p>
          <a:endParaRPr lang="en-US"/>
        </a:p>
      </dgm:t>
    </dgm:pt>
    <dgm:pt modelId="{980595A5-7DCD-403A-8EC0-416E5D493C78}" type="pres">
      <dgm:prSet presAssocID="{2AF21528-BC74-480D-BEE8-DAB6DF8B106F}" presName="img" presStyleLbl="fgImgPlace1" presStyleIdx="3" presStyleCnt="5" custScaleX="5443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320099D3-DCEA-4895-8F58-0B87E441D055}" type="pres">
      <dgm:prSet presAssocID="{2AF21528-BC74-480D-BEE8-DAB6DF8B106F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6B552F-6A0A-4B1E-9A9A-41B2070F66BB}" type="pres">
      <dgm:prSet presAssocID="{AD246A14-1370-409C-ADE1-3B8CB34DB0F5}" presName="spacer" presStyleCnt="0"/>
      <dgm:spPr/>
    </dgm:pt>
    <dgm:pt modelId="{D9F2760F-4433-4473-B7B3-AC597E6FEEDE}" type="pres">
      <dgm:prSet presAssocID="{867D9768-D2A5-4031-8FEF-DBF9396BB342}" presName="comp" presStyleCnt="0"/>
      <dgm:spPr/>
    </dgm:pt>
    <dgm:pt modelId="{F6642189-C8AA-4F39-8DB0-1F449EC2C6D4}" type="pres">
      <dgm:prSet presAssocID="{867D9768-D2A5-4031-8FEF-DBF9396BB342}" presName="box" presStyleLbl="node1" presStyleIdx="4" presStyleCnt="5"/>
      <dgm:spPr/>
      <dgm:t>
        <a:bodyPr/>
        <a:lstStyle/>
        <a:p>
          <a:endParaRPr lang="en-US"/>
        </a:p>
      </dgm:t>
    </dgm:pt>
    <dgm:pt modelId="{020C52BF-1887-45FF-8A36-FC914CAB1CD3}" type="pres">
      <dgm:prSet presAssocID="{867D9768-D2A5-4031-8FEF-DBF9396BB342}" presName="img" presStyleLbl="fgImgPlace1" presStyleIdx="4" presStyleCnt="5" custScaleX="60391"/>
      <dgm:spPr/>
    </dgm:pt>
    <dgm:pt modelId="{EB245845-58E9-48A8-A112-229634F8CF33}" type="pres">
      <dgm:prSet presAssocID="{867D9768-D2A5-4031-8FEF-DBF9396BB342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7854CD-7543-4050-A16B-230F55AE8411}" type="presOf" srcId="{2AF21528-BC74-480D-BEE8-DAB6DF8B106F}" destId="{4D32287D-853B-4771-BAA3-2C258CC52BA3}" srcOrd="0" destOrd="0" presId="urn:microsoft.com/office/officeart/2005/8/layout/vList4"/>
    <dgm:cxn modelId="{63015708-BF66-4B38-B2C5-ED5581AC684A}" srcId="{EFF8448D-7463-4B2F-9347-E50A241F1334}" destId="{867D9768-D2A5-4031-8FEF-DBF9396BB342}" srcOrd="4" destOrd="0" parTransId="{378F19C9-71D6-458F-8EFD-D5BD16397BDE}" sibTransId="{C1CEDA28-6174-403B-BA1C-7977C79D47A8}"/>
    <dgm:cxn modelId="{6A004604-FD07-41B2-950A-1F03DF138416}" type="presOf" srcId="{41C3DAE6-CEC9-46B0-B520-4B5928FAEB0D}" destId="{A95CBEA9-5ACF-47D7-B660-591B3B462BA3}" srcOrd="1" destOrd="1" presId="urn:microsoft.com/office/officeart/2005/8/layout/vList4"/>
    <dgm:cxn modelId="{1CC563A3-CA3E-4FBD-8592-37AB99592931}" type="presOf" srcId="{41C3DAE6-CEC9-46B0-B520-4B5928FAEB0D}" destId="{A16B5854-BD2A-4F7B-A2EF-C7F2573CD587}" srcOrd="0" destOrd="1" presId="urn:microsoft.com/office/officeart/2005/8/layout/vList4"/>
    <dgm:cxn modelId="{0F049988-BB22-48B3-A636-E03771E1E813}" type="presOf" srcId="{1BEF5DA5-5671-4ADC-80DA-9F40DAD5AC9A}" destId="{0B773AD0-FD2C-45AA-B516-B3F51A02D3A9}" srcOrd="0" destOrd="1" presId="urn:microsoft.com/office/officeart/2005/8/layout/vList4"/>
    <dgm:cxn modelId="{ED5F08F8-86CB-4320-8172-FB1F6975D15B}" type="presOf" srcId="{BFECAA96-7800-4365-B7D8-16A352A13B9E}" destId="{EB245845-58E9-48A8-A112-229634F8CF33}" srcOrd="1" destOrd="1" presId="urn:microsoft.com/office/officeart/2005/8/layout/vList4"/>
    <dgm:cxn modelId="{3554789E-F902-4BAF-9843-BBAC78F8CC73}" type="presOf" srcId="{2AF21528-BC74-480D-BEE8-DAB6DF8B106F}" destId="{320099D3-DCEA-4895-8F58-0B87E441D055}" srcOrd="1" destOrd="0" presId="urn:microsoft.com/office/officeart/2005/8/layout/vList4"/>
    <dgm:cxn modelId="{A321015E-D650-438E-A1FD-8CA7B51278D1}" srcId="{867D9768-D2A5-4031-8FEF-DBF9396BB342}" destId="{BFECAA96-7800-4365-B7D8-16A352A13B9E}" srcOrd="0" destOrd="0" parTransId="{5469F11E-47DD-4FA7-B735-B3F9F8090E6E}" sibTransId="{9A7D633D-C672-454A-8141-24483F4F4617}"/>
    <dgm:cxn modelId="{54305929-F268-4118-9852-DAA31223C0F8}" type="presOf" srcId="{6676A09F-22FC-4735-954D-9283F09766E8}" destId="{0B773AD0-FD2C-45AA-B516-B3F51A02D3A9}" srcOrd="0" destOrd="0" presId="urn:microsoft.com/office/officeart/2005/8/layout/vList4"/>
    <dgm:cxn modelId="{E167F7AC-5A55-494C-8BCB-57F1301417DB}" type="presOf" srcId="{9C2C816A-5D3D-4621-BBC5-6C07A8EE90D5}" destId="{970F31FC-46FB-4865-ABFC-13A62662928E}" srcOrd="1" destOrd="1" presId="urn:microsoft.com/office/officeart/2005/8/layout/vList4"/>
    <dgm:cxn modelId="{E2816A73-CFEC-44D4-ABC1-E1DA4006F3B4}" srcId="{67AD1E03-017D-40A8-BC30-752660CA681A}" destId="{41C3DAE6-CEC9-46B0-B520-4B5928FAEB0D}" srcOrd="0" destOrd="0" parTransId="{32448FF7-8ED3-42CE-A403-225FD61DAEE3}" sibTransId="{312D24DC-24C7-43E2-9AC2-CCD9454175F4}"/>
    <dgm:cxn modelId="{5673A3E7-FD5F-4530-9351-6F48D114CAAD}" type="presOf" srcId="{1BEF5DA5-5671-4ADC-80DA-9F40DAD5AC9A}" destId="{3015B54F-8B4A-4748-8280-A8BDCDA5CFF5}" srcOrd="1" destOrd="1" presId="urn:microsoft.com/office/officeart/2005/8/layout/vList4"/>
    <dgm:cxn modelId="{BA802FAB-9B01-4A3B-A1E6-8D7522FA5E25}" type="presOf" srcId="{67AD1E03-017D-40A8-BC30-752660CA681A}" destId="{A16B5854-BD2A-4F7B-A2EF-C7F2573CD587}" srcOrd="0" destOrd="0" presId="urn:microsoft.com/office/officeart/2005/8/layout/vList4"/>
    <dgm:cxn modelId="{E5BF7EE7-02D8-45B1-8948-D53B1042FC83}" type="presOf" srcId="{EFF8448D-7463-4B2F-9347-E50A241F1334}" destId="{4BE6A224-799F-4AEC-9B8E-A8B65B5B1E02}" srcOrd="0" destOrd="0" presId="urn:microsoft.com/office/officeart/2005/8/layout/vList4"/>
    <dgm:cxn modelId="{F7C650AE-E586-4577-AD26-2106DC799D3E}" type="presOf" srcId="{67AD1E03-017D-40A8-BC30-752660CA681A}" destId="{A95CBEA9-5ACF-47D7-B660-591B3B462BA3}" srcOrd="1" destOrd="0" presId="urn:microsoft.com/office/officeart/2005/8/layout/vList4"/>
    <dgm:cxn modelId="{3238EEAD-D187-4FBA-A715-50648F99624D}" type="presOf" srcId="{B44705B9-9001-4218-876B-D15CFCFA68A7}" destId="{4D32287D-853B-4771-BAA3-2C258CC52BA3}" srcOrd="0" destOrd="1" presId="urn:microsoft.com/office/officeart/2005/8/layout/vList4"/>
    <dgm:cxn modelId="{508BC829-1984-4680-83AD-ED3E4A562B7D}" type="presOf" srcId="{6676A09F-22FC-4735-954D-9283F09766E8}" destId="{3015B54F-8B4A-4748-8280-A8BDCDA5CFF5}" srcOrd="1" destOrd="0" presId="urn:microsoft.com/office/officeart/2005/8/layout/vList4"/>
    <dgm:cxn modelId="{16FC8061-6174-42A6-9E18-69FE8010C32C}" srcId="{2AF21528-BC74-480D-BEE8-DAB6DF8B106F}" destId="{B44705B9-9001-4218-876B-D15CFCFA68A7}" srcOrd="0" destOrd="0" parTransId="{31BC0794-36C7-4523-8CDC-98F396C7F3C6}" sibTransId="{B507750E-85FB-4E38-A7D3-18E9F98F3A1B}"/>
    <dgm:cxn modelId="{8A371313-FD30-47CC-864F-B1C40E2A3B92}" type="presOf" srcId="{A92BD89B-0112-400E-A50E-435299A2A568}" destId="{03E44610-BE9F-4A50-9367-5B6BCFB6CF33}" srcOrd="0" destOrd="0" presId="urn:microsoft.com/office/officeart/2005/8/layout/vList4"/>
    <dgm:cxn modelId="{71984841-D556-4A0D-9742-7455CCE4479F}" srcId="{EFF8448D-7463-4B2F-9347-E50A241F1334}" destId="{67AD1E03-017D-40A8-BC30-752660CA681A}" srcOrd="1" destOrd="0" parTransId="{2D59E59D-C0F2-43AB-A7F0-8293E6EF666A}" sibTransId="{06FAF4CA-92FD-427B-A75D-6021E280AF9F}"/>
    <dgm:cxn modelId="{2098D5CF-201B-4940-BB07-BA76A16CDD3D}" type="presOf" srcId="{867D9768-D2A5-4031-8FEF-DBF9396BB342}" destId="{F6642189-C8AA-4F39-8DB0-1F449EC2C6D4}" srcOrd="0" destOrd="0" presId="urn:microsoft.com/office/officeart/2005/8/layout/vList4"/>
    <dgm:cxn modelId="{567E216C-02EB-4256-8472-7AF4FB49E990}" srcId="{EFF8448D-7463-4B2F-9347-E50A241F1334}" destId="{6676A09F-22FC-4735-954D-9283F09766E8}" srcOrd="0" destOrd="0" parTransId="{0BC9F38A-FD6B-4D92-A0E3-6A69C5D2671D}" sibTransId="{AE9DEE11-08AD-4FE1-A071-34341E0ECB03}"/>
    <dgm:cxn modelId="{FD0A8413-2725-41DB-BA19-75DFF2D614BE}" type="presOf" srcId="{9C2C816A-5D3D-4621-BBC5-6C07A8EE90D5}" destId="{03E44610-BE9F-4A50-9367-5B6BCFB6CF33}" srcOrd="0" destOrd="1" presId="urn:microsoft.com/office/officeart/2005/8/layout/vList4"/>
    <dgm:cxn modelId="{7ECFF920-C47B-454F-A9EB-7FE239B3654C}" srcId="{EFF8448D-7463-4B2F-9347-E50A241F1334}" destId="{A92BD89B-0112-400E-A50E-435299A2A568}" srcOrd="2" destOrd="0" parTransId="{18CA1A6C-1971-460C-923F-FFDF39A57A39}" sibTransId="{D8D177EE-6AFB-4D37-923D-8970A7DCB286}"/>
    <dgm:cxn modelId="{9C58B31B-E499-4009-8D97-7E14BD30E60E}" type="presOf" srcId="{A92BD89B-0112-400E-A50E-435299A2A568}" destId="{970F31FC-46FB-4865-ABFC-13A62662928E}" srcOrd="1" destOrd="0" presId="urn:microsoft.com/office/officeart/2005/8/layout/vList4"/>
    <dgm:cxn modelId="{5C99877B-6B78-4AD2-A6BB-53D9024983BD}" type="presOf" srcId="{BFECAA96-7800-4365-B7D8-16A352A13B9E}" destId="{F6642189-C8AA-4F39-8DB0-1F449EC2C6D4}" srcOrd="0" destOrd="1" presId="urn:microsoft.com/office/officeart/2005/8/layout/vList4"/>
    <dgm:cxn modelId="{60EE4D91-4A99-4C26-9672-46F2F7F4A3EF}" type="presOf" srcId="{B44705B9-9001-4218-876B-D15CFCFA68A7}" destId="{320099D3-DCEA-4895-8F58-0B87E441D055}" srcOrd="1" destOrd="1" presId="urn:microsoft.com/office/officeart/2005/8/layout/vList4"/>
    <dgm:cxn modelId="{D90FEA2C-0C2E-4ED7-9671-77D99D823284}" srcId="{6676A09F-22FC-4735-954D-9283F09766E8}" destId="{1BEF5DA5-5671-4ADC-80DA-9F40DAD5AC9A}" srcOrd="0" destOrd="0" parTransId="{73DEFD35-BA03-4B73-9939-E239EE7AFC31}" sibTransId="{906A7C59-923C-4ABB-978B-FE8EC4B12641}"/>
    <dgm:cxn modelId="{AD7030B2-6802-4354-8161-068BB8A66832}" srcId="{A92BD89B-0112-400E-A50E-435299A2A568}" destId="{9C2C816A-5D3D-4621-BBC5-6C07A8EE90D5}" srcOrd="0" destOrd="0" parTransId="{4977EF83-E08C-4E79-9AEF-2A7CB03953DA}" sibTransId="{D6D3BDB7-6996-4C2E-8DA0-C126B5EA380B}"/>
    <dgm:cxn modelId="{CFD878D8-CBA8-4E6D-A4A4-516F50FAC955}" type="presOf" srcId="{867D9768-D2A5-4031-8FEF-DBF9396BB342}" destId="{EB245845-58E9-48A8-A112-229634F8CF33}" srcOrd="1" destOrd="0" presId="urn:microsoft.com/office/officeart/2005/8/layout/vList4"/>
    <dgm:cxn modelId="{A9BD3E6A-6CB6-44E5-9B94-CCBA4CB47765}" srcId="{EFF8448D-7463-4B2F-9347-E50A241F1334}" destId="{2AF21528-BC74-480D-BEE8-DAB6DF8B106F}" srcOrd="3" destOrd="0" parTransId="{D2D5DE20-33C7-4425-967D-3E10DEE8DE8B}" sibTransId="{AD246A14-1370-409C-ADE1-3B8CB34DB0F5}"/>
    <dgm:cxn modelId="{91FAFA15-335B-4309-B103-CD37AA7AF6BE}" type="presParOf" srcId="{4BE6A224-799F-4AEC-9B8E-A8B65B5B1E02}" destId="{C2C9201D-99E6-4A82-8AC6-02978D415BCB}" srcOrd="0" destOrd="0" presId="urn:microsoft.com/office/officeart/2005/8/layout/vList4"/>
    <dgm:cxn modelId="{7371D8B1-312D-4948-B570-149EA69512FD}" type="presParOf" srcId="{C2C9201D-99E6-4A82-8AC6-02978D415BCB}" destId="{0B773AD0-FD2C-45AA-B516-B3F51A02D3A9}" srcOrd="0" destOrd="0" presId="urn:microsoft.com/office/officeart/2005/8/layout/vList4"/>
    <dgm:cxn modelId="{E6EAEBBB-6237-4469-9075-0271811A746C}" type="presParOf" srcId="{C2C9201D-99E6-4A82-8AC6-02978D415BCB}" destId="{319A7970-B725-4697-B935-7A13DF5601B5}" srcOrd="1" destOrd="0" presId="urn:microsoft.com/office/officeart/2005/8/layout/vList4"/>
    <dgm:cxn modelId="{FB827F74-B811-4CE0-B7C9-A335620C1742}" type="presParOf" srcId="{C2C9201D-99E6-4A82-8AC6-02978D415BCB}" destId="{3015B54F-8B4A-4748-8280-A8BDCDA5CFF5}" srcOrd="2" destOrd="0" presId="urn:microsoft.com/office/officeart/2005/8/layout/vList4"/>
    <dgm:cxn modelId="{53A8FABC-500E-4001-8F5F-89FEF3C12D9C}" type="presParOf" srcId="{4BE6A224-799F-4AEC-9B8E-A8B65B5B1E02}" destId="{B516FADD-7576-47A1-972E-725BC866DC0D}" srcOrd="1" destOrd="0" presId="urn:microsoft.com/office/officeart/2005/8/layout/vList4"/>
    <dgm:cxn modelId="{183CBD24-146E-4C24-B097-1BCE841E5DB4}" type="presParOf" srcId="{4BE6A224-799F-4AEC-9B8E-A8B65B5B1E02}" destId="{62F66F10-FD63-4270-B89A-C984FF61618F}" srcOrd="2" destOrd="0" presId="urn:microsoft.com/office/officeart/2005/8/layout/vList4"/>
    <dgm:cxn modelId="{01FDF99A-822D-440D-B5E3-9080DDD03FAD}" type="presParOf" srcId="{62F66F10-FD63-4270-B89A-C984FF61618F}" destId="{A16B5854-BD2A-4F7B-A2EF-C7F2573CD587}" srcOrd="0" destOrd="0" presId="urn:microsoft.com/office/officeart/2005/8/layout/vList4"/>
    <dgm:cxn modelId="{0C2A6B6F-A20D-40E8-A191-A88C06388FA9}" type="presParOf" srcId="{62F66F10-FD63-4270-B89A-C984FF61618F}" destId="{AE424C95-6B02-4E06-8F12-416D57A8CB08}" srcOrd="1" destOrd="0" presId="urn:microsoft.com/office/officeart/2005/8/layout/vList4"/>
    <dgm:cxn modelId="{74E9E59C-674F-4649-AB06-1F599162D712}" type="presParOf" srcId="{62F66F10-FD63-4270-B89A-C984FF61618F}" destId="{A95CBEA9-5ACF-47D7-B660-591B3B462BA3}" srcOrd="2" destOrd="0" presId="urn:microsoft.com/office/officeart/2005/8/layout/vList4"/>
    <dgm:cxn modelId="{A54693A0-F981-49BD-9A4F-D2121F4636B9}" type="presParOf" srcId="{4BE6A224-799F-4AEC-9B8E-A8B65B5B1E02}" destId="{91D67EC9-3D21-489C-8ECA-7DA2A4B4474E}" srcOrd="3" destOrd="0" presId="urn:microsoft.com/office/officeart/2005/8/layout/vList4"/>
    <dgm:cxn modelId="{5B1B3AF1-9AB1-4D8F-A873-907085D8B511}" type="presParOf" srcId="{4BE6A224-799F-4AEC-9B8E-A8B65B5B1E02}" destId="{FF76931A-BF60-43CB-877D-363DF5F62781}" srcOrd="4" destOrd="0" presId="urn:microsoft.com/office/officeart/2005/8/layout/vList4"/>
    <dgm:cxn modelId="{1A9673D4-DD98-4DE0-A87E-B00B1FED7B2D}" type="presParOf" srcId="{FF76931A-BF60-43CB-877D-363DF5F62781}" destId="{03E44610-BE9F-4A50-9367-5B6BCFB6CF33}" srcOrd="0" destOrd="0" presId="urn:microsoft.com/office/officeart/2005/8/layout/vList4"/>
    <dgm:cxn modelId="{5A15C514-45D4-4D12-B5C3-4595C8371E88}" type="presParOf" srcId="{FF76931A-BF60-43CB-877D-363DF5F62781}" destId="{D12A791F-82B3-4F9B-B64F-85C23D53D5A6}" srcOrd="1" destOrd="0" presId="urn:microsoft.com/office/officeart/2005/8/layout/vList4"/>
    <dgm:cxn modelId="{7BBCB921-3E85-4BC6-8838-A175773A5B93}" type="presParOf" srcId="{FF76931A-BF60-43CB-877D-363DF5F62781}" destId="{970F31FC-46FB-4865-ABFC-13A62662928E}" srcOrd="2" destOrd="0" presId="urn:microsoft.com/office/officeart/2005/8/layout/vList4"/>
    <dgm:cxn modelId="{A3461ABF-D20E-4A4D-B9E8-276EB9DB2A87}" type="presParOf" srcId="{4BE6A224-799F-4AEC-9B8E-A8B65B5B1E02}" destId="{1CC66735-51CD-4BA5-A090-715C68DFC89D}" srcOrd="5" destOrd="0" presId="urn:microsoft.com/office/officeart/2005/8/layout/vList4"/>
    <dgm:cxn modelId="{3E17F282-843C-4262-AB13-BCC1B207AEDE}" type="presParOf" srcId="{4BE6A224-799F-4AEC-9B8E-A8B65B5B1E02}" destId="{E115B862-E252-44BF-B3CF-7FE909C02541}" srcOrd="6" destOrd="0" presId="urn:microsoft.com/office/officeart/2005/8/layout/vList4"/>
    <dgm:cxn modelId="{216B42AB-2AD4-403B-A93E-D4CB85C5BD14}" type="presParOf" srcId="{E115B862-E252-44BF-B3CF-7FE909C02541}" destId="{4D32287D-853B-4771-BAA3-2C258CC52BA3}" srcOrd="0" destOrd="0" presId="urn:microsoft.com/office/officeart/2005/8/layout/vList4"/>
    <dgm:cxn modelId="{95315F4E-A652-4642-B820-47AE4A518E2B}" type="presParOf" srcId="{E115B862-E252-44BF-B3CF-7FE909C02541}" destId="{980595A5-7DCD-403A-8EC0-416E5D493C78}" srcOrd="1" destOrd="0" presId="urn:microsoft.com/office/officeart/2005/8/layout/vList4"/>
    <dgm:cxn modelId="{99CB99BC-7219-4F73-84E1-FD998CAC5CDC}" type="presParOf" srcId="{E115B862-E252-44BF-B3CF-7FE909C02541}" destId="{320099D3-DCEA-4895-8F58-0B87E441D055}" srcOrd="2" destOrd="0" presId="urn:microsoft.com/office/officeart/2005/8/layout/vList4"/>
    <dgm:cxn modelId="{3008A9B0-74B6-4A9E-BC47-D9C6A13AFAF6}" type="presParOf" srcId="{4BE6A224-799F-4AEC-9B8E-A8B65B5B1E02}" destId="{766B552F-6A0A-4B1E-9A9A-41B2070F66BB}" srcOrd="7" destOrd="0" presId="urn:microsoft.com/office/officeart/2005/8/layout/vList4"/>
    <dgm:cxn modelId="{D4891899-BDD7-448B-AD2E-FF7724AD1F39}" type="presParOf" srcId="{4BE6A224-799F-4AEC-9B8E-A8B65B5B1E02}" destId="{D9F2760F-4433-4473-B7B3-AC597E6FEEDE}" srcOrd="8" destOrd="0" presId="urn:microsoft.com/office/officeart/2005/8/layout/vList4"/>
    <dgm:cxn modelId="{D833BD36-8045-45DB-88CD-88D259A3F84F}" type="presParOf" srcId="{D9F2760F-4433-4473-B7B3-AC597E6FEEDE}" destId="{F6642189-C8AA-4F39-8DB0-1F449EC2C6D4}" srcOrd="0" destOrd="0" presId="urn:microsoft.com/office/officeart/2005/8/layout/vList4"/>
    <dgm:cxn modelId="{95DDE310-0DC1-4D95-BEC7-16B6D556872B}" type="presParOf" srcId="{D9F2760F-4433-4473-B7B3-AC597E6FEEDE}" destId="{020C52BF-1887-45FF-8A36-FC914CAB1CD3}" srcOrd="1" destOrd="0" presId="urn:microsoft.com/office/officeart/2005/8/layout/vList4"/>
    <dgm:cxn modelId="{DB2779D0-D196-420C-AFEE-824171126394}" type="presParOf" srcId="{D9F2760F-4433-4473-B7B3-AC597E6FEEDE}" destId="{EB245845-58E9-48A8-A112-229634F8CF3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9B9F33-9E71-4095-B0FF-966A47C5514C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BB107-5931-46B7-9621-2F8B81CC6FBB}">
      <dgm:prSet phldrT="[Text]"/>
      <dgm:spPr/>
      <dgm:t>
        <a:bodyPr/>
        <a:lstStyle/>
        <a:p>
          <a:pPr algn="ctr"/>
          <a:r>
            <a:rPr lang="en-US" dirty="0" smtClean="0"/>
            <a:t>Customer</a:t>
          </a:r>
          <a:endParaRPr lang="en-US" dirty="0"/>
        </a:p>
      </dgm:t>
    </dgm:pt>
    <dgm:pt modelId="{9D838DE8-94FE-415F-9ECC-3F1F6705EC6C}" type="parTrans" cxnId="{BBC9630A-AF46-40F0-9452-C6D74155C9A7}">
      <dgm:prSet/>
      <dgm:spPr/>
      <dgm:t>
        <a:bodyPr/>
        <a:lstStyle/>
        <a:p>
          <a:pPr algn="l"/>
          <a:endParaRPr lang="en-US"/>
        </a:p>
      </dgm:t>
    </dgm:pt>
    <dgm:pt modelId="{F39565ED-E665-470A-9C39-E617B61929B5}" type="sibTrans" cxnId="{BBC9630A-AF46-40F0-9452-C6D74155C9A7}">
      <dgm:prSet/>
      <dgm:spPr/>
      <dgm:t>
        <a:bodyPr/>
        <a:lstStyle/>
        <a:p>
          <a:pPr algn="l"/>
          <a:endParaRPr lang="en-US"/>
        </a:p>
      </dgm:t>
    </dgm:pt>
    <dgm:pt modelId="{7E806D63-A0E0-4C21-9BBF-1A40AF80FE37}">
      <dgm:prSet phldrT="[Text]" custT="1"/>
      <dgm:spPr/>
      <dgm:t>
        <a:bodyPr/>
        <a:lstStyle/>
        <a:p>
          <a:pPr algn="l"/>
          <a:r>
            <a:rPr lang="en-US" sz="2400" dirty="0" smtClean="0"/>
            <a:t>Post recruitment</a:t>
          </a:r>
          <a:endParaRPr lang="en-US" sz="2400" dirty="0"/>
        </a:p>
      </dgm:t>
    </dgm:pt>
    <dgm:pt modelId="{2D10639A-E090-4AE0-8785-56EDC54D88DC}" type="parTrans" cxnId="{FC4FC5B5-1447-40F8-900F-5437B8FDD7B4}">
      <dgm:prSet/>
      <dgm:spPr/>
      <dgm:t>
        <a:bodyPr/>
        <a:lstStyle/>
        <a:p>
          <a:pPr algn="l"/>
          <a:endParaRPr lang="en-US"/>
        </a:p>
      </dgm:t>
    </dgm:pt>
    <dgm:pt modelId="{4A0D34F6-C81A-42CE-8D12-5E5C16B23FA9}" type="sibTrans" cxnId="{FC4FC5B5-1447-40F8-900F-5437B8FDD7B4}">
      <dgm:prSet/>
      <dgm:spPr/>
      <dgm:t>
        <a:bodyPr/>
        <a:lstStyle/>
        <a:p>
          <a:pPr algn="l"/>
          <a:endParaRPr lang="en-US"/>
        </a:p>
      </dgm:t>
    </dgm:pt>
    <dgm:pt modelId="{E1CE5443-E8D1-412F-8FC9-849910410310}">
      <dgm:prSet phldrT="[Text]" custT="1"/>
      <dgm:spPr/>
      <dgm:t>
        <a:bodyPr/>
        <a:lstStyle/>
        <a:p>
          <a:pPr algn="l"/>
          <a:r>
            <a:rPr lang="en-US" sz="2400" dirty="0" smtClean="0"/>
            <a:t>Apply job request</a:t>
          </a:r>
          <a:endParaRPr lang="en-US" sz="2400" dirty="0"/>
        </a:p>
      </dgm:t>
    </dgm:pt>
    <dgm:pt modelId="{4A5F1ED0-2E6B-4F9A-9F35-5A13ED3553D1}" type="parTrans" cxnId="{4E0CC71E-431E-4893-83EA-D08A7BD383FD}">
      <dgm:prSet/>
      <dgm:spPr/>
      <dgm:t>
        <a:bodyPr/>
        <a:lstStyle/>
        <a:p>
          <a:pPr algn="l"/>
          <a:endParaRPr lang="en-US"/>
        </a:p>
      </dgm:t>
    </dgm:pt>
    <dgm:pt modelId="{10C0C64D-B87E-47EF-B7E0-8597D496B3C1}" type="sibTrans" cxnId="{4E0CC71E-431E-4893-83EA-D08A7BD383FD}">
      <dgm:prSet/>
      <dgm:spPr/>
      <dgm:t>
        <a:bodyPr/>
        <a:lstStyle/>
        <a:p>
          <a:pPr algn="l"/>
          <a:endParaRPr lang="en-US"/>
        </a:p>
      </dgm:t>
    </dgm:pt>
    <dgm:pt modelId="{D8F4E2F0-E5DB-4335-BD4B-92FE8E809FD3}">
      <dgm:prSet phldrT="[Text]"/>
      <dgm:spPr/>
      <dgm:t>
        <a:bodyPr/>
        <a:lstStyle/>
        <a:p>
          <a:pPr algn="ctr"/>
          <a:r>
            <a:rPr lang="en-US" dirty="0" smtClean="0"/>
            <a:t>Maid mediator</a:t>
          </a:r>
          <a:endParaRPr lang="en-US" dirty="0"/>
        </a:p>
      </dgm:t>
    </dgm:pt>
    <dgm:pt modelId="{5BF81458-CA12-47A4-8E6A-DA35687C3685}" type="parTrans" cxnId="{61E30886-5A26-41F1-A3C3-F102214A4442}">
      <dgm:prSet/>
      <dgm:spPr/>
      <dgm:t>
        <a:bodyPr/>
        <a:lstStyle/>
        <a:p>
          <a:pPr algn="l"/>
          <a:endParaRPr lang="en-US"/>
        </a:p>
      </dgm:t>
    </dgm:pt>
    <dgm:pt modelId="{01ABA7A6-6C9A-4569-A66F-63BBB296587E}" type="sibTrans" cxnId="{61E30886-5A26-41F1-A3C3-F102214A4442}">
      <dgm:prSet/>
      <dgm:spPr/>
      <dgm:t>
        <a:bodyPr/>
        <a:lstStyle/>
        <a:p>
          <a:pPr algn="l"/>
          <a:endParaRPr lang="en-US"/>
        </a:p>
      </dgm:t>
    </dgm:pt>
    <dgm:pt modelId="{EF3ABC79-60E8-4388-802E-EDFF4D0DA7AD}">
      <dgm:prSet phldrT="[Text]"/>
      <dgm:spPr/>
      <dgm:t>
        <a:bodyPr/>
        <a:lstStyle/>
        <a:p>
          <a:pPr algn="l"/>
          <a:r>
            <a:rPr lang="en-US" dirty="0" smtClean="0"/>
            <a:t>Manage maid</a:t>
          </a:r>
          <a:endParaRPr lang="en-US" dirty="0"/>
        </a:p>
      </dgm:t>
    </dgm:pt>
    <dgm:pt modelId="{7CAC130B-24FF-4C64-B708-B388E8869646}" type="parTrans" cxnId="{1356D45E-8EC9-4015-A11B-C931E3F26FE5}">
      <dgm:prSet/>
      <dgm:spPr/>
      <dgm:t>
        <a:bodyPr/>
        <a:lstStyle/>
        <a:p>
          <a:pPr algn="l"/>
          <a:endParaRPr lang="en-US"/>
        </a:p>
      </dgm:t>
    </dgm:pt>
    <dgm:pt modelId="{DB661190-B2B4-4C37-87D2-8469D3CA673C}" type="sibTrans" cxnId="{1356D45E-8EC9-4015-A11B-C931E3F26FE5}">
      <dgm:prSet/>
      <dgm:spPr/>
      <dgm:t>
        <a:bodyPr/>
        <a:lstStyle/>
        <a:p>
          <a:pPr algn="l"/>
          <a:endParaRPr lang="en-US"/>
        </a:p>
      </dgm:t>
    </dgm:pt>
    <dgm:pt modelId="{97BC5883-EA45-4343-9A3B-8ABD62CB82B2}">
      <dgm:prSet phldrT="[Text]"/>
      <dgm:spPr/>
      <dgm:t>
        <a:bodyPr/>
        <a:lstStyle/>
        <a:p>
          <a:pPr algn="l"/>
          <a:r>
            <a:rPr lang="en-US" dirty="0" smtClean="0"/>
            <a:t>Post job request</a:t>
          </a:r>
          <a:endParaRPr lang="en-US" dirty="0"/>
        </a:p>
      </dgm:t>
    </dgm:pt>
    <dgm:pt modelId="{C66906FF-EF5A-4C67-BE8C-E0CAD2A999AC}" type="parTrans" cxnId="{C32A63B3-F095-4858-8C58-41FDAFA8979A}">
      <dgm:prSet/>
      <dgm:spPr/>
      <dgm:t>
        <a:bodyPr/>
        <a:lstStyle/>
        <a:p>
          <a:pPr algn="l"/>
          <a:endParaRPr lang="en-US"/>
        </a:p>
      </dgm:t>
    </dgm:pt>
    <dgm:pt modelId="{C1E95879-756C-45A7-A440-3437B6B7A440}" type="sibTrans" cxnId="{C32A63B3-F095-4858-8C58-41FDAFA8979A}">
      <dgm:prSet/>
      <dgm:spPr/>
      <dgm:t>
        <a:bodyPr/>
        <a:lstStyle/>
        <a:p>
          <a:pPr algn="l"/>
          <a:endParaRPr lang="en-US"/>
        </a:p>
      </dgm:t>
    </dgm:pt>
    <dgm:pt modelId="{5F11AF1C-5C39-4A90-A8D9-F1B68D48B9F7}" type="pres">
      <dgm:prSet presAssocID="{A29B9F33-9E71-4095-B0FF-966A47C5514C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85758AD-A136-4AB0-9EFE-CD309D7518F9}" type="pres">
      <dgm:prSet presAssocID="{AB1BB107-5931-46B7-9621-2F8B81CC6FBB}" presName="root" presStyleCnt="0">
        <dgm:presLayoutVars>
          <dgm:chMax/>
          <dgm:chPref val="4"/>
        </dgm:presLayoutVars>
      </dgm:prSet>
      <dgm:spPr/>
    </dgm:pt>
    <dgm:pt modelId="{22FFD1D5-29C1-41D3-8888-8B54F2971164}" type="pres">
      <dgm:prSet presAssocID="{AB1BB107-5931-46B7-9621-2F8B81CC6FBB}" presName="rootComposite" presStyleCnt="0">
        <dgm:presLayoutVars/>
      </dgm:prSet>
      <dgm:spPr/>
    </dgm:pt>
    <dgm:pt modelId="{D48A7242-6D32-4C44-90D5-ADD0B51292CA}" type="pres">
      <dgm:prSet presAssocID="{AB1BB107-5931-46B7-9621-2F8B81CC6FBB}" presName="rootText" presStyleLbl="node0" presStyleIdx="0" presStyleCnt="2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9A4F882F-A8E3-4182-A8F2-22211C44B762}" type="pres">
      <dgm:prSet presAssocID="{AB1BB107-5931-46B7-9621-2F8B81CC6FBB}" presName="childShape" presStyleCnt="0">
        <dgm:presLayoutVars>
          <dgm:chMax val="0"/>
          <dgm:chPref val="0"/>
        </dgm:presLayoutVars>
      </dgm:prSet>
      <dgm:spPr/>
    </dgm:pt>
    <dgm:pt modelId="{BAF8AD10-DC35-4C5F-94B5-00362AEEB19E}" type="pres">
      <dgm:prSet presAssocID="{7E806D63-A0E0-4C21-9BBF-1A40AF80FE37}" presName="childComposite" presStyleCnt="0">
        <dgm:presLayoutVars>
          <dgm:chMax val="0"/>
          <dgm:chPref val="0"/>
        </dgm:presLayoutVars>
      </dgm:prSet>
      <dgm:spPr/>
    </dgm:pt>
    <dgm:pt modelId="{64F9E2EB-6538-42A6-B4DD-2B8A5FFBE53E}" type="pres">
      <dgm:prSet presAssocID="{7E806D63-A0E0-4C21-9BBF-1A40AF80FE37}" presName="Imag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9D0D8AC-6383-4086-BD5F-9DFB1E7ED763}" type="pres">
      <dgm:prSet presAssocID="{7E806D63-A0E0-4C21-9BBF-1A40AF80FE37}" presName="childText" presStyleLbl="l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F01BC-4265-42B1-B18E-6FC93FE834AF}" type="pres">
      <dgm:prSet presAssocID="{E1CE5443-E8D1-412F-8FC9-849910410310}" presName="childComposite" presStyleCnt="0">
        <dgm:presLayoutVars>
          <dgm:chMax val="0"/>
          <dgm:chPref val="0"/>
        </dgm:presLayoutVars>
      </dgm:prSet>
      <dgm:spPr/>
    </dgm:pt>
    <dgm:pt modelId="{9EFA7BF4-63C7-4263-B9E7-42EE01A207F8}" type="pres">
      <dgm:prSet presAssocID="{E1CE5443-E8D1-412F-8FC9-849910410310}" presName="Image" presStyleLbl="node1" presStyleIdx="1" presStyleCnt="4"/>
      <dgm:spPr/>
    </dgm:pt>
    <dgm:pt modelId="{5565065D-3870-470F-83D9-3D2E477EAB59}" type="pres">
      <dgm:prSet presAssocID="{E1CE5443-E8D1-412F-8FC9-849910410310}" presName="childText" presStyleLbl="l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EA0798-2FAF-46D3-9FAF-6E0433683FD9}" type="pres">
      <dgm:prSet presAssocID="{D8F4E2F0-E5DB-4335-BD4B-92FE8E809FD3}" presName="root" presStyleCnt="0">
        <dgm:presLayoutVars>
          <dgm:chMax/>
          <dgm:chPref val="4"/>
        </dgm:presLayoutVars>
      </dgm:prSet>
      <dgm:spPr/>
    </dgm:pt>
    <dgm:pt modelId="{B661E1DF-C6FC-49D8-9EF7-923F3730587D}" type="pres">
      <dgm:prSet presAssocID="{D8F4E2F0-E5DB-4335-BD4B-92FE8E809FD3}" presName="rootComposite" presStyleCnt="0">
        <dgm:presLayoutVars/>
      </dgm:prSet>
      <dgm:spPr/>
    </dgm:pt>
    <dgm:pt modelId="{C42FB89A-F25C-49A9-B60B-F9CEA989755C}" type="pres">
      <dgm:prSet presAssocID="{D8F4E2F0-E5DB-4335-BD4B-92FE8E809FD3}" presName="rootText" presStyleLbl="node0" presStyleIdx="1" presStyleCnt="2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DE3B134B-7704-40DF-829C-4757E1860A5C}" type="pres">
      <dgm:prSet presAssocID="{D8F4E2F0-E5DB-4335-BD4B-92FE8E809FD3}" presName="childShape" presStyleCnt="0">
        <dgm:presLayoutVars>
          <dgm:chMax val="0"/>
          <dgm:chPref val="0"/>
        </dgm:presLayoutVars>
      </dgm:prSet>
      <dgm:spPr/>
    </dgm:pt>
    <dgm:pt modelId="{A7ADF5B8-F9ED-4F9D-9870-B445E5229600}" type="pres">
      <dgm:prSet presAssocID="{EF3ABC79-60E8-4388-802E-EDFF4D0DA7AD}" presName="childComposite" presStyleCnt="0">
        <dgm:presLayoutVars>
          <dgm:chMax val="0"/>
          <dgm:chPref val="0"/>
        </dgm:presLayoutVars>
      </dgm:prSet>
      <dgm:spPr/>
    </dgm:pt>
    <dgm:pt modelId="{1950BEFA-1F86-440D-B774-FE3FA70EED94}" type="pres">
      <dgm:prSet presAssocID="{EF3ABC79-60E8-4388-802E-EDFF4D0DA7AD}" presName="Image" presStyleLbl="node1" presStyleIdx="2" presStyleCnt="4"/>
      <dgm:spPr/>
    </dgm:pt>
    <dgm:pt modelId="{942E19A8-0D64-47C2-9A37-3EA34FF7A42A}" type="pres">
      <dgm:prSet presAssocID="{EF3ABC79-60E8-4388-802E-EDFF4D0DA7AD}" presName="childText" presStyleLbl="l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009BB-16B7-4FD0-A99D-D69DB085DAA1}" type="pres">
      <dgm:prSet presAssocID="{97BC5883-EA45-4343-9A3B-8ABD62CB82B2}" presName="childComposite" presStyleCnt="0">
        <dgm:presLayoutVars>
          <dgm:chMax val="0"/>
          <dgm:chPref val="0"/>
        </dgm:presLayoutVars>
      </dgm:prSet>
      <dgm:spPr/>
    </dgm:pt>
    <dgm:pt modelId="{C54FDC66-4A96-452B-8425-641185C5E0F4}" type="pres">
      <dgm:prSet presAssocID="{97BC5883-EA45-4343-9A3B-8ABD62CB82B2}" presName="Image" presStyleLbl="node1" presStyleIdx="3" presStyleCnt="4"/>
      <dgm:spPr/>
    </dgm:pt>
    <dgm:pt modelId="{7DFDDFCD-8516-4919-A3C0-D728E2A62B42}" type="pres">
      <dgm:prSet presAssocID="{97BC5883-EA45-4343-9A3B-8ABD62CB82B2}" presName="childText" presStyleLbl="l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0CC71E-431E-4893-83EA-D08A7BD383FD}" srcId="{AB1BB107-5931-46B7-9621-2F8B81CC6FBB}" destId="{E1CE5443-E8D1-412F-8FC9-849910410310}" srcOrd="1" destOrd="0" parTransId="{4A5F1ED0-2E6B-4F9A-9F35-5A13ED3553D1}" sibTransId="{10C0C64D-B87E-47EF-B7E0-8597D496B3C1}"/>
    <dgm:cxn modelId="{C32A63B3-F095-4858-8C58-41FDAFA8979A}" srcId="{D8F4E2F0-E5DB-4335-BD4B-92FE8E809FD3}" destId="{97BC5883-EA45-4343-9A3B-8ABD62CB82B2}" srcOrd="1" destOrd="0" parTransId="{C66906FF-EF5A-4C67-BE8C-E0CAD2A999AC}" sibTransId="{C1E95879-756C-45A7-A440-3437B6B7A440}"/>
    <dgm:cxn modelId="{18EBB2B0-43AE-4C8F-9BA7-6C323A0A363A}" type="presOf" srcId="{EF3ABC79-60E8-4388-802E-EDFF4D0DA7AD}" destId="{942E19A8-0D64-47C2-9A37-3EA34FF7A42A}" srcOrd="0" destOrd="0" presId="urn:microsoft.com/office/officeart/2008/layout/PictureAccentList"/>
    <dgm:cxn modelId="{4665A192-CB15-43ED-897F-5A8D625DB17A}" type="presOf" srcId="{7E806D63-A0E0-4C21-9BBF-1A40AF80FE37}" destId="{79D0D8AC-6383-4086-BD5F-9DFB1E7ED763}" srcOrd="0" destOrd="0" presId="urn:microsoft.com/office/officeart/2008/layout/PictureAccentList"/>
    <dgm:cxn modelId="{B5587208-BD11-46FF-B29E-1B076B5717DD}" type="presOf" srcId="{97BC5883-EA45-4343-9A3B-8ABD62CB82B2}" destId="{7DFDDFCD-8516-4919-A3C0-D728E2A62B42}" srcOrd="0" destOrd="0" presId="urn:microsoft.com/office/officeart/2008/layout/PictureAccentList"/>
    <dgm:cxn modelId="{FC4FC5B5-1447-40F8-900F-5437B8FDD7B4}" srcId="{AB1BB107-5931-46B7-9621-2F8B81CC6FBB}" destId="{7E806D63-A0E0-4C21-9BBF-1A40AF80FE37}" srcOrd="0" destOrd="0" parTransId="{2D10639A-E090-4AE0-8785-56EDC54D88DC}" sibTransId="{4A0D34F6-C81A-42CE-8D12-5E5C16B23FA9}"/>
    <dgm:cxn modelId="{BBC9630A-AF46-40F0-9452-C6D74155C9A7}" srcId="{A29B9F33-9E71-4095-B0FF-966A47C5514C}" destId="{AB1BB107-5931-46B7-9621-2F8B81CC6FBB}" srcOrd="0" destOrd="0" parTransId="{9D838DE8-94FE-415F-9ECC-3F1F6705EC6C}" sibTransId="{F39565ED-E665-470A-9C39-E617B61929B5}"/>
    <dgm:cxn modelId="{20425106-44F8-4DF4-8969-F2C103FD95A0}" type="presOf" srcId="{E1CE5443-E8D1-412F-8FC9-849910410310}" destId="{5565065D-3870-470F-83D9-3D2E477EAB59}" srcOrd="0" destOrd="0" presId="urn:microsoft.com/office/officeart/2008/layout/PictureAccentList"/>
    <dgm:cxn modelId="{A193CD17-75B1-4B2D-8D91-654397CCF2A3}" type="presOf" srcId="{A29B9F33-9E71-4095-B0FF-966A47C5514C}" destId="{5F11AF1C-5C39-4A90-A8D9-F1B68D48B9F7}" srcOrd="0" destOrd="0" presId="urn:microsoft.com/office/officeart/2008/layout/PictureAccentList"/>
    <dgm:cxn modelId="{1356D45E-8EC9-4015-A11B-C931E3F26FE5}" srcId="{D8F4E2F0-E5DB-4335-BD4B-92FE8E809FD3}" destId="{EF3ABC79-60E8-4388-802E-EDFF4D0DA7AD}" srcOrd="0" destOrd="0" parTransId="{7CAC130B-24FF-4C64-B708-B388E8869646}" sibTransId="{DB661190-B2B4-4C37-87D2-8469D3CA673C}"/>
    <dgm:cxn modelId="{61E30886-5A26-41F1-A3C3-F102214A4442}" srcId="{A29B9F33-9E71-4095-B0FF-966A47C5514C}" destId="{D8F4E2F0-E5DB-4335-BD4B-92FE8E809FD3}" srcOrd="1" destOrd="0" parTransId="{5BF81458-CA12-47A4-8E6A-DA35687C3685}" sibTransId="{01ABA7A6-6C9A-4569-A66F-63BBB296587E}"/>
    <dgm:cxn modelId="{E69C359E-C103-4B18-AF3B-2E12D745ABCC}" type="presOf" srcId="{AB1BB107-5931-46B7-9621-2F8B81CC6FBB}" destId="{D48A7242-6D32-4C44-90D5-ADD0B51292CA}" srcOrd="0" destOrd="0" presId="urn:microsoft.com/office/officeart/2008/layout/PictureAccentList"/>
    <dgm:cxn modelId="{9D7FD639-7BB3-4327-8FA7-B2AAE50200E0}" type="presOf" srcId="{D8F4E2F0-E5DB-4335-BD4B-92FE8E809FD3}" destId="{C42FB89A-F25C-49A9-B60B-F9CEA989755C}" srcOrd="0" destOrd="0" presId="urn:microsoft.com/office/officeart/2008/layout/PictureAccentList"/>
    <dgm:cxn modelId="{B1EA609F-CABD-473C-9DDB-06B5D22BAFAD}" type="presParOf" srcId="{5F11AF1C-5C39-4A90-A8D9-F1B68D48B9F7}" destId="{B85758AD-A136-4AB0-9EFE-CD309D7518F9}" srcOrd="0" destOrd="0" presId="urn:microsoft.com/office/officeart/2008/layout/PictureAccentList"/>
    <dgm:cxn modelId="{FE79B003-7F08-47EA-8CB1-AB8DBE539652}" type="presParOf" srcId="{B85758AD-A136-4AB0-9EFE-CD309D7518F9}" destId="{22FFD1D5-29C1-41D3-8888-8B54F2971164}" srcOrd="0" destOrd="0" presId="urn:microsoft.com/office/officeart/2008/layout/PictureAccentList"/>
    <dgm:cxn modelId="{282BAEBE-CEFF-4DB2-806A-047F0E2BFEE3}" type="presParOf" srcId="{22FFD1D5-29C1-41D3-8888-8B54F2971164}" destId="{D48A7242-6D32-4C44-90D5-ADD0B51292CA}" srcOrd="0" destOrd="0" presId="urn:microsoft.com/office/officeart/2008/layout/PictureAccentList"/>
    <dgm:cxn modelId="{FF978CA1-3C2D-4462-8289-DEF046E1520F}" type="presParOf" srcId="{B85758AD-A136-4AB0-9EFE-CD309D7518F9}" destId="{9A4F882F-A8E3-4182-A8F2-22211C44B762}" srcOrd="1" destOrd="0" presId="urn:microsoft.com/office/officeart/2008/layout/PictureAccentList"/>
    <dgm:cxn modelId="{C4892C65-491A-4AF3-9863-D9412FBF7CF9}" type="presParOf" srcId="{9A4F882F-A8E3-4182-A8F2-22211C44B762}" destId="{BAF8AD10-DC35-4C5F-94B5-00362AEEB19E}" srcOrd="0" destOrd="0" presId="urn:microsoft.com/office/officeart/2008/layout/PictureAccentList"/>
    <dgm:cxn modelId="{510156E8-6E4E-4457-B765-4DC71EDB3915}" type="presParOf" srcId="{BAF8AD10-DC35-4C5F-94B5-00362AEEB19E}" destId="{64F9E2EB-6538-42A6-B4DD-2B8A5FFBE53E}" srcOrd="0" destOrd="0" presId="urn:microsoft.com/office/officeart/2008/layout/PictureAccentList"/>
    <dgm:cxn modelId="{C8D9CBC4-57BD-4D15-8F5F-70E83216CF62}" type="presParOf" srcId="{BAF8AD10-DC35-4C5F-94B5-00362AEEB19E}" destId="{79D0D8AC-6383-4086-BD5F-9DFB1E7ED763}" srcOrd="1" destOrd="0" presId="urn:microsoft.com/office/officeart/2008/layout/PictureAccentList"/>
    <dgm:cxn modelId="{D9524BF8-D9CD-4ED9-968B-8EAF0A3CDC47}" type="presParOf" srcId="{9A4F882F-A8E3-4182-A8F2-22211C44B762}" destId="{1DAF01BC-4265-42B1-B18E-6FC93FE834AF}" srcOrd="1" destOrd="0" presId="urn:microsoft.com/office/officeart/2008/layout/PictureAccentList"/>
    <dgm:cxn modelId="{92AE9F25-FC26-457D-B2D4-F98898B7C6D5}" type="presParOf" srcId="{1DAF01BC-4265-42B1-B18E-6FC93FE834AF}" destId="{9EFA7BF4-63C7-4263-B9E7-42EE01A207F8}" srcOrd="0" destOrd="0" presId="urn:microsoft.com/office/officeart/2008/layout/PictureAccentList"/>
    <dgm:cxn modelId="{64E0FD4D-7BC9-4F63-AAD1-80AD7144FA8B}" type="presParOf" srcId="{1DAF01BC-4265-42B1-B18E-6FC93FE834AF}" destId="{5565065D-3870-470F-83D9-3D2E477EAB59}" srcOrd="1" destOrd="0" presId="urn:microsoft.com/office/officeart/2008/layout/PictureAccentList"/>
    <dgm:cxn modelId="{5D8B7F3C-6AEB-4265-9BA5-FFB2201A8D9C}" type="presParOf" srcId="{5F11AF1C-5C39-4A90-A8D9-F1B68D48B9F7}" destId="{9EEA0798-2FAF-46D3-9FAF-6E0433683FD9}" srcOrd="1" destOrd="0" presId="urn:microsoft.com/office/officeart/2008/layout/PictureAccentList"/>
    <dgm:cxn modelId="{5332D91F-36F4-4B76-8481-CA4879382389}" type="presParOf" srcId="{9EEA0798-2FAF-46D3-9FAF-6E0433683FD9}" destId="{B661E1DF-C6FC-49D8-9EF7-923F3730587D}" srcOrd="0" destOrd="0" presId="urn:microsoft.com/office/officeart/2008/layout/PictureAccentList"/>
    <dgm:cxn modelId="{C3B67FAA-9360-474E-BEFC-2B575A1E35D2}" type="presParOf" srcId="{B661E1DF-C6FC-49D8-9EF7-923F3730587D}" destId="{C42FB89A-F25C-49A9-B60B-F9CEA989755C}" srcOrd="0" destOrd="0" presId="urn:microsoft.com/office/officeart/2008/layout/PictureAccentList"/>
    <dgm:cxn modelId="{D54BE73F-AADA-4C31-B606-801EC41D65DC}" type="presParOf" srcId="{9EEA0798-2FAF-46D3-9FAF-6E0433683FD9}" destId="{DE3B134B-7704-40DF-829C-4757E1860A5C}" srcOrd="1" destOrd="0" presId="urn:microsoft.com/office/officeart/2008/layout/PictureAccentList"/>
    <dgm:cxn modelId="{8548D72E-AD2E-444E-B207-4E612CFC6671}" type="presParOf" srcId="{DE3B134B-7704-40DF-829C-4757E1860A5C}" destId="{A7ADF5B8-F9ED-4F9D-9870-B445E5229600}" srcOrd="0" destOrd="0" presId="urn:microsoft.com/office/officeart/2008/layout/PictureAccentList"/>
    <dgm:cxn modelId="{69C2E7D5-8B82-4D16-9D5B-D0F0DC19FC20}" type="presParOf" srcId="{A7ADF5B8-F9ED-4F9D-9870-B445E5229600}" destId="{1950BEFA-1F86-440D-B774-FE3FA70EED94}" srcOrd="0" destOrd="0" presId="urn:microsoft.com/office/officeart/2008/layout/PictureAccentList"/>
    <dgm:cxn modelId="{4CEAA6FF-8E07-4834-93D9-E53A75B6410F}" type="presParOf" srcId="{A7ADF5B8-F9ED-4F9D-9870-B445E5229600}" destId="{942E19A8-0D64-47C2-9A37-3EA34FF7A42A}" srcOrd="1" destOrd="0" presId="urn:microsoft.com/office/officeart/2008/layout/PictureAccentList"/>
    <dgm:cxn modelId="{47B3B924-98B2-4E2A-9626-D34F392B26E1}" type="presParOf" srcId="{DE3B134B-7704-40DF-829C-4757E1860A5C}" destId="{E6C009BB-16B7-4FD0-A99D-D69DB085DAA1}" srcOrd="1" destOrd="0" presId="urn:microsoft.com/office/officeart/2008/layout/PictureAccentList"/>
    <dgm:cxn modelId="{1E7FC933-33F1-4786-BC8D-474B929A3073}" type="presParOf" srcId="{E6C009BB-16B7-4FD0-A99D-D69DB085DAA1}" destId="{C54FDC66-4A96-452B-8425-641185C5E0F4}" srcOrd="0" destOrd="0" presId="urn:microsoft.com/office/officeart/2008/layout/PictureAccentList"/>
    <dgm:cxn modelId="{58566D73-9EF0-4AC5-A206-2CE3676288D9}" type="presParOf" srcId="{E6C009BB-16B7-4FD0-A99D-D69DB085DAA1}" destId="{7DFDDFCD-8516-4919-A3C0-D728E2A62B42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29B9F33-9E71-4095-B0FF-966A47C5514C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BB107-5931-46B7-9621-2F8B81CC6FBB}">
      <dgm:prSet phldrT="[Text]"/>
      <dgm:spPr/>
      <dgm:t>
        <a:bodyPr/>
        <a:lstStyle/>
        <a:p>
          <a:r>
            <a:rPr lang="en-US" dirty="0" smtClean="0"/>
            <a:t>Staff</a:t>
          </a:r>
          <a:endParaRPr lang="en-US" dirty="0"/>
        </a:p>
      </dgm:t>
    </dgm:pt>
    <dgm:pt modelId="{9D838DE8-94FE-415F-9ECC-3F1F6705EC6C}" type="parTrans" cxnId="{BBC9630A-AF46-40F0-9452-C6D74155C9A7}">
      <dgm:prSet/>
      <dgm:spPr/>
      <dgm:t>
        <a:bodyPr/>
        <a:lstStyle/>
        <a:p>
          <a:endParaRPr lang="en-US"/>
        </a:p>
      </dgm:t>
    </dgm:pt>
    <dgm:pt modelId="{F39565ED-E665-470A-9C39-E617B61929B5}" type="sibTrans" cxnId="{BBC9630A-AF46-40F0-9452-C6D74155C9A7}">
      <dgm:prSet/>
      <dgm:spPr/>
      <dgm:t>
        <a:bodyPr/>
        <a:lstStyle/>
        <a:p>
          <a:endParaRPr lang="en-US"/>
        </a:p>
      </dgm:t>
    </dgm:pt>
    <dgm:pt modelId="{7E806D63-A0E0-4C21-9BBF-1A40AF80FE37}">
      <dgm:prSet phldrT="[Text]"/>
      <dgm:spPr/>
      <dgm:t>
        <a:bodyPr/>
        <a:lstStyle/>
        <a:p>
          <a:r>
            <a:rPr lang="en-US" dirty="0" smtClean="0"/>
            <a:t>Post job request</a:t>
          </a:r>
          <a:endParaRPr lang="en-US" dirty="0"/>
        </a:p>
      </dgm:t>
    </dgm:pt>
    <dgm:pt modelId="{2D10639A-E090-4AE0-8785-56EDC54D88DC}" type="parTrans" cxnId="{FC4FC5B5-1447-40F8-900F-5437B8FDD7B4}">
      <dgm:prSet/>
      <dgm:spPr/>
      <dgm:t>
        <a:bodyPr/>
        <a:lstStyle/>
        <a:p>
          <a:endParaRPr lang="en-US"/>
        </a:p>
      </dgm:t>
    </dgm:pt>
    <dgm:pt modelId="{4A0D34F6-C81A-42CE-8D12-5E5C16B23FA9}" type="sibTrans" cxnId="{FC4FC5B5-1447-40F8-900F-5437B8FDD7B4}">
      <dgm:prSet/>
      <dgm:spPr/>
      <dgm:t>
        <a:bodyPr/>
        <a:lstStyle/>
        <a:p>
          <a:endParaRPr lang="en-US"/>
        </a:p>
      </dgm:t>
    </dgm:pt>
    <dgm:pt modelId="{E1CE5443-E8D1-412F-8FC9-849910410310}">
      <dgm:prSet phldrT="[Text]"/>
      <dgm:spPr/>
      <dgm:t>
        <a:bodyPr/>
        <a:lstStyle/>
        <a:p>
          <a:r>
            <a:rPr lang="en-US" dirty="0" smtClean="0"/>
            <a:t>Manage job request &amp; recruitment</a:t>
          </a:r>
        </a:p>
      </dgm:t>
    </dgm:pt>
    <dgm:pt modelId="{4A5F1ED0-2E6B-4F9A-9F35-5A13ED3553D1}" type="parTrans" cxnId="{4E0CC71E-431E-4893-83EA-D08A7BD383FD}">
      <dgm:prSet/>
      <dgm:spPr/>
      <dgm:t>
        <a:bodyPr/>
        <a:lstStyle/>
        <a:p>
          <a:endParaRPr lang="en-US"/>
        </a:p>
      </dgm:t>
    </dgm:pt>
    <dgm:pt modelId="{10C0C64D-B87E-47EF-B7E0-8597D496B3C1}" type="sibTrans" cxnId="{4E0CC71E-431E-4893-83EA-D08A7BD383FD}">
      <dgm:prSet/>
      <dgm:spPr/>
      <dgm:t>
        <a:bodyPr/>
        <a:lstStyle/>
        <a:p>
          <a:endParaRPr lang="en-US"/>
        </a:p>
      </dgm:t>
    </dgm:pt>
    <dgm:pt modelId="{D8F4E2F0-E5DB-4335-BD4B-92FE8E809FD3}">
      <dgm:prSet phldrT="[Text]"/>
      <dgm:spPr/>
      <dgm:t>
        <a:bodyPr/>
        <a:lstStyle/>
        <a:p>
          <a:r>
            <a:rPr lang="en-US" dirty="0" smtClean="0"/>
            <a:t>Admin</a:t>
          </a:r>
          <a:endParaRPr lang="en-US" dirty="0"/>
        </a:p>
      </dgm:t>
    </dgm:pt>
    <dgm:pt modelId="{5BF81458-CA12-47A4-8E6A-DA35687C3685}" type="parTrans" cxnId="{61E30886-5A26-41F1-A3C3-F102214A4442}">
      <dgm:prSet/>
      <dgm:spPr/>
      <dgm:t>
        <a:bodyPr/>
        <a:lstStyle/>
        <a:p>
          <a:endParaRPr lang="en-US"/>
        </a:p>
      </dgm:t>
    </dgm:pt>
    <dgm:pt modelId="{01ABA7A6-6C9A-4569-A66F-63BBB296587E}" type="sibTrans" cxnId="{61E30886-5A26-41F1-A3C3-F102214A4442}">
      <dgm:prSet/>
      <dgm:spPr/>
      <dgm:t>
        <a:bodyPr/>
        <a:lstStyle/>
        <a:p>
          <a:endParaRPr lang="en-US"/>
        </a:p>
      </dgm:t>
    </dgm:pt>
    <dgm:pt modelId="{EF3ABC79-60E8-4388-802E-EDFF4D0DA7AD}">
      <dgm:prSet phldrT="[Text]"/>
      <dgm:spPr/>
      <dgm:t>
        <a:bodyPr/>
        <a:lstStyle/>
        <a:p>
          <a:r>
            <a:rPr lang="en-US" dirty="0" smtClean="0"/>
            <a:t>Manage </a:t>
          </a:r>
          <a:r>
            <a:rPr lang="en-US" dirty="0" err="1" smtClean="0"/>
            <a:t>config</a:t>
          </a:r>
          <a:endParaRPr lang="en-US" dirty="0"/>
        </a:p>
      </dgm:t>
    </dgm:pt>
    <dgm:pt modelId="{7CAC130B-24FF-4C64-B708-B388E8869646}" type="parTrans" cxnId="{1356D45E-8EC9-4015-A11B-C931E3F26FE5}">
      <dgm:prSet/>
      <dgm:spPr/>
      <dgm:t>
        <a:bodyPr/>
        <a:lstStyle/>
        <a:p>
          <a:endParaRPr lang="en-US"/>
        </a:p>
      </dgm:t>
    </dgm:pt>
    <dgm:pt modelId="{DB661190-B2B4-4C37-87D2-8469D3CA673C}" type="sibTrans" cxnId="{1356D45E-8EC9-4015-A11B-C931E3F26FE5}">
      <dgm:prSet/>
      <dgm:spPr/>
      <dgm:t>
        <a:bodyPr/>
        <a:lstStyle/>
        <a:p>
          <a:endParaRPr lang="en-US"/>
        </a:p>
      </dgm:t>
    </dgm:pt>
    <dgm:pt modelId="{97BC5883-EA45-4343-9A3B-8ABD62CB82B2}">
      <dgm:prSet phldrT="[Text]"/>
      <dgm:spPr/>
      <dgm:t>
        <a:bodyPr/>
        <a:lstStyle/>
        <a:p>
          <a:r>
            <a:rPr lang="en-US" dirty="0" smtClean="0"/>
            <a:t>Manage account</a:t>
          </a:r>
          <a:endParaRPr lang="en-US" dirty="0"/>
        </a:p>
      </dgm:t>
    </dgm:pt>
    <dgm:pt modelId="{C66906FF-EF5A-4C67-BE8C-E0CAD2A999AC}" type="parTrans" cxnId="{C32A63B3-F095-4858-8C58-41FDAFA8979A}">
      <dgm:prSet/>
      <dgm:spPr/>
      <dgm:t>
        <a:bodyPr/>
        <a:lstStyle/>
        <a:p>
          <a:endParaRPr lang="en-US"/>
        </a:p>
      </dgm:t>
    </dgm:pt>
    <dgm:pt modelId="{C1E95879-756C-45A7-A440-3437B6B7A440}" type="sibTrans" cxnId="{C32A63B3-F095-4858-8C58-41FDAFA8979A}">
      <dgm:prSet/>
      <dgm:spPr/>
      <dgm:t>
        <a:bodyPr/>
        <a:lstStyle/>
        <a:p>
          <a:endParaRPr lang="en-US"/>
        </a:p>
      </dgm:t>
    </dgm:pt>
    <dgm:pt modelId="{F91B4844-65F9-490C-9F4C-54DE7A680339}">
      <dgm:prSet phldrT="[Text]"/>
      <dgm:spPr/>
      <dgm:t>
        <a:bodyPr/>
        <a:lstStyle/>
        <a:p>
          <a:r>
            <a:rPr lang="en-US" dirty="0" smtClean="0"/>
            <a:t>Manage maid</a:t>
          </a:r>
        </a:p>
      </dgm:t>
    </dgm:pt>
    <dgm:pt modelId="{9168E7D4-C67F-406B-8DB0-85F33579D5E2}" type="parTrans" cxnId="{637E0FC3-5636-46C5-9C6C-605C8C13DFEE}">
      <dgm:prSet/>
      <dgm:spPr/>
      <dgm:t>
        <a:bodyPr/>
        <a:lstStyle/>
        <a:p>
          <a:endParaRPr lang="en-US"/>
        </a:p>
      </dgm:t>
    </dgm:pt>
    <dgm:pt modelId="{1E94E0FB-AAF2-40C1-9646-186B51B27BAB}" type="sibTrans" cxnId="{637E0FC3-5636-46C5-9C6C-605C8C13DFEE}">
      <dgm:prSet/>
      <dgm:spPr/>
      <dgm:t>
        <a:bodyPr/>
        <a:lstStyle/>
        <a:p>
          <a:endParaRPr lang="en-US"/>
        </a:p>
      </dgm:t>
    </dgm:pt>
    <dgm:pt modelId="{13ECA0AB-B9B2-4D0B-8F82-59CA3F96DCBF}">
      <dgm:prSet phldrT="[Text]"/>
      <dgm:spPr/>
      <dgm:t>
        <a:bodyPr/>
        <a:lstStyle/>
        <a:p>
          <a:r>
            <a:rPr lang="en-US" dirty="0" smtClean="0"/>
            <a:t>Manage payment</a:t>
          </a:r>
        </a:p>
      </dgm:t>
    </dgm:pt>
    <dgm:pt modelId="{49895AB7-FB17-4D23-B35E-403578E72533}" type="parTrans" cxnId="{1DD06372-9938-48F7-9910-ECC6A00A92DF}">
      <dgm:prSet/>
      <dgm:spPr/>
      <dgm:t>
        <a:bodyPr/>
        <a:lstStyle/>
        <a:p>
          <a:endParaRPr lang="en-US"/>
        </a:p>
      </dgm:t>
    </dgm:pt>
    <dgm:pt modelId="{F797E431-0FC9-44F1-A1B2-76FACCA0DEC8}" type="sibTrans" cxnId="{1DD06372-9938-48F7-9910-ECC6A00A92DF}">
      <dgm:prSet/>
      <dgm:spPr/>
      <dgm:t>
        <a:bodyPr/>
        <a:lstStyle/>
        <a:p>
          <a:endParaRPr lang="en-US"/>
        </a:p>
      </dgm:t>
    </dgm:pt>
    <dgm:pt modelId="{20470FC7-F048-4A22-8C72-F9D3DBB6B5B9}" type="pres">
      <dgm:prSet presAssocID="{A29B9F33-9E71-4095-B0FF-966A47C5514C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C6A09B6-7775-4773-BD1E-09011FDCF960}" type="pres">
      <dgm:prSet presAssocID="{AB1BB107-5931-46B7-9621-2F8B81CC6FBB}" presName="root" presStyleCnt="0">
        <dgm:presLayoutVars>
          <dgm:chMax/>
          <dgm:chPref val="4"/>
        </dgm:presLayoutVars>
      </dgm:prSet>
      <dgm:spPr/>
    </dgm:pt>
    <dgm:pt modelId="{F31502BF-148B-47AA-8953-5622A5F6F361}" type="pres">
      <dgm:prSet presAssocID="{AB1BB107-5931-46B7-9621-2F8B81CC6FBB}" presName="rootComposite" presStyleCnt="0">
        <dgm:presLayoutVars/>
      </dgm:prSet>
      <dgm:spPr/>
    </dgm:pt>
    <dgm:pt modelId="{DCA0960B-8CDB-4FCB-B013-5BF2D6069D79}" type="pres">
      <dgm:prSet presAssocID="{AB1BB107-5931-46B7-9621-2F8B81CC6FBB}" presName="rootText" presStyleLbl="node0" presStyleIdx="0" presStyleCnt="2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5CC7A391-03B6-43E2-9239-8C54975710DC}" type="pres">
      <dgm:prSet presAssocID="{AB1BB107-5931-46B7-9621-2F8B81CC6FBB}" presName="childShape" presStyleCnt="0">
        <dgm:presLayoutVars>
          <dgm:chMax val="0"/>
          <dgm:chPref val="0"/>
        </dgm:presLayoutVars>
      </dgm:prSet>
      <dgm:spPr/>
    </dgm:pt>
    <dgm:pt modelId="{A8352140-BE41-4C3A-B34E-D7B2FBA3AA24}" type="pres">
      <dgm:prSet presAssocID="{7E806D63-A0E0-4C21-9BBF-1A40AF80FE37}" presName="childComposite" presStyleCnt="0">
        <dgm:presLayoutVars>
          <dgm:chMax val="0"/>
          <dgm:chPref val="0"/>
        </dgm:presLayoutVars>
      </dgm:prSet>
      <dgm:spPr/>
    </dgm:pt>
    <dgm:pt modelId="{263EF483-AC31-4012-8962-0334FF877585}" type="pres">
      <dgm:prSet presAssocID="{7E806D63-A0E0-4C21-9BBF-1A40AF80FE37}" presName="Image" presStyleLbl="node1" presStyleIdx="0" presStyleCnt="6"/>
      <dgm:spPr/>
    </dgm:pt>
    <dgm:pt modelId="{94865E41-85BD-4323-813A-3A2F484BE2BB}" type="pres">
      <dgm:prSet presAssocID="{7E806D63-A0E0-4C21-9BBF-1A40AF80FE37}" presName="childText" presStyleLbl="ln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CEA189-9CCA-45CB-A569-101F2020599E}" type="pres">
      <dgm:prSet presAssocID="{E1CE5443-E8D1-412F-8FC9-849910410310}" presName="childComposite" presStyleCnt="0">
        <dgm:presLayoutVars>
          <dgm:chMax val="0"/>
          <dgm:chPref val="0"/>
        </dgm:presLayoutVars>
      </dgm:prSet>
      <dgm:spPr/>
    </dgm:pt>
    <dgm:pt modelId="{BB24E059-1BF2-4D83-8AC1-47E09E65FE38}" type="pres">
      <dgm:prSet presAssocID="{E1CE5443-E8D1-412F-8FC9-849910410310}" presName="Image" presStyleLbl="node1" presStyleIdx="1" presStyleCnt="6"/>
      <dgm:spPr/>
    </dgm:pt>
    <dgm:pt modelId="{BFEFF4DD-7FD8-4531-A793-1B9DBA68C987}" type="pres">
      <dgm:prSet presAssocID="{E1CE5443-E8D1-412F-8FC9-849910410310}" presName="childText" presStyleLbl="ln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D63070-D776-45E3-9448-81CEB3A5147C}" type="pres">
      <dgm:prSet presAssocID="{F91B4844-65F9-490C-9F4C-54DE7A680339}" presName="childComposite" presStyleCnt="0">
        <dgm:presLayoutVars>
          <dgm:chMax val="0"/>
          <dgm:chPref val="0"/>
        </dgm:presLayoutVars>
      </dgm:prSet>
      <dgm:spPr/>
    </dgm:pt>
    <dgm:pt modelId="{ECEFD503-C07C-440E-A142-0FC1CBBFD1CD}" type="pres">
      <dgm:prSet presAssocID="{F91B4844-65F9-490C-9F4C-54DE7A680339}" presName="Image" presStyleLbl="node1" presStyleIdx="2" presStyleCnt="6"/>
      <dgm:spPr/>
    </dgm:pt>
    <dgm:pt modelId="{057D3968-BAF8-4757-8197-BFC4BD3D11F1}" type="pres">
      <dgm:prSet presAssocID="{F91B4844-65F9-490C-9F4C-54DE7A680339}" presName="childText" presStyleLbl="ln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B9745E-1B97-4A5B-9C98-18DD7B5659C9}" type="pres">
      <dgm:prSet presAssocID="{13ECA0AB-B9B2-4D0B-8F82-59CA3F96DCBF}" presName="childComposite" presStyleCnt="0">
        <dgm:presLayoutVars>
          <dgm:chMax val="0"/>
          <dgm:chPref val="0"/>
        </dgm:presLayoutVars>
      </dgm:prSet>
      <dgm:spPr/>
    </dgm:pt>
    <dgm:pt modelId="{199E290E-0AF0-499F-B9F2-A4F0B7904EBB}" type="pres">
      <dgm:prSet presAssocID="{13ECA0AB-B9B2-4D0B-8F82-59CA3F96DCBF}" presName="Image" presStyleLbl="node1" presStyleIdx="3" presStyleCnt="6"/>
      <dgm:spPr/>
    </dgm:pt>
    <dgm:pt modelId="{99168720-5F9E-4ED2-9803-8175FAC234B7}" type="pres">
      <dgm:prSet presAssocID="{13ECA0AB-B9B2-4D0B-8F82-59CA3F96DCBF}" presName="childText" presStyleLbl="ln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683FC-6146-4ED1-AFD0-BECCF7A65B3F}" type="pres">
      <dgm:prSet presAssocID="{D8F4E2F0-E5DB-4335-BD4B-92FE8E809FD3}" presName="root" presStyleCnt="0">
        <dgm:presLayoutVars>
          <dgm:chMax/>
          <dgm:chPref val="4"/>
        </dgm:presLayoutVars>
      </dgm:prSet>
      <dgm:spPr/>
    </dgm:pt>
    <dgm:pt modelId="{3BEDB32B-EFFE-4233-8E04-FC5BF4808CE1}" type="pres">
      <dgm:prSet presAssocID="{D8F4E2F0-E5DB-4335-BD4B-92FE8E809FD3}" presName="rootComposite" presStyleCnt="0">
        <dgm:presLayoutVars/>
      </dgm:prSet>
      <dgm:spPr/>
    </dgm:pt>
    <dgm:pt modelId="{719E54F2-C04B-4E10-926C-5396B5699A83}" type="pres">
      <dgm:prSet presAssocID="{D8F4E2F0-E5DB-4335-BD4B-92FE8E809FD3}" presName="rootText" presStyleLbl="node0" presStyleIdx="1" presStyleCnt="2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8AB88990-EB4F-41E9-B399-52225495D43C}" type="pres">
      <dgm:prSet presAssocID="{D8F4E2F0-E5DB-4335-BD4B-92FE8E809FD3}" presName="childShape" presStyleCnt="0">
        <dgm:presLayoutVars>
          <dgm:chMax val="0"/>
          <dgm:chPref val="0"/>
        </dgm:presLayoutVars>
      </dgm:prSet>
      <dgm:spPr/>
    </dgm:pt>
    <dgm:pt modelId="{69AF1BCB-3E02-4FAC-B828-237CA2B9BC6B}" type="pres">
      <dgm:prSet presAssocID="{EF3ABC79-60E8-4388-802E-EDFF4D0DA7AD}" presName="childComposite" presStyleCnt="0">
        <dgm:presLayoutVars>
          <dgm:chMax val="0"/>
          <dgm:chPref val="0"/>
        </dgm:presLayoutVars>
      </dgm:prSet>
      <dgm:spPr/>
    </dgm:pt>
    <dgm:pt modelId="{7E78BD9A-15F5-43C7-AF44-74525A2B07D0}" type="pres">
      <dgm:prSet presAssocID="{EF3ABC79-60E8-4388-802E-EDFF4D0DA7AD}" presName="Image" presStyleLbl="node1" presStyleIdx="4" presStyleCnt="6"/>
      <dgm:spPr/>
    </dgm:pt>
    <dgm:pt modelId="{C68FAED0-FD1D-49E8-9D33-76864101C804}" type="pres">
      <dgm:prSet presAssocID="{EF3ABC79-60E8-4388-802E-EDFF4D0DA7AD}" presName="childText" presStyleLbl="ln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8C5624-87EB-4356-B714-9B984A57699F}" type="pres">
      <dgm:prSet presAssocID="{97BC5883-EA45-4343-9A3B-8ABD62CB82B2}" presName="childComposite" presStyleCnt="0">
        <dgm:presLayoutVars>
          <dgm:chMax val="0"/>
          <dgm:chPref val="0"/>
        </dgm:presLayoutVars>
      </dgm:prSet>
      <dgm:spPr/>
    </dgm:pt>
    <dgm:pt modelId="{E56AC4DB-6320-4763-8AC8-B6EAF87942AD}" type="pres">
      <dgm:prSet presAssocID="{97BC5883-EA45-4343-9A3B-8ABD62CB82B2}" presName="Image" presStyleLbl="node1" presStyleIdx="5" presStyleCnt="6"/>
      <dgm:spPr/>
    </dgm:pt>
    <dgm:pt modelId="{ADC3579F-1B98-4870-A2DB-12880FDD132F}" type="pres">
      <dgm:prSet presAssocID="{97BC5883-EA45-4343-9A3B-8ABD62CB82B2}" presName="childText" presStyleLbl="ln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0CC71E-431E-4893-83EA-D08A7BD383FD}" srcId="{AB1BB107-5931-46B7-9621-2F8B81CC6FBB}" destId="{E1CE5443-E8D1-412F-8FC9-849910410310}" srcOrd="1" destOrd="0" parTransId="{4A5F1ED0-2E6B-4F9A-9F35-5A13ED3553D1}" sibTransId="{10C0C64D-B87E-47EF-B7E0-8597D496B3C1}"/>
    <dgm:cxn modelId="{73213A4F-4E68-431A-A8FB-507308673342}" type="presOf" srcId="{EF3ABC79-60E8-4388-802E-EDFF4D0DA7AD}" destId="{C68FAED0-FD1D-49E8-9D33-76864101C804}" srcOrd="0" destOrd="0" presId="urn:microsoft.com/office/officeart/2008/layout/PictureAccentList"/>
    <dgm:cxn modelId="{1DD06372-9938-48F7-9910-ECC6A00A92DF}" srcId="{AB1BB107-5931-46B7-9621-2F8B81CC6FBB}" destId="{13ECA0AB-B9B2-4D0B-8F82-59CA3F96DCBF}" srcOrd="3" destOrd="0" parTransId="{49895AB7-FB17-4D23-B35E-403578E72533}" sibTransId="{F797E431-0FC9-44F1-A1B2-76FACCA0DEC8}"/>
    <dgm:cxn modelId="{CE4FA362-B728-42BF-A8F2-6BA76D810DC7}" type="presOf" srcId="{F91B4844-65F9-490C-9F4C-54DE7A680339}" destId="{057D3968-BAF8-4757-8197-BFC4BD3D11F1}" srcOrd="0" destOrd="0" presId="urn:microsoft.com/office/officeart/2008/layout/PictureAccentList"/>
    <dgm:cxn modelId="{BBC9630A-AF46-40F0-9452-C6D74155C9A7}" srcId="{A29B9F33-9E71-4095-B0FF-966A47C5514C}" destId="{AB1BB107-5931-46B7-9621-2F8B81CC6FBB}" srcOrd="0" destOrd="0" parTransId="{9D838DE8-94FE-415F-9ECC-3F1F6705EC6C}" sibTransId="{F39565ED-E665-470A-9C39-E617B61929B5}"/>
    <dgm:cxn modelId="{1539D6BB-6952-4F27-9093-6030DAA973DB}" type="presOf" srcId="{13ECA0AB-B9B2-4D0B-8F82-59CA3F96DCBF}" destId="{99168720-5F9E-4ED2-9803-8175FAC234B7}" srcOrd="0" destOrd="0" presId="urn:microsoft.com/office/officeart/2008/layout/PictureAccentList"/>
    <dgm:cxn modelId="{FC4FC5B5-1447-40F8-900F-5437B8FDD7B4}" srcId="{AB1BB107-5931-46B7-9621-2F8B81CC6FBB}" destId="{7E806D63-A0E0-4C21-9BBF-1A40AF80FE37}" srcOrd="0" destOrd="0" parTransId="{2D10639A-E090-4AE0-8785-56EDC54D88DC}" sibTransId="{4A0D34F6-C81A-42CE-8D12-5E5C16B23FA9}"/>
    <dgm:cxn modelId="{559C80D6-3845-494B-8ADA-4AE44100154F}" type="presOf" srcId="{E1CE5443-E8D1-412F-8FC9-849910410310}" destId="{BFEFF4DD-7FD8-4531-A793-1B9DBA68C987}" srcOrd="0" destOrd="0" presId="urn:microsoft.com/office/officeart/2008/layout/PictureAccentList"/>
    <dgm:cxn modelId="{C32A63B3-F095-4858-8C58-41FDAFA8979A}" srcId="{D8F4E2F0-E5DB-4335-BD4B-92FE8E809FD3}" destId="{97BC5883-EA45-4343-9A3B-8ABD62CB82B2}" srcOrd="1" destOrd="0" parTransId="{C66906FF-EF5A-4C67-BE8C-E0CAD2A999AC}" sibTransId="{C1E95879-756C-45A7-A440-3437B6B7A440}"/>
    <dgm:cxn modelId="{83CC4CBF-3700-4A15-8544-6EF23F162020}" type="presOf" srcId="{AB1BB107-5931-46B7-9621-2F8B81CC6FBB}" destId="{DCA0960B-8CDB-4FCB-B013-5BF2D6069D79}" srcOrd="0" destOrd="0" presId="urn:microsoft.com/office/officeart/2008/layout/PictureAccentList"/>
    <dgm:cxn modelId="{E0F5DF07-5271-44C3-9EE5-019C4DF3E825}" type="presOf" srcId="{7E806D63-A0E0-4C21-9BBF-1A40AF80FE37}" destId="{94865E41-85BD-4323-813A-3A2F484BE2BB}" srcOrd="0" destOrd="0" presId="urn:microsoft.com/office/officeart/2008/layout/PictureAccentList"/>
    <dgm:cxn modelId="{693C5136-EEE6-4289-9780-86D959D01C5B}" type="presOf" srcId="{A29B9F33-9E71-4095-B0FF-966A47C5514C}" destId="{20470FC7-F048-4A22-8C72-F9D3DBB6B5B9}" srcOrd="0" destOrd="0" presId="urn:microsoft.com/office/officeart/2008/layout/PictureAccentList"/>
    <dgm:cxn modelId="{1356D45E-8EC9-4015-A11B-C931E3F26FE5}" srcId="{D8F4E2F0-E5DB-4335-BD4B-92FE8E809FD3}" destId="{EF3ABC79-60E8-4388-802E-EDFF4D0DA7AD}" srcOrd="0" destOrd="0" parTransId="{7CAC130B-24FF-4C64-B708-B388E8869646}" sibTransId="{DB661190-B2B4-4C37-87D2-8469D3CA673C}"/>
    <dgm:cxn modelId="{61E30886-5A26-41F1-A3C3-F102214A4442}" srcId="{A29B9F33-9E71-4095-B0FF-966A47C5514C}" destId="{D8F4E2F0-E5DB-4335-BD4B-92FE8E809FD3}" srcOrd="1" destOrd="0" parTransId="{5BF81458-CA12-47A4-8E6A-DA35687C3685}" sibTransId="{01ABA7A6-6C9A-4569-A66F-63BBB296587E}"/>
    <dgm:cxn modelId="{9A08F025-BE33-4BC3-9D0C-5564E95E0932}" type="presOf" srcId="{97BC5883-EA45-4343-9A3B-8ABD62CB82B2}" destId="{ADC3579F-1B98-4870-A2DB-12880FDD132F}" srcOrd="0" destOrd="0" presId="urn:microsoft.com/office/officeart/2008/layout/PictureAccentList"/>
    <dgm:cxn modelId="{49193709-1B10-40C5-BB16-F7FB9A8CF0AC}" type="presOf" srcId="{D8F4E2F0-E5DB-4335-BD4B-92FE8E809FD3}" destId="{719E54F2-C04B-4E10-926C-5396B5699A83}" srcOrd="0" destOrd="0" presId="urn:microsoft.com/office/officeart/2008/layout/PictureAccentList"/>
    <dgm:cxn modelId="{637E0FC3-5636-46C5-9C6C-605C8C13DFEE}" srcId="{AB1BB107-5931-46B7-9621-2F8B81CC6FBB}" destId="{F91B4844-65F9-490C-9F4C-54DE7A680339}" srcOrd="2" destOrd="0" parTransId="{9168E7D4-C67F-406B-8DB0-85F33579D5E2}" sibTransId="{1E94E0FB-AAF2-40C1-9646-186B51B27BAB}"/>
    <dgm:cxn modelId="{265D67F2-37C1-473C-88D8-A3AEA2FF7A58}" type="presParOf" srcId="{20470FC7-F048-4A22-8C72-F9D3DBB6B5B9}" destId="{5C6A09B6-7775-4773-BD1E-09011FDCF960}" srcOrd="0" destOrd="0" presId="urn:microsoft.com/office/officeart/2008/layout/PictureAccentList"/>
    <dgm:cxn modelId="{2B5B6CA1-244C-4CF9-B112-85C88FB88DC1}" type="presParOf" srcId="{5C6A09B6-7775-4773-BD1E-09011FDCF960}" destId="{F31502BF-148B-47AA-8953-5622A5F6F361}" srcOrd="0" destOrd="0" presId="urn:microsoft.com/office/officeart/2008/layout/PictureAccentList"/>
    <dgm:cxn modelId="{29C6D755-2199-4FDC-A938-479A89F8144B}" type="presParOf" srcId="{F31502BF-148B-47AA-8953-5622A5F6F361}" destId="{DCA0960B-8CDB-4FCB-B013-5BF2D6069D79}" srcOrd="0" destOrd="0" presId="urn:microsoft.com/office/officeart/2008/layout/PictureAccentList"/>
    <dgm:cxn modelId="{16115258-EA73-4FE2-9EF0-399F2581CC5A}" type="presParOf" srcId="{5C6A09B6-7775-4773-BD1E-09011FDCF960}" destId="{5CC7A391-03B6-43E2-9239-8C54975710DC}" srcOrd="1" destOrd="0" presId="urn:microsoft.com/office/officeart/2008/layout/PictureAccentList"/>
    <dgm:cxn modelId="{DA05D5BE-1609-4EA8-AAA9-0672402536A1}" type="presParOf" srcId="{5CC7A391-03B6-43E2-9239-8C54975710DC}" destId="{A8352140-BE41-4C3A-B34E-D7B2FBA3AA24}" srcOrd="0" destOrd="0" presId="urn:microsoft.com/office/officeart/2008/layout/PictureAccentList"/>
    <dgm:cxn modelId="{7193D7BF-FD6C-4629-B91C-3A058718E41C}" type="presParOf" srcId="{A8352140-BE41-4C3A-B34E-D7B2FBA3AA24}" destId="{263EF483-AC31-4012-8962-0334FF877585}" srcOrd="0" destOrd="0" presId="urn:microsoft.com/office/officeart/2008/layout/PictureAccentList"/>
    <dgm:cxn modelId="{A30110D1-A525-4732-B351-77DA02F390C1}" type="presParOf" srcId="{A8352140-BE41-4C3A-B34E-D7B2FBA3AA24}" destId="{94865E41-85BD-4323-813A-3A2F484BE2BB}" srcOrd="1" destOrd="0" presId="urn:microsoft.com/office/officeart/2008/layout/PictureAccentList"/>
    <dgm:cxn modelId="{8F57027D-575B-46CF-BCE7-B72A5682199E}" type="presParOf" srcId="{5CC7A391-03B6-43E2-9239-8C54975710DC}" destId="{37CEA189-9CCA-45CB-A569-101F2020599E}" srcOrd="1" destOrd="0" presId="urn:microsoft.com/office/officeart/2008/layout/PictureAccentList"/>
    <dgm:cxn modelId="{777E8CA9-5D17-4AB4-8B81-E27CB4B95744}" type="presParOf" srcId="{37CEA189-9CCA-45CB-A569-101F2020599E}" destId="{BB24E059-1BF2-4D83-8AC1-47E09E65FE38}" srcOrd="0" destOrd="0" presId="urn:microsoft.com/office/officeart/2008/layout/PictureAccentList"/>
    <dgm:cxn modelId="{1856FB48-0998-4B84-99A9-22477946A332}" type="presParOf" srcId="{37CEA189-9CCA-45CB-A569-101F2020599E}" destId="{BFEFF4DD-7FD8-4531-A793-1B9DBA68C987}" srcOrd="1" destOrd="0" presId="urn:microsoft.com/office/officeart/2008/layout/PictureAccentList"/>
    <dgm:cxn modelId="{9F36EF4F-7457-4CFB-A509-1D35A4FA3909}" type="presParOf" srcId="{5CC7A391-03B6-43E2-9239-8C54975710DC}" destId="{99D63070-D776-45E3-9448-81CEB3A5147C}" srcOrd="2" destOrd="0" presId="urn:microsoft.com/office/officeart/2008/layout/PictureAccentList"/>
    <dgm:cxn modelId="{E8EFADA9-AAEC-4D6C-9F91-B34135F77005}" type="presParOf" srcId="{99D63070-D776-45E3-9448-81CEB3A5147C}" destId="{ECEFD503-C07C-440E-A142-0FC1CBBFD1CD}" srcOrd="0" destOrd="0" presId="urn:microsoft.com/office/officeart/2008/layout/PictureAccentList"/>
    <dgm:cxn modelId="{844E3690-4A05-4651-AE7B-F1C30CCDD42A}" type="presParOf" srcId="{99D63070-D776-45E3-9448-81CEB3A5147C}" destId="{057D3968-BAF8-4757-8197-BFC4BD3D11F1}" srcOrd="1" destOrd="0" presId="urn:microsoft.com/office/officeart/2008/layout/PictureAccentList"/>
    <dgm:cxn modelId="{60E15C96-6A4E-45A1-9A3F-1E0AFDBCA4DF}" type="presParOf" srcId="{5CC7A391-03B6-43E2-9239-8C54975710DC}" destId="{18B9745E-1B97-4A5B-9C98-18DD7B5659C9}" srcOrd="3" destOrd="0" presId="urn:microsoft.com/office/officeart/2008/layout/PictureAccentList"/>
    <dgm:cxn modelId="{72DAE4B9-C7F0-4581-B276-E85758807136}" type="presParOf" srcId="{18B9745E-1B97-4A5B-9C98-18DD7B5659C9}" destId="{199E290E-0AF0-499F-B9F2-A4F0B7904EBB}" srcOrd="0" destOrd="0" presId="urn:microsoft.com/office/officeart/2008/layout/PictureAccentList"/>
    <dgm:cxn modelId="{7AE3F667-8D1E-45CB-BE2D-0C675DC2E039}" type="presParOf" srcId="{18B9745E-1B97-4A5B-9C98-18DD7B5659C9}" destId="{99168720-5F9E-4ED2-9803-8175FAC234B7}" srcOrd="1" destOrd="0" presId="urn:microsoft.com/office/officeart/2008/layout/PictureAccentList"/>
    <dgm:cxn modelId="{23BF9AE5-6545-4267-9011-F7B6DB9E1F51}" type="presParOf" srcId="{20470FC7-F048-4A22-8C72-F9D3DBB6B5B9}" destId="{C0A683FC-6146-4ED1-AFD0-BECCF7A65B3F}" srcOrd="1" destOrd="0" presId="urn:microsoft.com/office/officeart/2008/layout/PictureAccentList"/>
    <dgm:cxn modelId="{9EFF4EF6-7964-42CB-A776-14E7A37AE78D}" type="presParOf" srcId="{C0A683FC-6146-4ED1-AFD0-BECCF7A65B3F}" destId="{3BEDB32B-EFFE-4233-8E04-FC5BF4808CE1}" srcOrd="0" destOrd="0" presId="urn:microsoft.com/office/officeart/2008/layout/PictureAccentList"/>
    <dgm:cxn modelId="{ED1C7598-4919-4124-A9E2-A6DB5993D414}" type="presParOf" srcId="{3BEDB32B-EFFE-4233-8E04-FC5BF4808CE1}" destId="{719E54F2-C04B-4E10-926C-5396B5699A83}" srcOrd="0" destOrd="0" presId="urn:microsoft.com/office/officeart/2008/layout/PictureAccentList"/>
    <dgm:cxn modelId="{1CC2823F-DD7E-4EF3-9166-65A742FC2B57}" type="presParOf" srcId="{C0A683FC-6146-4ED1-AFD0-BECCF7A65B3F}" destId="{8AB88990-EB4F-41E9-B399-52225495D43C}" srcOrd="1" destOrd="0" presId="urn:microsoft.com/office/officeart/2008/layout/PictureAccentList"/>
    <dgm:cxn modelId="{1B8E6943-E2BF-429A-93CF-9BBCCD09148E}" type="presParOf" srcId="{8AB88990-EB4F-41E9-B399-52225495D43C}" destId="{69AF1BCB-3E02-4FAC-B828-237CA2B9BC6B}" srcOrd="0" destOrd="0" presId="urn:microsoft.com/office/officeart/2008/layout/PictureAccentList"/>
    <dgm:cxn modelId="{83D18674-56AC-4585-8958-9633A5FC8E75}" type="presParOf" srcId="{69AF1BCB-3E02-4FAC-B828-237CA2B9BC6B}" destId="{7E78BD9A-15F5-43C7-AF44-74525A2B07D0}" srcOrd="0" destOrd="0" presId="urn:microsoft.com/office/officeart/2008/layout/PictureAccentList"/>
    <dgm:cxn modelId="{E9BCEECA-7F8E-4899-9984-82AEE7AB1A12}" type="presParOf" srcId="{69AF1BCB-3E02-4FAC-B828-237CA2B9BC6B}" destId="{C68FAED0-FD1D-49E8-9D33-76864101C804}" srcOrd="1" destOrd="0" presId="urn:microsoft.com/office/officeart/2008/layout/PictureAccentList"/>
    <dgm:cxn modelId="{8384F8F1-B55E-4703-9FF2-2DF9206F2322}" type="presParOf" srcId="{8AB88990-EB4F-41E9-B399-52225495D43C}" destId="{358C5624-87EB-4356-B714-9B984A57699F}" srcOrd="1" destOrd="0" presId="urn:microsoft.com/office/officeart/2008/layout/PictureAccentList"/>
    <dgm:cxn modelId="{C3CF652E-C57D-4906-9F55-B265D5EB5C32}" type="presParOf" srcId="{358C5624-87EB-4356-B714-9B984A57699F}" destId="{E56AC4DB-6320-4763-8AC8-B6EAF87942AD}" srcOrd="0" destOrd="0" presId="urn:microsoft.com/office/officeart/2008/layout/PictureAccentList"/>
    <dgm:cxn modelId="{0B0EB394-87DB-403F-AF6E-CDE062975279}" type="presParOf" srcId="{358C5624-87EB-4356-B714-9B984A57699F}" destId="{ADC3579F-1B98-4870-A2DB-12880FDD132F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BC4BE4F-6B82-491E-83B0-699FD1CEE645}" type="doc">
      <dgm:prSet loTypeId="urn:microsoft.com/office/officeart/2005/8/layout/process4" loCatId="list" qsTypeId="urn:microsoft.com/office/officeart/2005/8/quickstyle/simple3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6FBEBB23-369B-48D2-AEA2-3E277602578F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</a:rPr>
            <a:t>Customer 1 pays on PayPal.</a:t>
          </a:r>
          <a:endParaRPr lang="en-US" sz="2000" dirty="0">
            <a:latin typeface="Cambria" panose="02040503050406030204" pitchFamily="18" charset="0"/>
          </a:endParaRPr>
        </a:p>
      </dgm:t>
    </dgm:pt>
    <dgm:pt modelId="{CFD0DE64-CCF5-4CE4-A464-AE312A262E2A}" type="parTrans" cxnId="{BA442A2B-D941-451B-82FF-CF5C83D6C40A}">
      <dgm:prSet/>
      <dgm:spPr/>
      <dgm:t>
        <a:bodyPr/>
        <a:lstStyle/>
        <a:p>
          <a:endParaRPr lang="en-US"/>
        </a:p>
      </dgm:t>
    </dgm:pt>
    <dgm:pt modelId="{6D24B453-A51B-4C02-92D9-1F314B2E53EE}" type="sibTrans" cxnId="{BA442A2B-D941-451B-82FF-CF5C83D6C40A}">
      <dgm:prSet/>
      <dgm:spPr/>
      <dgm:t>
        <a:bodyPr/>
        <a:lstStyle/>
        <a:p>
          <a:endParaRPr lang="en-US"/>
        </a:p>
      </dgm:t>
    </dgm:pt>
    <dgm:pt modelId="{4664EDA6-4DD2-49CC-AC67-C960EAE241D0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</a:rPr>
            <a:t>Customer 1 views new posted recruitment.</a:t>
          </a:r>
          <a:endParaRPr lang="en-US" sz="2000" dirty="0">
            <a:latin typeface="Cambria" panose="02040503050406030204" pitchFamily="18" charset="0"/>
          </a:endParaRPr>
        </a:p>
      </dgm:t>
    </dgm:pt>
    <dgm:pt modelId="{4F49EF6E-5E9F-4B29-9225-D252E33555B9}" type="parTrans" cxnId="{1B4A3C9F-5A55-4D69-A086-831B810F3777}">
      <dgm:prSet/>
      <dgm:spPr/>
      <dgm:t>
        <a:bodyPr/>
        <a:lstStyle/>
        <a:p>
          <a:endParaRPr lang="en-US"/>
        </a:p>
      </dgm:t>
    </dgm:pt>
    <dgm:pt modelId="{830F349F-B88F-41F0-9D1E-AC3962FF0401}" type="sibTrans" cxnId="{1B4A3C9F-5A55-4D69-A086-831B810F3777}">
      <dgm:prSet/>
      <dgm:spPr/>
      <dgm:t>
        <a:bodyPr/>
        <a:lstStyle/>
        <a:p>
          <a:endParaRPr lang="en-US"/>
        </a:p>
      </dgm:t>
    </dgm:pt>
    <dgm:pt modelId="{1BF0EFA8-4E7E-4D89-9D16-20389AD19D38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</a:rPr>
            <a:t>Customer 2 views a recruitment.</a:t>
          </a:r>
          <a:endParaRPr lang="en-US" sz="2000" dirty="0">
            <a:latin typeface="Cambria" panose="02040503050406030204" pitchFamily="18" charset="0"/>
          </a:endParaRPr>
        </a:p>
      </dgm:t>
    </dgm:pt>
    <dgm:pt modelId="{B6A2437C-C4C4-48B2-94F6-556B2E0653A6}" type="parTrans" cxnId="{4B2E4122-4A1C-4233-83A5-800BE56841B4}">
      <dgm:prSet/>
      <dgm:spPr/>
      <dgm:t>
        <a:bodyPr/>
        <a:lstStyle/>
        <a:p>
          <a:endParaRPr lang="en-US"/>
        </a:p>
      </dgm:t>
    </dgm:pt>
    <dgm:pt modelId="{A0277C76-B9AB-49ED-ACC8-165D311E3474}" type="sibTrans" cxnId="{4B2E4122-4A1C-4233-83A5-800BE56841B4}">
      <dgm:prSet/>
      <dgm:spPr/>
      <dgm:t>
        <a:bodyPr/>
        <a:lstStyle/>
        <a:p>
          <a:endParaRPr lang="en-US"/>
        </a:p>
      </dgm:t>
    </dgm:pt>
    <dgm:pt modelId="{029C6C4F-9CBC-4C34-90EF-E8DC8938A184}">
      <dgm:prSet phldrT="[Text]" custT="1"/>
      <dgm:spPr/>
      <dgm:t>
        <a:bodyPr/>
        <a:lstStyle/>
        <a:p>
          <a:pPr algn="ctr"/>
          <a:r>
            <a:rPr lang="en-US" sz="2000" dirty="0" smtClean="0">
              <a:solidFill>
                <a:schemeClr val="tx1"/>
              </a:solidFill>
              <a:latin typeface="Cambria" panose="02040503050406030204" pitchFamily="18" charset="0"/>
            </a:rPr>
            <a:t>Customer 1 posts a recruitment.</a:t>
          </a:r>
          <a:endParaRPr lang="en-US" sz="2000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723EFF27-CC14-40D7-ADFD-1C747B4526D9}" type="sibTrans" cxnId="{C54BF948-F8FB-4F5A-99B0-B728BC9B6DCA}">
      <dgm:prSet/>
      <dgm:spPr/>
      <dgm:t>
        <a:bodyPr/>
        <a:lstStyle/>
        <a:p>
          <a:endParaRPr lang="en-US"/>
        </a:p>
      </dgm:t>
    </dgm:pt>
    <dgm:pt modelId="{C1097F38-687C-472F-A467-CD60EB740D27}" type="parTrans" cxnId="{C54BF948-F8FB-4F5A-99B0-B728BC9B6DCA}">
      <dgm:prSet/>
      <dgm:spPr/>
      <dgm:t>
        <a:bodyPr/>
        <a:lstStyle/>
        <a:p>
          <a:endParaRPr lang="en-US"/>
        </a:p>
      </dgm:t>
    </dgm:pt>
    <dgm:pt modelId="{28BB52BF-2D93-46A1-B20A-95FF47C07878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</a:rPr>
            <a:t>Customer 1 applies a suggested recruitment.</a:t>
          </a:r>
          <a:endParaRPr lang="en-US" sz="2000" dirty="0">
            <a:latin typeface="Cambria" panose="02040503050406030204" pitchFamily="18" charset="0"/>
          </a:endParaRPr>
        </a:p>
      </dgm:t>
    </dgm:pt>
    <dgm:pt modelId="{2A0F38F6-E696-454E-8C18-D5F88505FD0C}" type="sibTrans" cxnId="{6D46763E-8B6A-4045-8F6E-114703230621}">
      <dgm:prSet/>
      <dgm:spPr/>
      <dgm:t>
        <a:bodyPr/>
        <a:lstStyle/>
        <a:p>
          <a:endParaRPr lang="vi-VN"/>
        </a:p>
      </dgm:t>
    </dgm:pt>
    <dgm:pt modelId="{02BF94DC-1C04-4C2C-A11B-E0D53C8E3AAF}" type="parTrans" cxnId="{6D46763E-8B6A-4045-8F6E-114703230621}">
      <dgm:prSet/>
      <dgm:spPr/>
      <dgm:t>
        <a:bodyPr/>
        <a:lstStyle/>
        <a:p>
          <a:endParaRPr lang="vi-VN"/>
        </a:p>
      </dgm:t>
    </dgm:pt>
    <dgm:pt modelId="{5AC9D903-D0A9-4E1E-9533-DCA2F21FE272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</a:rPr>
            <a:t>Customer 2 searches a job request. </a:t>
          </a:r>
          <a:endParaRPr lang="en-US" sz="2000" dirty="0">
            <a:latin typeface="Cambria" panose="02040503050406030204" pitchFamily="18" charset="0"/>
          </a:endParaRPr>
        </a:p>
      </dgm:t>
    </dgm:pt>
    <dgm:pt modelId="{44EE6A67-4383-4CF4-9A8F-447F597D46E7}" type="parTrans" cxnId="{77F52FE2-CB6E-4921-8FA3-CCB3F2726D19}">
      <dgm:prSet/>
      <dgm:spPr/>
      <dgm:t>
        <a:bodyPr/>
        <a:lstStyle/>
        <a:p>
          <a:endParaRPr lang="en-US"/>
        </a:p>
      </dgm:t>
    </dgm:pt>
    <dgm:pt modelId="{FDBB6AF6-ABCB-4ECE-A3D8-C11FEDD0765D}" type="sibTrans" cxnId="{77F52FE2-CB6E-4921-8FA3-CCB3F2726D19}">
      <dgm:prSet/>
      <dgm:spPr/>
      <dgm:t>
        <a:bodyPr/>
        <a:lstStyle/>
        <a:p>
          <a:endParaRPr lang="en-US"/>
        </a:p>
      </dgm:t>
    </dgm:pt>
    <dgm:pt modelId="{7C44F473-DC00-4BE1-BE3A-0A84208EDA52}">
      <dgm:prSet phldrT="[Text]" custT="1"/>
      <dgm:spPr/>
      <dgm:t>
        <a:bodyPr/>
        <a:lstStyle/>
        <a:p>
          <a:r>
            <a:rPr lang="en-US" sz="1800" dirty="0" smtClean="0">
              <a:latin typeface="Cambria" panose="02040503050406030204" pitchFamily="18" charset="0"/>
            </a:rPr>
            <a:t>Customer 2 </a:t>
          </a:r>
          <a:r>
            <a:rPr lang="en-US" sz="2000" dirty="0" smtClean="0">
              <a:latin typeface="Cambria" panose="02040503050406030204" pitchFamily="18" charset="0"/>
            </a:rPr>
            <a:t>applies</a:t>
          </a:r>
          <a:r>
            <a:rPr lang="en-US" sz="1800" dirty="0" smtClean="0">
              <a:latin typeface="Cambria" panose="02040503050406030204" pitchFamily="18" charset="0"/>
            </a:rPr>
            <a:t> a searched job request.</a:t>
          </a:r>
          <a:endParaRPr lang="en-US" sz="1800" dirty="0">
            <a:latin typeface="Cambria" panose="02040503050406030204" pitchFamily="18" charset="0"/>
          </a:endParaRPr>
        </a:p>
      </dgm:t>
    </dgm:pt>
    <dgm:pt modelId="{691F8E01-0DA3-4538-9B1D-3EFECC626563}" type="parTrans" cxnId="{BC201A4A-30AB-4427-B36B-E7D0386000B4}">
      <dgm:prSet/>
      <dgm:spPr/>
      <dgm:t>
        <a:bodyPr/>
        <a:lstStyle/>
        <a:p>
          <a:endParaRPr lang="en-US"/>
        </a:p>
      </dgm:t>
    </dgm:pt>
    <dgm:pt modelId="{2B825825-3F23-4C4A-817C-5078F310C376}" type="sibTrans" cxnId="{BC201A4A-30AB-4427-B36B-E7D0386000B4}">
      <dgm:prSet/>
      <dgm:spPr/>
      <dgm:t>
        <a:bodyPr/>
        <a:lstStyle/>
        <a:p>
          <a:endParaRPr lang="en-US"/>
        </a:p>
      </dgm:t>
    </dgm:pt>
    <dgm:pt modelId="{4EBD7CF8-2B15-4F2A-8C5A-80AF1123C734}" type="pres">
      <dgm:prSet presAssocID="{1BC4BE4F-6B82-491E-83B0-699FD1CEE64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7B1943-22E1-4BE2-9A39-46A8D2BAF7F9}" type="pres">
      <dgm:prSet presAssocID="{7C44F473-DC00-4BE1-BE3A-0A84208EDA52}" presName="boxAndChildren" presStyleCnt="0"/>
      <dgm:spPr/>
    </dgm:pt>
    <dgm:pt modelId="{C2F09B1F-9D99-40B4-BB38-E5A09E00C74E}" type="pres">
      <dgm:prSet presAssocID="{7C44F473-DC00-4BE1-BE3A-0A84208EDA52}" presName="parentTextBox" presStyleLbl="node1" presStyleIdx="0" presStyleCnt="7"/>
      <dgm:spPr/>
      <dgm:t>
        <a:bodyPr/>
        <a:lstStyle/>
        <a:p>
          <a:endParaRPr lang="en-US"/>
        </a:p>
      </dgm:t>
    </dgm:pt>
    <dgm:pt modelId="{EA06F4E6-940F-4487-BCFD-E30A2066BCED}" type="pres">
      <dgm:prSet presAssocID="{FDBB6AF6-ABCB-4ECE-A3D8-C11FEDD0765D}" presName="sp" presStyleCnt="0"/>
      <dgm:spPr/>
    </dgm:pt>
    <dgm:pt modelId="{CEDACEE3-8333-4A30-9BE9-FB59F94EF2C7}" type="pres">
      <dgm:prSet presAssocID="{5AC9D903-D0A9-4E1E-9533-DCA2F21FE272}" presName="arrowAndChildren" presStyleCnt="0"/>
      <dgm:spPr/>
    </dgm:pt>
    <dgm:pt modelId="{466987B7-924A-4A1B-BB88-B4454A092342}" type="pres">
      <dgm:prSet presAssocID="{5AC9D903-D0A9-4E1E-9533-DCA2F21FE272}" presName="parentTextArrow" presStyleLbl="node1" presStyleIdx="1" presStyleCnt="7"/>
      <dgm:spPr/>
      <dgm:t>
        <a:bodyPr/>
        <a:lstStyle/>
        <a:p>
          <a:endParaRPr lang="en-US"/>
        </a:p>
      </dgm:t>
    </dgm:pt>
    <dgm:pt modelId="{1F8334FB-D226-40CE-8BA3-84F9787863A4}" type="pres">
      <dgm:prSet presAssocID="{2A0F38F6-E696-454E-8C18-D5F88505FD0C}" presName="sp" presStyleCnt="0"/>
      <dgm:spPr/>
    </dgm:pt>
    <dgm:pt modelId="{9D6A2585-1A8E-4C1E-8D79-D7693967927F}" type="pres">
      <dgm:prSet presAssocID="{28BB52BF-2D93-46A1-B20A-95FF47C07878}" presName="arrowAndChildren" presStyleCnt="0"/>
      <dgm:spPr/>
    </dgm:pt>
    <dgm:pt modelId="{35915DB5-D6D2-40C4-9F03-037EE892B65C}" type="pres">
      <dgm:prSet presAssocID="{28BB52BF-2D93-46A1-B20A-95FF47C07878}" presName="parentTextArrow" presStyleLbl="node1" presStyleIdx="2" presStyleCnt="7"/>
      <dgm:spPr/>
      <dgm:t>
        <a:bodyPr/>
        <a:lstStyle/>
        <a:p>
          <a:endParaRPr lang="en-US"/>
        </a:p>
      </dgm:t>
    </dgm:pt>
    <dgm:pt modelId="{D311DA50-1D50-4B01-B514-FFCBFE96D77B}" type="pres">
      <dgm:prSet presAssocID="{A0277C76-B9AB-49ED-ACC8-165D311E3474}" presName="sp" presStyleCnt="0"/>
      <dgm:spPr/>
      <dgm:t>
        <a:bodyPr/>
        <a:lstStyle/>
        <a:p>
          <a:endParaRPr lang="vi-VN"/>
        </a:p>
      </dgm:t>
    </dgm:pt>
    <dgm:pt modelId="{13544D3F-CA11-457A-B225-D6292D04AA5F}" type="pres">
      <dgm:prSet presAssocID="{1BF0EFA8-4E7E-4D89-9D16-20389AD19D38}" presName="arrowAndChildren" presStyleCnt="0"/>
      <dgm:spPr/>
      <dgm:t>
        <a:bodyPr/>
        <a:lstStyle/>
        <a:p>
          <a:endParaRPr lang="vi-VN"/>
        </a:p>
      </dgm:t>
    </dgm:pt>
    <dgm:pt modelId="{0C6950F5-6141-4D83-9995-5D0ED435D196}" type="pres">
      <dgm:prSet presAssocID="{1BF0EFA8-4E7E-4D89-9D16-20389AD19D38}" presName="parentTextArrow" presStyleLbl="node1" presStyleIdx="3" presStyleCnt="7"/>
      <dgm:spPr/>
      <dgm:t>
        <a:bodyPr/>
        <a:lstStyle/>
        <a:p>
          <a:endParaRPr lang="en-US"/>
        </a:p>
      </dgm:t>
    </dgm:pt>
    <dgm:pt modelId="{92C2C3B2-4F08-40C3-B36A-E8677DF65D25}" type="pres">
      <dgm:prSet presAssocID="{830F349F-B88F-41F0-9D1E-AC3962FF0401}" presName="sp" presStyleCnt="0"/>
      <dgm:spPr/>
      <dgm:t>
        <a:bodyPr/>
        <a:lstStyle/>
        <a:p>
          <a:endParaRPr lang="vi-VN"/>
        </a:p>
      </dgm:t>
    </dgm:pt>
    <dgm:pt modelId="{5B864F7E-49A9-4C26-A011-953999E43D53}" type="pres">
      <dgm:prSet presAssocID="{4664EDA6-4DD2-49CC-AC67-C960EAE241D0}" presName="arrowAndChildren" presStyleCnt="0"/>
      <dgm:spPr/>
      <dgm:t>
        <a:bodyPr/>
        <a:lstStyle/>
        <a:p>
          <a:endParaRPr lang="vi-VN"/>
        </a:p>
      </dgm:t>
    </dgm:pt>
    <dgm:pt modelId="{1E9FC37E-2DF9-4FD8-B3F5-C966A3E6AF86}" type="pres">
      <dgm:prSet presAssocID="{4664EDA6-4DD2-49CC-AC67-C960EAE241D0}" presName="parentTextArrow" presStyleLbl="node1" presStyleIdx="4" presStyleCnt="7"/>
      <dgm:spPr/>
      <dgm:t>
        <a:bodyPr/>
        <a:lstStyle/>
        <a:p>
          <a:endParaRPr lang="en-US"/>
        </a:p>
      </dgm:t>
    </dgm:pt>
    <dgm:pt modelId="{56E7675A-4274-48AA-8BF9-625EF6C34740}" type="pres">
      <dgm:prSet presAssocID="{6D24B453-A51B-4C02-92D9-1F314B2E53EE}" presName="sp" presStyleCnt="0"/>
      <dgm:spPr/>
      <dgm:t>
        <a:bodyPr/>
        <a:lstStyle/>
        <a:p>
          <a:endParaRPr lang="vi-VN"/>
        </a:p>
      </dgm:t>
    </dgm:pt>
    <dgm:pt modelId="{9182DEB3-B80C-4E20-B99A-30C1A81D2E0E}" type="pres">
      <dgm:prSet presAssocID="{6FBEBB23-369B-48D2-AEA2-3E277602578F}" presName="arrowAndChildren" presStyleCnt="0"/>
      <dgm:spPr/>
      <dgm:t>
        <a:bodyPr/>
        <a:lstStyle/>
        <a:p>
          <a:endParaRPr lang="vi-VN"/>
        </a:p>
      </dgm:t>
    </dgm:pt>
    <dgm:pt modelId="{F434CAEE-BD19-47AC-B6A2-7CF11DF8B8FA}" type="pres">
      <dgm:prSet presAssocID="{6FBEBB23-369B-48D2-AEA2-3E277602578F}" presName="parentTextArrow" presStyleLbl="node1" presStyleIdx="5" presStyleCnt="7"/>
      <dgm:spPr/>
      <dgm:t>
        <a:bodyPr/>
        <a:lstStyle/>
        <a:p>
          <a:endParaRPr lang="en-US"/>
        </a:p>
      </dgm:t>
    </dgm:pt>
    <dgm:pt modelId="{B78AA16F-5926-4435-9533-D22B9763880C}" type="pres">
      <dgm:prSet presAssocID="{723EFF27-CC14-40D7-ADFD-1C747B4526D9}" presName="sp" presStyleCnt="0"/>
      <dgm:spPr/>
      <dgm:t>
        <a:bodyPr/>
        <a:lstStyle/>
        <a:p>
          <a:endParaRPr lang="vi-VN"/>
        </a:p>
      </dgm:t>
    </dgm:pt>
    <dgm:pt modelId="{EFFE8938-F64C-4FC0-83A9-A1658194E78C}" type="pres">
      <dgm:prSet presAssocID="{029C6C4F-9CBC-4C34-90EF-E8DC8938A184}" presName="arrowAndChildren" presStyleCnt="0"/>
      <dgm:spPr/>
      <dgm:t>
        <a:bodyPr/>
        <a:lstStyle/>
        <a:p>
          <a:endParaRPr lang="vi-VN"/>
        </a:p>
      </dgm:t>
    </dgm:pt>
    <dgm:pt modelId="{AF0EDC65-2722-4C26-B531-55D94F73B734}" type="pres">
      <dgm:prSet presAssocID="{029C6C4F-9CBC-4C34-90EF-E8DC8938A184}" presName="parentTextArrow" presStyleLbl="node1" presStyleIdx="6" presStyleCnt="7" custLinFactNeighborX="5171" custLinFactNeighborY="-792"/>
      <dgm:spPr/>
      <dgm:t>
        <a:bodyPr/>
        <a:lstStyle/>
        <a:p>
          <a:endParaRPr lang="en-US"/>
        </a:p>
      </dgm:t>
    </dgm:pt>
  </dgm:ptLst>
  <dgm:cxnLst>
    <dgm:cxn modelId="{4B2E4122-4A1C-4233-83A5-800BE56841B4}" srcId="{1BC4BE4F-6B82-491E-83B0-699FD1CEE645}" destId="{1BF0EFA8-4E7E-4D89-9D16-20389AD19D38}" srcOrd="3" destOrd="0" parTransId="{B6A2437C-C4C4-48B2-94F6-556B2E0653A6}" sibTransId="{A0277C76-B9AB-49ED-ACC8-165D311E3474}"/>
    <dgm:cxn modelId="{6D46763E-8B6A-4045-8F6E-114703230621}" srcId="{1BC4BE4F-6B82-491E-83B0-699FD1CEE645}" destId="{28BB52BF-2D93-46A1-B20A-95FF47C07878}" srcOrd="4" destOrd="0" parTransId="{02BF94DC-1C04-4C2C-A11B-E0D53C8E3AAF}" sibTransId="{2A0F38F6-E696-454E-8C18-D5F88505FD0C}"/>
    <dgm:cxn modelId="{541ECE9D-FE3E-4832-829B-B5D285F54A31}" type="presOf" srcId="{7C44F473-DC00-4BE1-BE3A-0A84208EDA52}" destId="{C2F09B1F-9D99-40B4-BB38-E5A09E00C74E}" srcOrd="0" destOrd="0" presId="urn:microsoft.com/office/officeart/2005/8/layout/process4"/>
    <dgm:cxn modelId="{5E118E50-C118-43C8-B1AD-4289A0983E8E}" type="presOf" srcId="{4664EDA6-4DD2-49CC-AC67-C960EAE241D0}" destId="{1E9FC37E-2DF9-4FD8-B3F5-C966A3E6AF86}" srcOrd="0" destOrd="0" presId="urn:microsoft.com/office/officeart/2005/8/layout/process4"/>
    <dgm:cxn modelId="{82C24141-2008-4B97-812A-F8A1787B3576}" type="presOf" srcId="{1BF0EFA8-4E7E-4D89-9D16-20389AD19D38}" destId="{0C6950F5-6141-4D83-9995-5D0ED435D196}" srcOrd="0" destOrd="0" presId="urn:microsoft.com/office/officeart/2005/8/layout/process4"/>
    <dgm:cxn modelId="{C54BF948-F8FB-4F5A-99B0-B728BC9B6DCA}" srcId="{1BC4BE4F-6B82-491E-83B0-699FD1CEE645}" destId="{029C6C4F-9CBC-4C34-90EF-E8DC8938A184}" srcOrd="0" destOrd="0" parTransId="{C1097F38-687C-472F-A467-CD60EB740D27}" sibTransId="{723EFF27-CC14-40D7-ADFD-1C747B4526D9}"/>
    <dgm:cxn modelId="{CDF40735-7232-4982-BE4A-F5B969F7D7A0}" type="presOf" srcId="{029C6C4F-9CBC-4C34-90EF-E8DC8938A184}" destId="{AF0EDC65-2722-4C26-B531-55D94F73B734}" srcOrd="0" destOrd="0" presId="urn:microsoft.com/office/officeart/2005/8/layout/process4"/>
    <dgm:cxn modelId="{BC201A4A-30AB-4427-B36B-E7D0386000B4}" srcId="{1BC4BE4F-6B82-491E-83B0-699FD1CEE645}" destId="{7C44F473-DC00-4BE1-BE3A-0A84208EDA52}" srcOrd="6" destOrd="0" parTransId="{691F8E01-0DA3-4538-9B1D-3EFECC626563}" sibTransId="{2B825825-3F23-4C4A-817C-5078F310C376}"/>
    <dgm:cxn modelId="{A6085BD3-FD06-4B0E-BA02-0F06BB47C544}" type="presOf" srcId="{6FBEBB23-369B-48D2-AEA2-3E277602578F}" destId="{F434CAEE-BD19-47AC-B6A2-7CF11DF8B8FA}" srcOrd="0" destOrd="0" presId="urn:microsoft.com/office/officeart/2005/8/layout/process4"/>
    <dgm:cxn modelId="{AD4A2CD4-B64E-466F-8300-5E2D88E1D2BF}" type="presOf" srcId="{1BC4BE4F-6B82-491E-83B0-699FD1CEE645}" destId="{4EBD7CF8-2B15-4F2A-8C5A-80AF1123C734}" srcOrd="0" destOrd="0" presId="urn:microsoft.com/office/officeart/2005/8/layout/process4"/>
    <dgm:cxn modelId="{77F52FE2-CB6E-4921-8FA3-CCB3F2726D19}" srcId="{1BC4BE4F-6B82-491E-83B0-699FD1CEE645}" destId="{5AC9D903-D0A9-4E1E-9533-DCA2F21FE272}" srcOrd="5" destOrd="0" parTransId="{44EE6A67-4383-4CF4-9A8F-447F597D46E7}" sibTransId="{FDBB6AF6-ABCB-4ECE-A3D8-C11FEDD0765D}"/>
    <dgm:cxn modelId="{BA442A2B-D941-451B-82FF-CF5C83D6C40A}" srcId="{1BC4BE4F-6B82-491E-83B0-699FD1CEE645}" destId="{6FBEBB23-369B-48D2-AEA2-3E277602578F}" srcOrd="1" destOrd="0" parTransId="{CFD0DE64-CCF5-4CE4-A464-AE312A262E2A}" sibTransId="{6D24B453-A51B-4C02-92D9-1F314B2E53EE}"/>
    <dgm:cxn modelId="{1B4A3C9F-5A55-4D69-A086-831B810F3777}" srcId="{1BC4BE4F-6B82-491E-83B0-699FD1CEE645}" destId="{4664EDA6-4DD2-49CC-AC67-C960EAE241D0}" srcOrd="2" destOrd="0" parTransId="{4F49EF6E-5E9F-4B29-9225-D252E33555B9}" sibTransId="{830F349F-B88F-41F0-9D1E-AC3962FF0401}"/>
    <dgm:cxn modelId="{848EE5A2-D87F-4181-B117-485BD967D5A4}" type="presOf" srcId="{5AC9D903-D0A9-4E1E-9533-DCA2F21FE272}" destId="{466987B7-924A-4A1B-BB88-B4454A092342}" srcOrd="0" destOrd="0" presId="urn:microsoft.com/office/officeart/2005/8/layout/process4"/>
    <dgm:cxn modelId="{96A2062F-9CDD-487F-9714-89029F14021A}" type="presOf" srcId="{28BB52BF-2D93-46A1-B20A-95FF47C07878}" destId="{35915DB5-D6D2-40C4-9F03-037EE892B65C}" srcOrd="0" destOrd="0" presId="urn:microsoft.com/office/officeart/2005/8/layout/process4"/>
    <dgm:cxn modelId="{244BCB66-FAC0-4BA1-BF3C-D38B6A4CDFBD}" type="presParOf" srcId="{4EBD7CF8-2B15-4F2A-8C5A-80AF1123C734}" destId="{9B7B1943-22E1-4BE2-9A39-46A8D2BAF7F9}" srcOrd="0" destOrd="0" presId="urn:microsoft.com/office/officeart/2005/8/layout/process4"/>
    <dgm:cxn modelId="{2774FE7B-BB09-4CDF-B19B-E7D134EFEED5}" type="presParOf" srcId="{9B7B1943-22E1-4BE2-9A39-46A8D2BAF7F9}" destId="{C2F09B1F-9D99-40B4-BB38-E5A09E00C74E}" srcOrd="0" destOrd="0" presId="urn:microsoft.com/office/officeart/2005/8/layout/process4"/>
    <dgm:cxn modelId="{D6EE3DAF-0E2A-4570-B7E1-F080AA74818C}" type="presParOf" srcId="{4EBD7CF8-2B15-4F2A-8C5A-80AF1123C734}" destId="{EA06F4E6-940F-4487-BCFD-E30A2066BCED}" srcOrd="1" destOrd="0" presId="urn:microsoft.com/office/officeart/2005/8/layout/process4"/>
    <dgm:cxn modelId="{B4979CEE-75E2-452F-907F-1775DABA209E}" type="presParOf" srcId="{4EBD7CF8-2B15-4F2A-8C5A-80AF1123C734}" destId="{CEDACEE3-8333-4A30-9BE9-FB59F94EF2C7}" srcOrd="2" destOrd="0" presId="urn:microsoft.com/office/officeart/2005/8/layout/process4"/>
    <dgm:cxn modelId="{A83340F0-94B2-46F8-B3AA-DECD9D9ADB9F}" type="presParOf" srcId="{CEDACEE3-8333-4A30-9BE9-FB59F94EF2C7}" destId="{466987B7-924A-4A1B-BB88-B4454A092342}" srcOrd="0" destOrd="0" presId="urn:microsoft.com/office/officeart/2005/8/layout/process4"/>
    <dgm:cxn modelId="{E49E9A13-990A-4C37-8A49-54C2E5A4472A}" type="presParOf" srcId="{4EBD7CF8-2B15-4F2A-8C5A-80AF1123C734}" destId="{1F8334FB-D226-40CE-8BA3-84F9787863A4}" srcOrd="3" destOrd="0" presId="urn:microsoft.com/office/officeart/2005/8/layout/process4"/>
    <dgm:cxn modelId="{5CAAA6BB-00B5-4FAF-8429-116AD860AC68}" type="presParOf" srcId="{4EBD7CF8-2B15-4F2A-8C5A-80AF1123C734}" destId="{9D6A2585-1A8E-4C1E-8D79-D7693967927F}" srcOrd="4" destOrd="0" presId="urn:microsoft.com/office/officeart/2005/8/layout/process4"/>
    <dgm:cxn modelId="{AB3C7A9F-178F-434E-A37C-5BF8455C6174}" type="presParOf" srcId="{9D6A2585-1A8E-4C1E-8D79-D7693967927F}" destId="{35915DB5-D6D2-40C4-9F03-037EE892B65C}" srcOrd="0" destOrd="0" presId="urn:microsoft.com/office/officeart/2005/8/layout/process4"/>
    <dgm:cxn modelId="{5A033AEB-39CF-415A-B7EC-0830C8D99EEA}" type="presParOf" srcId="{4EBD7CF8-2B15-4F2A-8C5A-80AF1123C734}" destId="{D311DA50-1D50-4B01-B514-FFCBFE96D77B}" srcOrd="5" destOrd="0" presId="urn:microsoft.com/office/officeart/2005/8/layout/process4"/>
    <dgm:cxn modelId="{8C693631-10AD-4339-BD0F-50CCD86F7C4C}" type="presParOf" srcId="{4EBD7CF8-2B15-4F2A-8C5A-80AF1123C734}" destId="{13544D3F-CA11-457A-B225-D6292D04AA5F}" srcOrd="6" destOrd="0" presId="urn:microsoft.com/office/officeart/2005/8/layout/process4"/>
    <dgm:cxn modelId="{20C01CAE-1ABF-4DBD-9DD0-9F4F3D162D84}" type="presParOf" srcId="{13544D3F-CA11-457A-B225-D6292D04AA5F}" destId="{0C6950F5-6141-4D83-9995-5D0ED435D196}" srcOrd="0" destOrd="0" presId="urn:microsoft.com/office/officeart/2005/8/layout/process4"/>
    <dgm:cxn modelId="{AFD61EDB-A8AC-47BD-9B5A-1496A3C62735}" type="presParOf" srcId="{4EBD7CF8-2B15-4F2A-8C5A-80AF1123C734}" destId="{92C2C3B2-4F08-40C3-B36A-E8677DF65D25}" srcOrd="7" destOrd="0" presId="urn:microsoft.com/office/officeart/2005/8/layout/process4"/>
    <dgm:cxn modelId="{E469DAEA-E7B3-4366-BE5A-B8B110E14D56}" type="presParOf" srcId="{4EBD7CF8-2B15-4F2A-8C5A-80AF1123C734}" destId="{5B864F7E-49A9-4C26-A011-953999E43D53}" srcOrd="8" destOrd="0" presId="urn:microsoft.com/office/officeart/2005/8/layout/process4"/>
    <dgm:cxn modelId="{35EBF5D4-A436-407D-B200-51889B5B3E62}" type="presParOf" srcId="{5B864F7E-49A9-4C26-A011-953999E43D53}" destId="{1E9FC37E-2DF9-4FD8-B3F5-C966A3E6AF86}" srcOrd="0" destOrd="0" presId="urn:microsoft.com/office/officeart/2005/8/layout/process4"/>
    <dgm:cxn modelId="{58200D0E-11CF-4EFC-9F1D-043B9D74F8C4}" type="presParOf" srcId="{4EBD7CF8-2B15-4F2A-8C5A-80AF1123C734}" destId="{56E7675A-4274-48AA-8BF9-625EF6C34740}" srcOrd="9" destOrd="0" presId="urn:microsoft.com/office/officeart/2005/8/layout/process4"/>
    <dgm:cxn modelId="{4EFB55E4-F379-42C7-9F99-2FEFF77CD682}" type="presParOf" srcId="{4EBD7CF8-2B15-4F2A-8C5A-80AF1123C734}" destId="{9182DEB3-B80C-4E20-B99A-30C1A81D2E0E}" srcOrd="10" destOrd="0" presId="urn:microsoft.com/office/officeart/2005/8/layout/process4"/>
    <dgm:cxn modelId="{0C5F4F2D-E713-4388-A366-1398BADBC156}" type="presParOf" srcId="{9182DEB3-B80C-4E20-B99A-30C1A81D2E0E}" destId="{F434CAEE-BD19-47AC-B6A2-7CF11DF8B8FA}" srcOrd="0" destOrd="0" presId="urn:microsoft.com/office/officeart/2005/8/layout/process4"/>
    <dgm:cxn modelId="{10693216-300E-41CF-A7FC-DE7A403C2445}" type="presParOf" srcId="{4EBD7CF8-2B15-4F2A-8C5A-80AF1123C734}" destId="{B78AA16F-5926-4435-9533-D22B9763880C}" srcOrd="11" destOrd="0" presId="urn:microsoft.com/office/officeart/2005/8/layout/process4"/>
    <dgm:cxn modelId="{A0FD8F87-E44D-473B-A4EF-2B158E3180F3}" type="presParOf" srcId="{4EBD7CF8-2B15-4F2A-8C5A-80AF1123C734}" destId="{EFFE8938-F64C-4FC0-83A9-A1658194E78C}" srcOrd="12" destOrd="0" presId="urn:microsoft.com/office/officeart/2005/8/layout/process4"/>
    <dgm:cxn modelId="{83C787AB-4A9B-4C28-BE97-AD9244301A18}" type="presParOf" srcId="{EFFE8938-F64C-4FC0-83A9-A1658194E78C}" destId="{AF0EDC65-2722-4C26-B531-55D94F73B73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982DA-0ACF-42D5-9688-8708B3A8EFDD}">
      <dsp:nvSpPr>
        <dsp:cNvPr id="0" name=""/>
        <dsp:cNvSpPr/>
      </dsp:nvSpPr>
      <dsp:spPr>
        <a:xfrm rot="16200000">
          <a:off x="-924240" y="1614495"/>
          <a:ext cx="2392299" cy="50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46320" bIns="0" numCol="1" spcCol="1270" anchor="t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Job Request</a:t>
          </a:r>
          <a:endParaRPr lang="en-US" sz="3100" kern="1200" dirty="0"/>
        </a:p>
      </dsp:txBody>
      <dsp:txXfrm>
        <a:off x="-924240" y="1614495"/>
        <a:ext cx="2392299" cy="506063"/>
      </dsp:txXfrm>
    </dsp:sp>
    <dsp:sp modelId="{061A8542-C8EA-4A90-97C1-69ED99FFC1CA}">
      <dsp:nvSpPr>
        <dsp:cNvPr id="0" name=""/>
        <dsp:cNvSpPr/>
      </dsp:nvSpPr>
      <dsp:spPr>
        <a:xfrm>
          <a:off x="524940" y="671377"/>
          <a:ext cx="2770882" cy="23922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446320" rIns="199136" bIns="199136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chemeClr val="tx1"/>
              </a:solidFill>
            </a:rPr>
            <a:t>3-5tr</a:t>
          </a:r>
          <a:endParaRPr lang="en-US" sz="2200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>
              <a:solidFill>
                <a:schemeClr val="tx1"/>
              </a:solidFill>
            </a:rPr>
            <a:t>Chăm</a:t>
          </a:r>
          <a:r>
            <a:rPr lang="en-US" sz="2200" kern="1200" dirty="0" smtClean="0">
              <a:solidFill>
                <a:schemeClr val="tx1"/>
              </a:solidFill>
            </a:rPr>
            <a:t> </a:t>
          </a:r>
          <a:r>
            <a:rPr lang="en-US" sz="2200" kern="1200" dirty="0" err="1" smtClean="0">
              <a:solidFill>
                <a:schemeClr val="tx1"/>
              </a:solidFill>
            </a:rPr>
            <a:t>bệnh</a:t>
          </a:r>
          <a:endParaRPr lang="en-US" sz="2200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>
              <a:solidFill>
                <a:schemeClr val="tx1"/>
              </a:solidFill>
            </a:rPr>
            <a:t>Chăm</a:t>
          </a:r>
          <a:r>
            <a:rPr lang="en-US" sz="2200" kern="1200" dirty="0" smtClean="0">
              <a:solidFill>
                <a:schemeClr val="tx1"/>
              </a:solidFill>
            </a:rPr>
            <a:t> </a:t>
          </a:r>
          <a:r>
            <a:rPr lang="en-US" sz="2200" kern="1200" dirty="0" err="1" smtClean="0">
              <a:solidFill>
                <a:schemeClr val="tx1"/>
              </a:solidFill>
            </a:rPr>
            <a:t>già</a:t>
          </a:r>
          <a:endParaRPr lang="en-US" sz="2200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>
              <a:solidFill>
                <a:schemeClr val="tx1"/>
              </a:solidFill>
            </a:rPr>
            <a:t>Chăm</a:t>
          </a:r>
          <a:r>
            <a:rPr lang="en-US" sz="2200" kern="1200" dirty="0" smtClean="0">
              <a:solidFill>
                <a:schemeClr val="tx1"/>
              </a:solidFill>
            </a:rPr>
            <a:t> </a:t>
          </a:r>
          <a:r>
            <a:rPr lang="en-US" sz="2200" kern="1200" dirty="0" err="1" smtClean="0">
              <a:solidFill>
                <a:schemeClr val="tx1"/>
              </a:solidFill>
            </a:rPr>
            <a:t>trẻ</a:t>
          </a:r>
          <a:endParaRPr lang="en-US" sz="2200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>
              <a:solidFill>
                <a:schemeClr val="tx1"/>
              </a:solidFill>
            </a:rPr>
            <a:t>Chăm</a:t>
          </a:r>
          <a:r>
            <a:rPr lang="en-US" sz="2200" kern="1200" dirty="0" smtClean="0">
              <a:solidFill>
                <a:schemeClr val="tx1"/>
              </a:solidFill>
            </a:rPr>
            <a:t> </a:t>
          </a:r>
          <a:r>
            <a:rPr lang="en-US" sz="2200" kern="1200" dirty="0" err="1" smtClean="0">
              <a:solidFill>
                <a:schemeClr val="tx1"/>
              </a:solidFill>
            </a:rPr>
            <a:t>khuyết</a:t>
          </a:r>
          <a:r>
            <a:rPr lang="en-US" sz="2200" kern="1200" dirty="0" smtClean="0">
              <a:solidFill>
                <a:schemeClr val="tx1"/>
              </a:solidFill>
            </a:rPr>
            <a:t> </a:t>
          </a:r>
          <a:r>
            <a:rPr lang="en-US" sz="2200" kern="1200" dirty="0" err="1" smtClean="0">
              <a:solidFill>
                <a:schemeClr val="tx1"/>
              </a:solidFill>
            </a:rPr>
            <a:t>tật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524940" y="671377"/>
        <a:ext cx="2770882" cy="2392299"/>
      </dsp:txXfrm>
    </dsp:sp>
    <dsp:sp modelId="{1E9B94B1-9859-4A69-B478-C1772A497A57}">
      <dsp:nvSpPr>
        <dsp:cNvPr id="0" name=""/>
        <dsp:cNvSpPr/>
      </dsp:nvSpPr>
      <dsp:spPr>
        <a:xfrm>
          <a:off x="18877" y="3373"/>
          <a:ext cx="1012126" cy="1012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982DA-0ACF-42D5-9688-8708B3A8EFDD}">
      <dsp:nvSpPr>
        <dsp:cNvPr id="0" name=""/>
        <dsp:cNvSpPr/>
      </dsp:nvSpPr>
      <dsp:spPr>
        <a:xfrm rot="16200000">
          <a:off x="-2214204" y="3320334"/>
          <a:ext cx="5038633" cy="565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98529" bIns="0" numCol="1" spcCol="1270" anchor="t" anchorCtr="0">
          <a:noAutofit/>
        </a:bodyPr>
        <a:lstStyle/>
        <a:p>
          <a:pPr lvl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Recruitment</a:t>
          </a:r>
          <a:endParaRPr lang="en-US" sz="4000" kern="1200" dirty="0"/>
        </a:p>
      </dsp:txBody>
      <dsp:txXfrm>
        <a:off x="-2214204" y="3320334"/>
        <a:ext cx="5038633" cy="565261"/>
      </dsp:txXfrm>
    </dsp:sp>
    <dsp:sp modelId="{061A8542-C8EA-4A90-97C1-69ED99FFC1CA}">
      <dsp:nvSpPr>
        <dsp:cNvPr id="0" name=""/>
        <dsp:cNvSpPr/>
      </dsp:nvSpPr>
      <dsp:spPr>
        <a:xfrm>
          <a:off x="587743" y="1083648"/>
          <a:ext cx="2815599" cy="50386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498529" rIns="277368" bIns="277368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>
              <a:solidFill>
                <a:schemeClr val="tx1"/>
              </a:solidFill>
            </a:rPr>
            <a:t>Nữ</a:t>
          </a:r>
          <a:endParaRPr lang="en-US" sz="3000" kern="1200" dirty="0">
            <a:solidFill>
              <a:schemeClr val="tx1"/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>
              <a:solidFill>
                <a:schemeClr val="tx1"/>
              </a:solidFill>
            </a:rPr>
            <a:t>21-30</a:t>
          </a:r>
          <a:endParaRPr lang="en-US" sz="3000" kern="1200" dirty="0">
            <a:solidFill>
              <a:schemeClr val="tx1"/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>
              <a:solidFill>
                <a:schemeClr val="tx1"/>
              </a:solidFill>
            </a:rPr>
            <a:t>1-3 </a:t>
          </a:r>
          <a:r>
            <a:rPr lang="en-US" sz="3000" kern="1200" dirty="0" err="1" smtClean="0">
              <a:solidFill>
                <a:schemeClr val="tx1"/>
              </a:solidFill>
            </a:rPr>
            <a:t>năm</a:t>
          </a:r>
          <a:endParaRPr lang="en-US" sz="3000" kern="1200" dirty="0">
            <a:solidFill>
              <a:schemeClr val="tx1"/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>
              <a:solidFill>
                <a:schemeClr val="tx1"/>
              </a:solidFill>
            </a:rPr>
            <a:t>Miền</a:t>
          </a:r>
          <a:r>
            <a:rPr lang="en-US" sz="3000" kern="1200" dirty="0" smtClean="0">
              <a:solidFill>
                <a:schemeClr val="tx1"/>
              </a:solidFill>
            </a:rPr>
            <a:t> </a:t>
          </a:r>
          <a:r>
            <a:rPr lang="en-US" sz="3000" kern="1200" dirty="0" err="1" smtClean="0">
              <a:solidFill>
                <a:schemeClr val="tx1"/>
              </a:solidFill>
            </a:rPr>
            <a:t>trung</a:t>
          </a:r>
          <a:endParaRPr lang="en-US" sz="3000" kern="1200" dirty="0">
            <a:solidFill>
              <a:schemeClr val="tx1"/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>
              <a:solidFill>
                <a:schemeClr val="tx1"/>
              </a:solidFill>
            </a:rPr>
            <a:t>Quận</a:t>
          </a:r>
          <a:r>
            <a:rPr lang="en-US" sz="3000" kern="1200" dirty="0" smtClean="0">
              <a:solidFill>
                <a:schemeClr val="tx1"/>
              </a:solidFill>
            </a:rPr>
            <a:t> 2</a:t>
          </a:r>
          <a:endParaRPr lang="en-US" sz="3000" kern="1200" dirty="0">
            <a:solidFill>
              <a:schemeClr val="tx1"/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>
              <a:solidFill>
                <a:schemeClr val="tx1"/>
              </a:solidFill>
            </a:rPr>
            <a:t>3-5 </a:t>
          </a:r>
          <a:r>
            <a:rPr lang="en-US" sz="3000" kern="1200" dirty="0" err="1" smtClean="0">
              <a:solidFill>
                <a:schemeClr val="tx1"/>
              </a:solidFill>
            </a:rPr>
            <a:t>tr</a:t>
          </a:r>
          <a:endParaRPr lang="en-US" sz="3000" kern="1200" dirty="0">
            <a:solidFill>
              <a:schemeClr val="tx1"/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>
              <a:solidFill>
                <a:schemeClr val="tx1"/>
              </a:solidFill>
            </a:rPr>
            <a:t>Chăm</a:t>
          </a:r>
          <a:r>
            <a:rPr lang="en-US" sz="3000" kern="1200" dirty="0" smtClean="0">
              <a:solidFill>
                <a:schemeClr val="tx1"/>
              </a:solidFill>
            </a:rPr>
            <a:t> </a:t>
          </a:r>
          <a:r>
            <a:rPr lang="en-US" sz="3000" kern="1200" dirty="0" err="1" smtClean="0">
              <a:solidFill>
                <a:schemeClr val="tx1"/>
              </a:solidFill>
            </a:rPr>
            <a:t>sóc</a:t>
          </a:r>
          <a:r>
            <a:rPr lang="en-US" sz="3000" kern="1200" dirty="0" smtClean="0">
              <a:solidFill>
                <a:schemeClr val="tx1"/>
              </a:solidFill>
            </a:rPr>
            <a:t> </a:t>
          </a:r>
          <a:r>
            <a:rPr lang="en-US" sz="3000" kern="1200" dirty="0" err="1" smtClean="0">
              <a:solidFill>
                <a:schemeClr val="tx1"/>
              </a:solidFill>
            </a:rPr>
            <a:t>già</a:t>
          </a:r>
          <a:endParaRPr lang="en-US" sz="3000" kern="1200" dirty="0">
            <a:solidFill>
              <a:schemeClr val="tx1"/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>
              <a:solidFill>
                <a:schemeClr val="tx1"/>
              </a:solidFill>
            </a:rPr>
            <a:t>Chăm</a:t>
          </a:r>
          <a:r>
            <a:rPr lang="en-US" sz="3000" kern="1200" dirty="0" smtClean="0">
              <a:solidFill>
                <a:schemeClr val="tx1"/>
              </a:solidFill>
            </a:rPr>
            <a:t> </a:t>
          </a:r>
          <a:r>
            <a:rPr lang="en-US" sz="3000" kern="1200" dirty="0" err="1" smtClean="0">
              <a:solidFill>
                <a:schemeClr val="tx1"/>
              </a:solidFill>
            </a:rPr>
            <a:t>bệnh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587743" y="1083648"/>
        <a:ext cx="2815599" cy="5038633"/>
      </dsp:txXfrm>
    </dsp:sp>
    <dsp:sp modelId="{1E9B94B1-9859-4A69-B478-C1772A497A57}">
      <dsp:nvSpPr>
        <dsp:cNvPr id="0" name=""/>
        <dsp:cNvSpPr/>
      </dsp:nvSpPr>
      <dsp:spPr>
        <a:xfrm>
          <a:off x="22481" y="337504"/>
          <a:ext cx="1130522" cy="11305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E147F-658A-4EEB-AB55-485ABB733FF0}">
      <dsp:nvSpPr>
        <dsp:cNvPr id="0" name=""/>
        <dsp:cNvSpPr/>
      </dsp:nvSpPr>
      <dsp:spPr>
        <a:xfrm>
          <a:off x="0" y="0"/>
          <a:ext cx="1352550" cy="1800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DD912-5905-44F2-8E8D-73FFFD8CEB66}">
      <dsp:nvSpPr>
        <dsp:cNvPr id="0" name=""/>
        <dsp:cNvSpPr/>
      </dsp:nvSpPr>
      <dsp:spPr>
        <a:xfrm>
          <a:off x="109102" y="461225"/>
          <a:ext cx="1108192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54000" rIns="0" bIns="2540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Match</a:t>
          </a:r>
          <a:endParaRPr lang="en-US" sz="2500" kern="1200" dirty="0"/>
        </a:p>
      </dsp:txBody>
      <dsp:txXfrm>
        <a:off x="109102" y="461225"/>
        <a:ext cx="1108192" cy="900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982DA-0ACF-42D5-9688-8708B3A8EFDD}">
      <dsp:nvSpPr>
        <dsp:cNvPr id="0" name=""/>
        <dsp:cNvSpPr/>
      </dsp:nvSpPr>
      <dsp:spPr>
        <a:xfrm rot="16200000">
          <a:off x="-824722" y="1444856"/>
          <a:ext cx="2140934" cy="45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99424" bIns="0" numCol="1" spcCol="1270" anchor="t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Profile</a:t>
          </a:r>
          <a:endParaRPr lang="en-US" sz="3200" kern="1200" dirty="0"/>
        </a:p>
      </dsp:txBody>
      <dsp:txXfrm>
        <a:off x="-824722" y="1444856"/>
        <a:ext cx="2140934" cy="452890"/>
      </dsp:txXfrm>
    </dsp:sp>
    <dsp:sp modelId="{061A8542-C8EA-4A90-97C1-69ED99FFC1CA}">
      <dsp:nvSpPr>
        <dsp:cNvPr id="0" name=""/>
        <dsp:cNvSpPr/>
      </dsp:nvSpPr>
      <dsp:spPr>
        <a:xfrm>
          <a:off x="472190" y="600834"/>
          <a:ext cx="2785110" cy="21409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399424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>
              <a:solidFill>
                <a:schemeClr val="tx1"/>
              </a:solidFill>
            </a:rPr>
            <a:t>Nữ</a:t>
          </a:r>
          <a:endParaRPr lang="en-US" sz="1900" kern="1200" dirty="0">
            <a:solidFill>
              <a:schemeClr val="tx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>
              <a:solidFill>
                <a:schemeClr val="tx1"/>
              </a:solidFill>
            </a:rPr>
            <a:t>Quận</a:t>
          </a:r>
          <a:r>
            <a:rPr lang="en-US" sz="1900" kern="1200" dirty="0" smtClean="0">
              <a:solidFill>
                <a:schemeClr val="tx1"/>
              </a:solidFill>
            </a:rPr>
            <a:t> 2</a:t>
          </a:r>
          <a:endParaRPr lang="en-US" sz="1900" kern="1200" dirty="0">
            <a:solidFill>
              <a:schemeClr val="tx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>
              <a:solidFill>
                <a:schemeClr val="tx1"/>
              </a:solidFill>
            </a:rPr>
            <a:t>Miền</a:t>
          </a:r>
          <a:r>
            <a:rPr lang="en-US" sz="1900" kern="1200" dirty="0" smtClean="0">
              <a:solidFill>
                <a:schemeClr val="tx1"/>
              </a:solidFill>
            </a:rPr>
            <a:t> </a:t>
          </a:r>
          <a:r>
            <a:rPr lang="en-US" sz="1900" kern="1200" dirty="0" err="1" smtClean="0">
              <a:solidFill>
                <a:schemeClr val="tx1"/>
              </a:solidFill>
            </a:rPr>
            <a:t>trung</a:t>
          </a:r>
          <a:endParaRPr lang="en-US" sz="1900" kern="1200" dirty="0">
            <a:solidFill>
              <a:schemeClr val="tx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solidFill>
                <a:schemeClr val="tx1"/>
              </a:solidFill>
            </a:rPr>
            <a:t>21-30 </a:t>
          </a:r>
          <a:r>
            <a:rPr lang="en-US" sz="1900" kern="1200" dirty="0" err="1" smtClean="0">
              <a:solidFill>
                <a:schemeClr val="tx1"/>
              </a:solidFill>
            </a:rPr>
            <a:t>tuổi</a:t>
          </a:r>
          <a:endParaRPr lang="en-US" sz="1900" kern="1200" dirty="0">
            <a:solidFill>
              <a:schemeClr val="tx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solidFill>
                <a:schemeClr val="tx1"/>
              </a:solidFill>
            </a:rPr>
            <a:t>1-3 </a:t>
          </a:r>
          <a:r>
            <a:rPr lang="en-US" sz="1900" kern="1200" dirty="0" err="1" smtClean="0">
              <a:solidFill>
                <a:schemeClr val="tx1"/>
              </a:solidFill>
            </a:rPr>
            <a:t>năm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472190" y="600834"/>
        <a:ext cx="2785110" cy="2140934"/>
      </dsp:txXfrm>
    </dsp:sp>
    <dsp:sp modelId="{1E9B94B1-9859-4A69-B478-C1772A497A57}">
      <dsp:nvSpPr>
        <dsp:cNvPr id="0" name=""/>
        <dsp:cNvSpPr/>
      </dsp:nvSpPr>
      <dsp:spPr>
        <a:xfrm>
          <a:off x="19299" y="0"/>
          <a:ext cx="905780" cy="9057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0960B-8CDB-4FCB-B013-5BF2D6069D79}">
      <dsp:nvSpPr>
        <dsp:cNvPr id="0" name=""/>
        <dsp:cNvSpPr/>
      </dsp:nvSpPr>
      <dsp:spPr>
        <a:xfrm>
          <a:off x="1011" y="737847"/>
          <a:ext cx="3946446" cy="515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Staff</a:t>
          </a:r>
          <a:endParaRPr lang="en-US" sz="2900" kern="1200" dirty="0"/>
        </a:p>
      </dsp:txBody>
      <dsp:txXfrm>
        <a:off x="16113" y="752949"/>
        <a:ext cx="3916242" cy="485403"/>
      </dsp:txXfrm>
    </dsp:sp>
    <dsp:sp modelId="{263EF483-AC31-4012-8962-0334FF877585}">
      <dsp:nvSpPr>
        <dsp:cNvPr id="0" name=""/>
        <dsp:cNvSpPr/>
      </dsp:nvSpPr>
      <dsp:spPr>
        <a:xfrm>
          <a:off x="1011" y="1346263"/>
          <a:ext cx="515607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65E41-85BD-4323-813A-3A2F484BE2BB}">
      <dsp:nvSpPr>
        <dsp:cNvPr id="0" name=""/>
        <dsp:cNvSpPr/>
      </dsp:nvSpPr>
      <dsp:spPr>
        <a:xfrm>
          <a:off x="547555" y="1346263"/>
          <a:ext cx="3399902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Post job request</a:t>
          </a:r>
          <a:endParaRPr lang="en-US" sz="1600" kern="1200" dirty="0"/>
        </a:p>
      </dsp:txBody>
      <dsp:txXfrm>
        <a:off x="572729" y="1371437"/>
        <a:ext cx="3349554" cy="465259"/>
      </dsp:txXfrm>
    </dsp:sp>
    <dsp:sp modelId="{BB24E059-1BF2-4D83-8AC1-47E09E65FE38}">
      <dsp:nvSpPr>
        <dsp:cNvPr id="0" name=""/>
        <dsp:cNvSpPr/>
      </dsp:nvSpPr>
      <dsp:spPr>
        <a:xfrm>
          <a:off x="1011" y="1923743"/>
          <a:ext cx="515607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FF4DD-7FD8-4531-A793-1B9DBA68C987}">
      <dsp:nvSpPr>
        <dsp:cNvPr id="0" name=""/>
        <dsp:cNvSpPr/>
      </dsp:nvSpPr>
      <dsp:spPr>
        <a:xfrm>
          <a:off x="547555" y="1923743"/>
          <a:ext cx="3399902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job request &amp; recruitment</a:t>
          </a:r>
        </a:p>
      </dsp:txBody>
      <dsp:txXfrm>
        <a:off x="572729" y="1948917"/>
        <a:ext cx="3349554" cy="465259"/>
      </dsp:txXfrm>
    </dsp:sp>
    <dsp:sp modelId="{ECEFD503-C07C-440E-A142-0FC1CBBFD1CD}">
      <dsp:nvSpPr>
        <dsp:cNvPr id="0" name=""/>
        <dsp:cNvSpPr/>
      </dsp:nvSpPr>
      <dsp:spPr>
        <a:xfrm>
          <a:off x="1011" y="2501223"/>
          <a:ext cx="515607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D3968-BAF8-4757-8197-BFC4BD3D11F1}">
      <dsp:nvSpPr>
        <dsp:cNvPr id="0" name=""/>
        <dsp:cNvSpPr/>
      </dsp:nvSpPr>
      <dsp:spPr>
        <a:xfrm>
          <a:off x="547555" y="2501223"/>
          <a:ext cx="3399902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maid</a:t>
          </a:r>
        </a:p>
      </dsp:txBody>
      <dsp:txXfrm>
        <a:off x="572729" y="2526397"/>
        <a:ext cx="3349554" cy="465259"/>
      </dsp:txXfrm>
    </dsp:sp>
    <dsp:sp modelId="{199E290E-0AF0-499F-B9F2-A4F0B7904EBB}">
      <dsp:nvSpPr>
        <dsp:cNvPr id="0" name=""/>
        <dsp:cNvSpPr/>
      </dsp:nvSpPr>
      <dsp:spPr>
        <a:xfrm>
          <a:off x="1011" y="3078703"/>
          <a:ext cx="515607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68720-5F9E-4ED2-9803-8175FAC234B7}">
      <dsp:nvSpPr>
        <dsp:cNvPr id="0" name=""/>
        <dsp:cNvSpPr/>
      </dsp:nvSpPr>
      <dsp:spPr>
        <a:xfrm>
          <a:off x="547555" y="3078703"/>
          <a:ext cx="3399902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payment</a:t>
          </a:r>
        </a:p>
      </dsp:txBody>
      <dsp:txXfrm>
        <a:off x="572729" y="3103877"/>
        <a:ext cx="3349554" cy="465259"/>
      </dsp:txXfrm>
    </dsp:sp>
    <dsp:sp modelId="{719E54F2-C04B-4E10-926C-5396B5699A83}">
      <dsp:nvSpPr>
        <dsp:cNvPr id="0" name=""/>
        <dsp:cNvSpPr/>
      </dsp:nvSpPr>
      <dsp:spPr>
        <a:xfrm>
          <a:off x="4342102" y="737847"/>
          <a:ext cx="3946446" cy="515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Admin</a:t>
          </a:r>
          <a:endParaRPr lang="en-US" sz="2900" kern="1200" dirty="0"/>
        </a:p>
      </dsp:txBody>
      <dsp:txXfrm>
        <a:off x="4357204" y="752949"/>
        <a:ext cx="3916242" cy="485403"/>
      </dsp:txXfrm>
    </dsp:sp>
    <dsp:sp modelId="{7E78BD9A-15F5-43C7-AF44-74525A2B07D0}">
      <dsp:nvSpPr>
        <dsp:cNvPr id="0" name=""/>
        <dsp:cNvSpPr/>
      </dsp:nvSpPr>
      <dsp:spPr>
        <a:xfrm>
          <a:off x="4342102" y="1346263"/>
          <a:ext cx="515607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FAED0-FD1D-49E8-9D33-76864101C804}">
      <dsp:nvSpPr>
        <dsp:cNvPr id="0" name=""/>
        <dsp:cNvSpPr/>
      </dsp:nvSpPr>
      <dsp:spPr>
        <a:xfrm>
          <a:off x="4888646" y="1346263"/>
          <a:ext cx="3399902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</a:t>
          </a:r>
          <a:r>
            <a:rPr lang="en-US" sz="1600" kern="1200" dirty="0" err="1" smtClean="0"/>
            <a:t>config</a:t>
          </a:r>
          <a:endParaRPr lang="en-US" sz="1600" kern="1200" dirty="0"/>
        </a:p>
      </dsp:txBody>
      <dsp:txXfrm>
        <a:off x="4913820" y="1371437"/>
        <a:ext cx="3349554" cy="465259"/>
      </dsp:txXfrm>
    </dsp:sp>
    <dsp:sp modelId="{E56AC4DB-6320-4763-8AC8-B6EAF87942AD}">
      <dsp:nvSpPr>
        <dsp:cNvPr id="0" name=""/>
        <dsp:cNvSpPr/>
      </dsp:nvSpPr>
      <dsp:spPr>
        <a:xfrm>
          <a:off x="4342102" y="1923743"/>
          <a:ext cx="515607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C3579F-1B98-4870-A2DB-12880FDD132F}">
      <dsp:nvSpPr>
        <dsp:cNvPr id="0" name=""/>
        <dsp:cNvSpPr/>
      </dsp:nvSpPr>
      <dsp:spPr>
        <a:xfrm>
          <a:off x="4888646" y="1923743"/>
          <a:ext cx="3399902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account</a:t>
          </a:r>
          <a:endParaRPr lang="en-US" sz="1600" kern="1200" dirty="0"/>
        </a:p>
      </dsp:txBody>
      <dsp:txXfrm>
        <a:off x="4913820" y="1948917"/>
        <a:ext cx="3349554" cy="46525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09B1F-9D99-40B4-BB38-E5A09E00C74E}">
      <dsp:nvSpPr>
        <dsp:cNvPr id="0" name=""/>
        <dsp:cNvSpPr/>
      </dsp:nvSpPr>
      <dsp:spPr>
        <a:xfrm>
          <a:off x="0" y="4065435"/>
          <a:ext cx="7485017" cy="4448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mbria" panose="02040503050406030204" pitchFamily="18" charset="0"/>
            </a:rPr>
            <a:t>Customer 2 </a:t>
          </a:r>
          <a:r>
            <a:rPr lang="en-US" sz="2000" kern="1200" dirty="0" smtClean="0">
              <a:latin typeface="Cambria" panose="02040503050406030204" pitchFamily="18" charset="0"/>
            </a:rPr>
            <a:t>applies</a:t>
          </a:r>
          <a:r>
            <a:rPr lang="en-US" sz="1800" kern="1200" dirty="0" smtClean="0">
              <a:latin typeface="Cambria" panose="02040503050406030204" pitchFamily="18" charset="0"/>
            </a:rPr>
            <a:t> a searched job request.</a:t>
          </a:r>
          <a:endParaRPr lang="en-US" sz="1800" kern="1200" dirty="0">
            <a:latin typeface="Cambria" panose="02040503050406030204" pitchFamily="18" charset="0"/>
          </a:endParaRPr>
        </a:p>
      </dsp:txBody>
      <dsp:txXfrm>
        <a:off x="0" y="4065435"/>
        <a:ext cx="7485017" cy="444878"/>
      </dsp:txXfrm>
    </dsp:sp>
    <dsp:sp modelId="{466987B7-924A-4A1B-BB88-B4454A092342}">
      <dsp:nvSpPr>
        <dsp:cNvPr id="0" name=""/>
        <dsp:cNvSpPr/>
      </dsp:nvSpPr>
      <dsp:spPr>
        <a:xfrm rot="10800000">
          <a:off x="0" y="3387886"/>
          <a:ext cx="7485017" cy="684223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</a:rPr>
            <a:t>Customer 2 searches a job request. </a:t>
          </a:r>
          <a:endParaRPr lang="en-US" sz="2000" kern="1200" dirty="0">
            <a:latin typeface="Cambria" panose="02040503050406030204" pitchFamily="18" charset="0"/>
          </a:endParaRPr>
        </a:p>
      </dsp:txBody>
      <dsp:txXfrm rot="10800000">
        <a:off x="0" y="3387886"/>
        <a:ext cx="7485017" cy="444588"/>
      </dsp:txXfrm>
    </dsp:sp>
    <dsp:sp modelId="{35915DB5-D6D2-40C4-9F03-037EE892B65C}">
      <dsp:nvSpPr>
        <dsp:cNvPr id="0" name=""/>
        <dsp:cNvSpPr/>
      </dsp:nvSpPr>
      <dsp:spPr>
        <a:xfrm rot="10800000">
          <a:off x="0" y="2710336"/>
          <a:ext cx="7485017" cy="684223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4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</a:rPr>
            <a:t>Customer 1 applies a suggested recruitment.</a:t>
          </a:r>
          <a:endParaRPr lang="en-US" sz="2000" kern="1200" dirty="0">
            <a:latin typeface="Cambria" panose="02040503050406030204" pitchFamily="18" charset="0"/>
          </a:endParaRPr>
        </a:p>
      </dsp:txBody>
      <dsp:txXfrm rot="10800000">
        <a:off x="0" y="2710336"/>
        <a:ext cx="7485017" cy="444588"/>
      </dsp:txXfrm>
    </dsp:sp>
    <dsp:sp modelId="{0C6950F5-6141-4D83-9995-5D0ED435D196}">
      <dsp:nvSpPr>
        <dsp:cNvPr id="0" name=""/>
        <dsp:cNvSpPr/>
      </dsp:nvSpPr>
      <dsp:spPr>
        <a:xfrm rot="10800000">
          <a:off x="0" y="2032786"/>
          <a:ext cx="7485017" cy="684223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</a:rPr>
            <a:t>Customer 2 views a recruitment.</a:t>
          </a:r>
          <a:endParaRPr lang="en-US" sz="2000" kern="1200" dirty="0">
            <a:latin typeface="Cambria" panose="02040503050406030204" pitchFamily="18" charset="0"/>
          </a:endParaRPr>
        </a:p>
      </dsp:txBody>
      <dsp:txXfrm rot="10800000">
        <a:off x="0" y="2032786"/>
        <a:ext cx="7485017" cy="444588"/>
      </dsp:txXfrm>
    </dsp:sp>
    <dsp:sp modelId="{1E9FC37E-2DF9-4FD8-B3F5-C966A3E6AF86}">
      <dsp:nvSpPr>
        <dsp:cNvPr id="0" name=""/>
        <dsp:cNvSpPr/>
      </dsp:nvSpPr>
      <dsp:spPr>
        <a:xfrm rot="10800000">
          <a:off x="0" y="1355236"/>
          <a:ext cx="7485017" cy="684223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6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</a:rPr>
            <a:t>Customer 1 views new posted recruitment.</a:t>
          </a:r>
          <a:endParaRPr lang="en-US" sz="2000" kern="1200" dirty="0">
            <a:latin typeface="Cambria" panose="02040503050406030204" pitchFamily="18" charset="0"/>
          </a:endParaRPr>
        </a:p>
      </dsp:txBody>
      <dsp:txXfrm rot="10800000">
        <a:off x="0" y="1355236"/>
        <a:ext cx="7485017" cy="444588"/>
      </dsp:txXfrm>
    </dsp:sp>
    <dsp:sp modelId="{F434CAEE-BD19-47AC-B6A2-7CF11DF8B8FA}">
      <dsp:nvSpPr>
        <dsp:cNvPr id="0" name=""/>
        <dsp:cNvSpPr/>
      </dsp:nvSpPr>
      <dsp:spPr>
        <a:xfrm rot="10800000">
          <a:off x="0" y="677686"/>
          <a:ext cx="7485017" cy="684223"/>
        </a:xfrm>
        <a:prstGeom prst="upArrowCallo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</a:rPr>
            <a:t>Customer 1 pays on PayPal.</a:t>
          </a:r>
          <a:endParaRPr lang="en-US" sz="2000" kern="1200" dirty="0">
            <a:latin typeface="Cambria" panose="02040503050406030204" pitchFamily="18" charset="0"/>
          </a:endParaRPr>
        </a:p>
      </dsp:txBody>
      <dsp:txXfrm rot="10800000">
        <a:off x="0" y="677686"/>
        <a:ext cx="7485017" cy="444588"/>
      </dsp:txXfrm>
    </dsp:sp>
    <dsp:sp modelId="{AF0EDC65-2722-4C26-B531-55D94F73B734}">
      <dsp:nvSpPr>
        <dsp:cNvPr id="0" name=""/>
        <dsp:cNvSpPr/>
      </dsp:nvSpPr>
      <dsp:spPr>
        <a:xfrm rot="10800000">
          <a:off x="0" y="0"/>
          <a:ext cx="7485017" cy="684223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Cambria" panose="02040503050406030204" pitchFamily="18" charset="0"/>
            </a:rPr>
            <a:t>Customer 1 posts a recruitment.</a:t>
          </a:r>
          <a:endParaRPr lang="en-US" sz="2000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 rot="10800000">
        <a:off x="0" y="0"/>
        <a:ext cx="7485017" cy="444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0CD76-90FD-4E78-B015-66019683F49A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4FD54-8868-4476-9F39-810265F3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18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B29F3-0D72-4315-8074-333A98851BF8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FCE3-7D4A-4844-8F6D-60AC8CFC5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suggest</a:t>
            </a:r>
          </a:p>
          <a:p>
            <a:r>
              <a:rPr lang="en-US" baseline="0" dirty="0" smtClean="0"/>
              <a:t>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48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suggest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00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1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Maid</a:t>
            </a:r>
            <a:r>
              <a:rPr lang="vi-VN" dirty="0" smtClean="0"/>
              <a:t> </a:t>
            </a:r>
            <a:r>
              <a:rPr lang="vi-VN" dirty="0" err="1" smtClean="0"/>
              <a:t>Mediator</a:t>
            </a:r>
            <a:endParaRPr lang="vi-VN" dirty="0" smtClean="0"/>
          </a:p>
          <a:p>
            <a:r>
              <a:rPr lang="vi-VN" dirty="0" smtClean="0"/>
              <a:t>	</a:t>
            </a:r>
            <a:r>
              <a:rPr lang="vi-VN" dirty="0" err="1" smtClean="0"/>
              <a:t>Chỉ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quen, không </a:t>
            </a:r>
            <a:r>
              <a:rPr lang="vi-VN" dirty="0" err="1" smtClean="0"/>
              <a:t>đóng</a:t>
            </a:r>
            <a:r>
              <a:rPr lang="vi-VN" dirty="0" smtClean="0"/>
              <a:t> vai </a:t>
            </a:r>
            <a:r>
              <a:rPr lang="vi-VN" dirty="0" err="1" smtClean="0"/>
              <a:t>trò</a:t>
            </a:r>
            <a:r>
              <a:rPr lang="vi-VN" dirty="0" smtClean="0"/>
              <a:t> môi </a:t>
            </a:r>
            <a:r>
              <a:rPr lang="vi-VN" dirty="0" err="1" smtClean="0"/>
              <a:t>giới</a:t>
            </a:r>
            <a:r>
              <a:rPr lang="vi-VN" dirty="0" smtClean="0"/>
              <a:t>. </a:t>
            </a:r>
            <a:r>
              <a:rPr lang="vi-VN" dirty="0" err="1" smtClean="0"/>
              <a:t>Chẳng</a:t>
            </a:r>
            <a:r>
              <a:rPr lang="vi-VN" dirty="0" smtClean="0"/>
              <a:t> qua </a:t>
            </a:r>
            <a:r>
              <a:rPr lang="vi-VN" dirty="0" err="1" smtClean="0"/>
              <a:t>chỉ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biết</a:t>
            </a:r>
            <a:r>
              <a:rPr lang="vi-VN" dirty="0" smtClean="0"/>
              <a:t> CNTT </a:t>
            </a:r>
            <a:r>
              <a:rPr lang="vi-VN" dirty="0" err="1" smtClean="0"/>
              <a:t>để</a:t>
            </a:r>
            <a:r>
              <a:rPr lang="vi-VN" dirty="0" smtClean="0"/>
              <a:t> tương </a:t>
            </a:r>
            <a:r>
              <a:rPr lang="vi-VN" dirty="0" err="1" smtClean="0"/>
              <a:t>tác</a:t>
            </a:r>
            <a:r>
              <a:rPr lang="vi-VN" dirty="0" smtClean="0"/>
              <a:t>. </a:t>
            </a:r>
            <a:r>
              <a:rPr lang="vi-VN" dirty="0" err="1" smtClean="0"/>
              <a:t>Phiếu</a:t>
            </a:r>
            <a:r>
              <a:rPr lang="vi-VN" dirty="0" smtClean="0"/>
              <a:t> thu ghi cho </a:t>
            </a:r>
            <a:r>
              <a:rPr lang="vi-VN" dirty="0" err="1" smtClean="0"/>
              <a:t>maid</a:t>
            </a:r>
            <a:endParaRPr lang="vi-V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90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10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42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20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74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101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56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61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33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88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455F51"/>
                </a:solidFill>
              </a:rPr>
              <a:t>Maid Service</a:t>
            </a:r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55F51"/>
                </a:solidFill>
              </a:rPr>
              <a:pPr/>
              <a:t>‹#›</a:t>
            </a:fld>
            <a:endParaRPr lang="en-US" dirty="0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3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80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24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42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9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5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1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4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11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48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diagramData" Target="../diagrams/data12.xml"/><Relationship Id="rId18" Type="http://schemas.openxmlformats.org/officeDocument/2006/relationships/diagramData" Target="../diagrams/data13.xml"/><Relationship Id="rId3" Type="http://schemas.openxmlformats.org/officeDocument/2006/relationships/diagramData" Target="../diagrams/data10.xml"/><Relationship Id="rId21" Type="http://schemas.openxmlformats.org/officeDocument/2006/relationships/diagramColors" Target="../diagrams/colors13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17" Type="http://schemas.microsoft.com/office/2007/relationships/diagramDrawing" Target="../diagrams/drawing12.xml"/><Relationship Id="rId2" Type="http://schemas.openxmlformats.org/officeDocument/2006/relationships/notesSlide" Target="../notesSlides/notesSlide6.xml"/><Relationship Id="rId16" Type="http://schemas.openxmlformats.org/officeDocument/2006/relationships/diagramColors" Target="../diagrams/colors12.xml"/><Relationship Id="rId20" Type="http://schemas.openxmlformats.org/officeDocument/2006/relationships/diagramQuickStyle" Target="../diagrams/quickStyle1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1.xml"/><Relationship Id="rId19" Type="http://schemas.openxmlformats.org/officeDocument/2006/relationships/diagramLayout" Target="../diagrams/layout13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diagramLayout" Target="../diagrams/layout12.xml"/><Relationship Id="rId22" Type="http://schemas.microsoft.com/office/2007/relationships/diagramDrawing" Target="../diagrams/drawin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13" Type="http://schemas.openxmlformats.org/officeDocument/2006/relationships/diagramLayout" Target="../diagrams/layout16.xml"/><Relationship Id="rId18" Type="http://schemas.openxmlformats.org/officeDocument/2006/relationships/diagramLayout" Target="../diagrams/layout17.xml"/><Relationship Id="rId3" Type="http://schemas.openxmlformats.org/officeDocument/2006/relationships/diagramLayout" Target="../diagrams/layout14.xml"/><Relationship Id="rId21" Type="http://schemas.microsoft.com/office/2007/relationships/diagramDrawing" Target="../diagrams/drawing17.xml"/><Relationship Id="rId7" Type="http://schemas.openxmlformats.org/officeDocument/2006/relationships/diagramData" Target="../diagrams/data15.xml"/><Relationship Id="rId12" Type="http://schemas.openxmlformats.org/officeDocument/2006/relationships/diagramData" Target="../diagrams/data16.xml"/><Relationship Id="rId17" Type="http://schemas.openxmlformats.org/officeDocument/2006/relationships/diagramData" Target="../diagrams/data17.xml"/><Relationship Id="rId2" Type="http://schemas.openxmlformats.org/officeDocument/2006/relationships/diagramData" Target="../diagrams/data14.xml"/><Relationship Id="rId16" Type="http://schemas.microsoft.com/office/2007/relationships/diagramDrawing" Target="../diagrams/drawing16.xml"/><Relationship Id="rId20" Type="http://schemas.openxmlformats.org/officeDocument/2006/relationships/diagramColors" Target="../diagrams/colors17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5" Type="http://schemas.openxmlformats.org/officeDocument/2006/relationships/diagramColors" Target="../diagrams/colors16.xml"/><Relationship Id="rId10" Type="http://schemas.openxmlformats.org/officeDocument/2006/relationships/diagramColors" Target="../diagrams/colors15.xml"/><Relationship Id="rId19" Type="http://schemas.openxmlformats.org/officeDocument/2006/relationships/diagramQuickStyle" Target="../diagrams/quickStyle17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Relationship Id="rId14" Type="http://schemas.openxmlformats.org/officeDocument/2006/relationships/diagramQuickStyle" Target="../diagrams/quickStyl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961" y="475788"/>
            <a:ext cx="7543800" cy="13722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smtClean="0"/>
              <a:t>Building a web-based application </a:t>
            </a:r>
          </a:p>
          <a:p>
            <a:pPr algn="ctr"/>
            <a:r>
              <a:rPr lang="en-US" sz="3000" dirty="0" smtClean="0"/>
              <a:t>that manages activities of the </a:t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accent3"/>
                </a:solidFill>
              </a:rPr>
              <a:t>Maid Service</a:t>
            </a:r>
            <a:endParaRPr lang="en-US" sz="3000" b="1" dirty="0">
              <a:solidFill>
                <a:schemeClr val="accent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29" y="2026488"/>
            <a:ext cx="3514550" cy="351455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1707328" y="5912583"/>
            <a:ext cx="6446139" cy="302738"/>
            <a:chOff x="1655812" y="5426443"/>
            <a:chExt cx="6446139" cy="30273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2280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966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8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3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5" name="TextBox 14"/>
          <p:cNvSpPr txBox="1"/>
          <p:nvPr/>
        </p:nvSpPr>
        <p:spPr>
          <a:xfrm>
            <a:off x="3940061" y="2026488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 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8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61931198"/>
              </p:ext>
            </p:extLst>
          </p:nvPr>
        </p:nvGraphicFramePr>
        <p:xfrm>
          <a:off x="464695" y="1843790"/>
          <a:ext cx="8289561" cy="4332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92" y="1963686"/>
            <a:ext cx="928010" cy="9280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860" y="1903726"/>
            <a:ext cx="1020580" cy="102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8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 1</a:t>
            </a:r>
          </a:p>
          <a:p>
            <a:r>
              <a:rPr lang="en-US" dirty="0" smtClean="0"/>
              <a:t>Flow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73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34096"/>
            <a:ext cx="7543800" cy="1003265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116F3C"/>
                </a:solidFill>
              </a:rPr>
              <a:t>Flow 1: Maid mediator and Staff </a:t>
            </a:r>
            <a:r>
              <a:rPr lang="en-US" sz="3600" dirty="0" smtClean="0">
                <a:solidFill>
                  <a:srgbClr val="116F3C"/>
                </a:solidFill>
              </a:rPr>
              <a:t>Demo</a:t>
            </a:r>
            <a:endParaRPr lang="en-US" sz="3600" dirty="0">
              <a:solidFill>
                <a:srgbClr val="116F3C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27" y="1781018"/>
            <a:ext cx="1321947" cy="13219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87" y="1781019"/>
            <a:ext cx="1321946" cy="13219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85" y="4692180"/>
            <a:ext cx="1426877" cy="14268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27" y="4692180"/>
            <a:ext cx="1321948" cy="132194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046880" y="2428407"/>
            <a:ext cx="2698230" cy="429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6381742" y="3443694"/>
            <a:ext cx="408802" cy="1248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>
            <a:off x="3046879" y="5094181"/>
            <a:ext cx="2835705" cy="4821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379094" y="3102965"/>
            <a:ext cx="163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Maid mediator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05202" y="3102965"/>
            <a:ext cx="196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maid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45110" y="5867625"/>
            <a:ext cx="183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Post job request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45817" y="5934391"/>
            <a:ext cx="21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Activate job request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671" y="3159635"/>
            <a:ext cx="1321947" cy="132194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216196" y="4579207"/>
            <a:ext cx="163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30" name="Left Arrow 29"/>
          <p:cNvSpPr/>
          <p:nvPr/>
        </p:nvSpPr>
        <p:spPr>
          <a:xfrm rot="19712649">
            <a:off x="2733377" y="4452641"/>
            <a:ext cx="930547" cy="399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7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22" grpId="0" animBg="1"/>
      <p:bldP spid="25" grpId="0"/>
      <p:bldP spid="26" grpId="0"/>
      <p:bldP spid="27" grpId="0"/>
      <p:bldP spid="29" grpId="0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116F3C"/>
                </a:solidFill>
              </a:rPr>
              <a:t>Flow 1: Maid mediator and </a:t>
            </a:r>
            <a:r>
              <a:rPr lang="en-US" sz="3600">
                <a:solidFill>
                  <a:srgbClr val="116F3C"/>
                </a:solidFill>
              </a:rPr>
              <a:t>Staff </a:t>
            </a:r>
            <a:r>
              <a:rPr lang="en-US" sz="3600" smtClean="0">
                <a:solidFill>
                  <a:srgbClr val="116F3C"/>
                </a:solidFill>
              </a:rPr>
              <a:t>Demo</a:t>
            </a:r>
            <a:endParaRPr lang="en-US" sz="3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105280"/>
            <a:ext cx="7543800" cy="375587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77064" y="5859740"/>
            <a:ext cx="304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maid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83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116F3C"/>
                </a:solidFill>
              </a:rPr>
              <a:t>Flow 1: Maid mediator and Staff </a:t>
            </a:r>
            <a:r>
              <a:rPr lang="en-US" sz="3600" dirty="0" smtClean="0">
                <a:solidFill>
                  <a:srgbClr val="116F3C"/>
                </a:solidFill>
              </a:rPr>
              <a:t>Demo</a:t>
            </a:r>
            <a:endParaRPr lang="en-US" sz="3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397807"/>
            <a:ext cx="7543800" cy="338839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67202" y="5938328"/>
            <a:ext cx="304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maid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64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116F3C"/>
                </a:solidFill>
              </a:rPr>
              <a:t>Flow 1: Maid mediator and Staff </a:t>
            </a:r>
            <a:r>
              <a:rPr lang="en-US" sz="3600" dirty="0" smtClean="0">
                <a:solidFill>
                  <a:srgbClr val="116F3C"/>
                </a:solidFill>
              </a:rPr>
              <a:t>Demo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145423"/>
            <a:ext cx="7543800" cy="3424405"/>
          </a:xfrm>
        </p:spPr>
      </p:pic>
      <p:sp>
        <p:nvSpPr>
          <p:cNvPr id="9" name="TextBox 8"/>
          <p:cNvSpPr txBox="1"/>
          <p:nvPr/>
        </p:nvSpPr>
        <p:spPr>
          <a:xfrm>
            <a:off x="3702310" y="5645475"/>
            <a:ext cx="304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Post job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42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116F3C"/>
                </a:solidFill>
              </a:rPr>
              <a:t>Flow 1: Maid mediator and Staff </a:t>
            </a:r>
            <a:r>
              <a:rPr lang="en-US" sz="3600" dirty="0" smtClean="0">
                <a:solidFill>
                  <a:srgbClr val="116F3C"/>
                </a:solidFill>
              </a:rPr>
              <a:t>Demo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91" y="1846263"/>
            <a:ext cx="7461267" cy="4022725"/>
          </a:xfrm>
        </p:spPr>
      </p:pic>
      <p:sp>
        <p:nvSpPr>
          <p:cNvPr id="11" name="TextBox 10"/>
          <p:cNvSpPr txBox="1"/>
          <p:nvPr/>
        </p:nvSpPr>
        <p:spPr>
          <a:xfrm>
            <a:off x="3747280" y="5868988"/>
            <a:ext cx="304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Activate job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89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116F3C"/>
                </a:solidFill>
              </a:rPr>
              <a:t>Flow 1: Maid mediator and Staff </a:t>
            </a:r>
            <a:r>
              <a:rPr lang="en-US" sz="3600" dirty="0" smtClean="0">
                <a:solidFill>
                  <a:srgbClr val="116F3C"/>
                </a:solidFill>
              </a:rPr>
              <a:t>Demo 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87" y="1846263"/>
            <a:ext cx="7473875" cy="4022725"/>
          </a:xfrm>
        </p:spPr>
      </p:pic>
      <p:sp>
        <p:nvSpPr>
          <p:cNvPr id="9" name="TextBox 8"/>
          <p:cNvSpPr txBox="1"/>
          <p:nvPr/>
        </p:nvSpPr>
        <p:spPr>
          <a:xfrm>
            <a:off x="3747280" y="5977890"/>
            <a:ext cx="304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Activate job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26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2824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accent4"/>
                </a:solidFill>
                <a:latin typeface="Cambria" panose="02040503050406030204" pitchFamily="18" charset="0"/>
              </a:rPr>
              <a:t>Flow2</a:t>
            </a:r>
            <a:r>
              <a:rPr lang="en-US" sz="28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. Customer Scenario Demo</a:t>
            </a:r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901336" y="1358537"/>
          <a:ext cx="7485017" cy="4510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853440" y="1290538"/>
            <a:ext cx="574764" cy="524211"/>
          </a:xfrm>
          <a:prstGeom prst="roundRect">
            <a:avLst>
              <a:gd name="adj" fmla="val 10000"/>
            </a:avLst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00" b="-3000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ounded Rectangle 8"/>
          <p:cNvSpPr/>
          <p:nvPr/>
        </p:nvSpPr>
        <p:spPr>
          <a:xfrm>
            <a:off x="849085" y="1965452"/>
            <a:ext cx="574764" cy="524211"/>
          </a:xfrm>
          <a:prstGeom prst="roundRect">
            <a:avLst>
              <a:gd name="adj" fmla="val 10000"/>
            </a:avLst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00" b="-3000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Rounded Rectangle 9"/>
          <p:cNvSpPr/>
          <p:nvPr/>
        </p:nvSpPr>
        <p:spPr>
          <a:xfrm>
            <a:off x="849086" y="2631658"/>
            <a:ext cx="574764" cy="524211"/>
          </a:xfrm>
          <a:prstGeom prst="roundRect">
            <a:avLst>
              <a:gd name="adj" fmla="val 10000"/>
            </a:avLst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00" b="-3000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Rounded Rectangle 10"/>
          <p:cNvSpPr/>
          <p:nvPr/>
        </p:nvSpPr>
        <p:spPr>
          <a:xfrm>
            <a:off x="849085" y="3323989"/>
            <a:ext cx="574764" cy="524211"/>
          </a:xfrm>
          <a:prstGeom prst="roundRect">
            <a:avLst>
              <a:gd name="adj" fmla="val 10000"/>
            </a:avLst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00" b="-3000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ounded Rectangle 11"/>
          <p:cNvSpPr/>
          <p:nvPr/>
        </p:nvSpPr>
        <p:spPr>
          <a:xfrm>
            <a:off x="836023" y="3977133"/>
            <a:ext cx="574764" cy="524211"/>
          </a:xfrm>
          <a:prstGeom prst="roundRect">
            <a:avLst>
              <a:gd name="adj" fmla="val 10000"/>
            </a:avLst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00" b="-3000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ounded Rectangle 12"/>
          <p:cNvSpPr/>
          <p:nvPr/>
        </p:nvSpPr>
        <p:spPr>
          <a:xfrm>
            <a:off x="836023" y="4669464"/>
            <a:ext cx="574764" cy="524211"/>
          </a:xfrm>
          <a:prstGeom prst="roundRect">
            <a:avLst>
              <a:gd name="adj" fmla="val 10000"/>
            </a:avLst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00" b="-3000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Rounded Rectangle 13"/>
          <p:cNvSpPr/>
          <p:nvPr/>
        </p:nvSpPr>
        <p:spPr>
          <a:xfrm>
            <a:off x="822960" y="5335670"/>
            <a:ext cx="574764" cy="524211"/>
          </a:xfrm>
          <a:prstGeom prst="roundRect">
            <a:avLst>
              <a:gd name="adj" fmla="val 10000"/>
            </a:avLst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00" b="-3000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02618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85398580"/>
              </p:ext>
            </p:extLst>
          </p:nvPr>
        </p:nvGraphicFramePr>
        <p:xfrm>
          <a:off x="0" y="3162300"/>
          <a:ext cx="3314700" cy="306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6588511"/>
              </p:ext>
            </p:extLst>
          </p:nvPr>
        </p:nvGraphicFramePr>
        <p:xfrm>
          <a:off x="5527675" y="-228600"/>
          <a:ext cx="3425825" cy="6459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950767753"/>
              </p:ext>
            </p:extLst>
          </p:nvPr>
        </p:nvGraphicFramePr>
        <p:xfrm>
          <a:off x="3896915" y="2441575"/>
          <a:ext cx="1352550" cy="1822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418855"/>
              </p:ext>
            </p:extLst>
          </p:nvPr>
        </p:nvGraphicFramePr>
        <p:xfrm>
          <a:off x="0" y="76200"/>
          <a:ext cx="3276600" cy="2744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13" name="Cross 12"/>
          <p:cNvSpPr/>
          <p:nvPr/>
        </p:nvSpPr>
        <p:spPr>
          <a:xfrm>
            <a:off x="1407162" y="3009900"/>
            <a:ext cx="685800" cy="685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56267" y="133350"/>
            <a:ext cx="1633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Suggest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1791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984542"/>
              </p:ext>
            </p:extLst>
          </p:nvPr>
        </p:nvGraphicFramePr>
        <p:xfrm>
          <a:off x="2549476" y="2697491"/>
          <a:ext cx="5859887" cy="313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399" y="3806186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9136" y="1881103"/>
            <a:ext cx="211346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 smtClean="0">
                <a:ln/>
                <a:solidFill>
                  <a:schemeClr val="accent4"/>
                </a:solidFill>
              </a:rPr>
              <a:t>Supervisor: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1186" y="1881103"/>
            <a:ext cx="377539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>
                <a:ln/>
                <a:solidFill>
                  <a:schemeClr val="accent4"/>
                </a:solidFill>
              </a:rPr>
              <a:t>Mr.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Nguyễn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Trọng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Tài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47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575854"/>
              </p:ext>
            </p:extLst>
          </p:nvPr>
        </p:nvGraphicFramePr>
        <p:xfrm>
          <a:off x="0" y="3162300"/>
          <a:ext cx="3314700" cy="306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4341252"/>
              </p:ext>
            </p:extLst>
          </p:nvPr>
        </p:nvGraphicFramePr>
        <p:xfrm>
          <a:off x="5527675" y="-228600"/>
          <a:ext cx="3425825" cy="6459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495131408"/>
              </p:ext>
            </p:extLst>
          </p:nvPr>
        </p:nvGraphicFramePr>
        <p:xfrm>
          <a:off x="3629177" y="2441575"/>
          <a:ext cx="1760935" cy="1822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1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3942468"/>
              </p:ext>
            </p:extLst>
          </p:nvPr>
        </p:nvGraphicFramePr>
        <p:xfrm>
          <a:off x="0" y="76200"/>
          <a:ext cx="3276600" cy="2744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2" name="Cross 11"/>
          <p:cNvSpPr/>
          <p:nvPr/>
        </p:nvSpPr>
        <p:spPr>
          <a:xfrm>
            <a:off x="1407162" y="3009900"/>
            <a:ext cx="685800" cy="685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56267" y="133350"/>
            <a:ext cx="1633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Suggest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332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49373" y="2625778"/>
            <a:ext cx="4451583" cy="294559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smtClean="0"/>
              <a:t>Save time for 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Easy deployment.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Less hand work.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955442"/>
            <a:ext cx="1320800" cy="971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956" y="1955442"/>
            <a:ext cx="1085850" cy="1200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956" y="4796412"/>
            <a:ext cx="1136374" cy="10687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81" y="4606716"/>
            <a:ext cx="1217479" cy="107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4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48301869"/>
              </p:ext>
            </p:extLst>
          </p:nvPr>
        </p:nvGraphicFramePr>
        <p:xfrm>
          <a:off x="1329344" y="193791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0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Online </a:t>
            </a:r>
            <a:r>
              <a:rPr lang="en-US" sz="3200" dirty="0"/>
              <a:t>payment with more services</a:t>
            </a:r>
            <a:r>
              <a:rPr lang="en-US" sz="32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Build </a:t>
            </a:r>
            <a:r>
              <a:rPr lang="en-US" sz="3200" dirty="0"/>
              <a:t>mobile app.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453" y="2241199"/>
            <a:ext cx="1447800" cy="1238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28" y="4393165"/>
            <a:ext cx="1258405" cy="13632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887" y="4393165"/>
            <a:ext cx="1765814" cy="13583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54" y="4393165"/>
            <a:ext cx="1793089" cy="115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0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&amp; 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7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9929411"/>
              </p:ext>
            </p:extLst>
          </p:nvPr>
        </p:nvGraphicFramePr>
        <p:xfrm>
          <a:off x="502275" y="1626792"/>
          <a:ext cx="8255358" cy="433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43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1290" y="1970465"/>
            <a:ext cx="7543800" cy="2482663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Questions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and </a:t>
            </a:r>
            <a:br>
              <a:rPr lang="en-US" sz="6600" dirty="0" smtClean="0"/>
            </a:br>
            <a:r>
              <a:rPr lang="en-US" sz="6600" dirty="0" smtClean="0"/>
              <a:t>Answers</a:t>
            </a:r>
            <a:endParaRPr lang="en-US" sz="6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THANK YOU VERY MUCH!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Scenario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Pros &amp; Cons of Current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Proposed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Achievement, Disadvantages and Future 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Questions and Answers</a:t>
            </a:r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20105340"/>
              </p:ext>
            </p:extLst>
          </p:nvPr>
        </p:nvGraphicFramePr>
        <p:xfrm>
          <a:off x="941552" y="1930544"/>
          <a:ext cx="742520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352" y="2033576"/>
            <a:ext cx="786898" cy="7868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638" y="4097467"/>
            <a:ext cx="786898" cy="78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2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358177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761092747"/>
              </p:ext>
            </p:extLst>
          </p:nvPr>
        </p:nvGraphicFramePr>
        <p:xfrm>
          <a:off x="520314" y="1997065"/>
          <a:ext cx="8233942" cy="4043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416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133690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3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r>
              <a:rPr lang="en-US" dirty="0"/>
              <a:t>System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725125"/>
              </p:ext>
            </p:extLst>
          </p:nvPr>
        </p:nvGraphicFramePr>
        <p:xfrm>
          <a:off x="822325" y="1846264"/>
          <a:ext cx="7543800" cy="439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2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28394065"/>
              </p:ext>
            </p:extLst>
          </p:nvPr>
        </p:nvGraphicFramePr>
        <p:xfrm>
          <a:off x="494675" y="1888760"/>
          <a:ext cx="8034727" cy="4287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84" y="2352708"/>
            <a:ext cx="1028740" cy="10287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926" y="2131677"/>
            <a:ext cx="1470801" cy="147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552</TotalTime>
  <Words>542</Words>
  <Application>Microsoft Office PowerPoint</Application>
  <PresentationFormat>On-screen Show (4:3)</PresentationFormat>
  <Paragraphs>229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</vt:lpstr>
      <vt:lpstr>Wingdings</vt:lpstr>
      <vt:lpstr>Retrospect</vt:lpstr>
      <vt:lpstr>1_Retrospect</vt:lpstr>
      <vt:lpstr>PowerPoint Presentation</vt:lpstr>
      <vt:lpstr>Introduction</vt:lpstr>
      <vt:lpstr>OUTLINE</vt:lpstr>
      <vt:lpstr>Scenario Problem</vt:lpstr>
      <vt:lpstr>Current Systems</vt:lpstr>
      <vt:lpstr>Current Systems</vt:lpstr>
      <vt:lpstr>Solution</vt:lpstr>
      <vt:lpstr>Proposed System</vt:lpstr>
      <vt:lpstr>Features</vt:lpstr>
      <vt:lpstr>Features</vt:lpstr>
      <vt:lpstr>Demo</vt:lpstr>
      <vt:lpstr>Flow 1: Maid mediator and Staff Demo</vt:lpstr>
      <vt:lpstr>Flow 1: Maid mediator and Staff Demo</vt:lpstr>
      <vt:lpstr>Flow 1: Maid mediator and Staff Demo</vt:lpstr>
      <vt:lpstr>Flow 1: Maid mediator and Staff Demo</vt:lpstr>
      <vt:lpstr>Flow 1: Maid mediator and Staff Demo</vt:lpstr>
      <vt:lpstr>Flow 1: Maid mediator and Staff Demo </vt:lpstr>
      <vt:lpstr>Flow2. Customer Scenario Demo </vt:lpstr>
      <vt:lpstr>PowerPoint Presentation</vt:lpstr>
      <vt:lpstr>PowerPoint Presentation</vt:lpstr>
      <vt:lpstr>Achievements</vt:lpstr>
      <vt:lpstr>Disadvantages</vt:lpstr>
      <vt:lpstr>Future Plan</vt:lpstr>
      <vt:lpstr>Technology &amp; Tools</vt:lpstr>
      <vt:lpstr>Questions  and 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Tuân Bùi Tiến</dc:creator>
  <cp:lastModifiedBy>USER</cp:lastModifiedBy>
  <cp:revision>59</cp:revision>
  <dcterms:created xsi:type="dcterms:W3CDTF">2014-12-08T14:03:25Z</dcterms:created>
  <dcterms:modified xsi:type="dcterms:W3CDTF">2014-12-10T07:12:50Z</dcterms:modified>
</cp:coreProperties>
</file>