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7" r:id="rId19"/>
    <p:sldId id="302" r:id="rId20"/>
    <p:sldId id="286" r:id="rId21"/>
    <p:sldId id="306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44345" autoAdjust="0"/>
  </p:normalViewPr>
  <p:slideViewPr>
    <p:cSldViewPr snapToGrid="0">
      <p:cViewPr varScale="1">
        <p:scale>
          <a:sx n="33" d="100"/>
          <a:sy n="33" d="100"/>
        </p:scale>
        <p:origin x="1380" y="4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image" Target="../media/image53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B09A7603-AB19-44F4-BBB9-7440E82767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B744C1CF-574D-467A-9E15-25DE88DE83FD}" type="parTrans" cxnId="{CE275621-1C05-4B57-8CA2-3DA452887267}">
      <dgm:prSet/>
      <dgm:spPr/>
    </dgm:pt>
    <dgm:pt modelId="{68A2D11F-95B6-400F-A923-29E4EBE1EA78}" type="sibTrans" cxnId="{CE275621-1C05-4B57-8CA2-3DA452887267}">
      <dgm:prSet/>
      <dgm:spPr/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 custLinFactNeighborX="22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CBC55A22-DBEC-442C-9325-C812D3E3EB19}" type="presOf" srcId="{B09A7603-AB19-44F4-BBB9-7440E82767AC}" destId="{3015B54F-8B4A-4748-8280-A8BDCDA5CFF5}" srcOrd="1" destOrd="2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CE275621-1C05-4B57-8CA2-3DA452887267}" srcId="{6676A09F-22FC-4735-954D-9283F09766E8}" destId="{B09A7603-AB19-44F4-BBB9-7440E82767AC}" srcOrd="1" destOrd="0" parTransId="{B744C1CF-574D-467A-9E15-25DE88DE83FD}" sibTransId="{68A2D11F-95B6-400F-A923-29E4EBE1EA78}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071460CB-B20D-499B-BB83-8DDF70B9A1E0}" type="presOf" srcId="{B09A7603-AB19-44F4-BBB9-7440E82767AC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1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D1F9257D-9D66-4AA2-B227-368055273FDB}">
      <dgm:prSet phldrT="[Text]"/>
      <dgm:spPr/>
      <dgm:t>
        <a:bodyPr/>
        <a:lstStyle/>
        <a:p>
          <a:r>
            <a:rPr lang="en-US" dirty="0" smtClean="0"/>
            <a:t>Customer 2 Scenario Demo</a:t>
          </a:r>
          <a:endParaRPr lang="en-US" dirty="0"/>
        </a:p>
      </dgm:t>
    </dgm:pt>
    <dgm:pt modelId="{85D2671D-2397-4FCD-8419-1C379F7AC7BF}" type="parTrans" cxnId="{2A325049-2D98-4131-AE0E-44B486E8B764}">
      <dgm:prSet/>
      <dgm:spPr/>
      <dgm:t>
        <a:bodyPr/>
        <a:lstStyle/>
        <a:p>
          <a:endParaRPr lang="en-US"/>
        </a:p>
      </dgm:t>
    </dgm:pt>
    <dgm:pt modelId="{D0BCC945-403F-4DF7-867A-3C26365EB51E}" type="sibTrans" cxnId="{2A325049-2D98-4131-AE0E-44B486E8B764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AB2C559-14C3-4CED-ADF6-791A3ED6FCEB}" type="presOf" srcId="{D1F9257D-9D66-4AA2-B227-368055273FDB}" destId="{7300D97C-F50B-46C9-ABD3-67005C34A6B4}" srcOrd="0" destOrd="1" presId="urn:microsoft.com/office/officeart/2005/8/layout/vList2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2A325049-2D98-4131-AE0E-44B486E8B764}" srcId="{CB16EE1A-8467-45EC-B3FB-7136B9470108}" destId="{D1F9257D-9D66-4AA2-B227-368055273FDB}" srcOrd="1" destOrd="0" parTransId="{85D2671D-2397-4FCD-8419-1C379F7AC7BF}" sibTransId="{D0BCC945-403F-4DF7-867A-3C26365EB51E}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 custT="1"/>
      <dgm:spPr/>
      <dgm:t>
        <a:bodyPr/>
        <a:lstStyle/>
        <a:p>
          <a:pPr algn="l"/>
          <a:r>
            <a:rPr lang="en-US" sz="1600" dirty="0" smtClean="0"/>
            <a:t>21-30 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 custT="1"/>
      <dgm:spPr/>
      <dgm:t>
        <a:bodyPr/>
        <a:lstStyle/>
        <a:p>
          <a:r>
            <a:rPr lang="en-US" sz="1600" dirty="0" err="1" smtClean="0"/>
            <a:t>Nữ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 custT="1"/>
      <dgm:spPr/>
      <dgm:t>
        <a:bodyPr/>
        <a:lstStyle/>
        <a:p>
          <a:r>
            <a:rPr lang="en-US" sz="1600" dirty="0" err="1" smtClean="0"/>
            <a:t>Nữ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 custT="1"/>
      <dgm:spPr/>
      <dgm:t>
        <a:bodyPr/>
        <a:lstStyle/>
        <a:p>
          <a:pPr algn="l"/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 custT="1"/>
      <dgm:spPr/>
      <dgm:t>
        <a:bodyPr/>
        <a:lstStyle/>
        <a:p>
          <a:pPr algn="l"/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trung</a:t>
          </a:r>
          <a:r>
            <a:rPr lang="en-US" sz="1600" dirty="0" smtClean="0"/>
            <a:t>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 custT="1"/>
      <dgm:spPr/>
      <dgm:t>
        <a:bodyPr/>
        <a:lstStyle/>
        <a:p>
          <a:pPr algn="l"/>
          <a:r>
            <a:rPr lang="en-US" sz="1600" dirty="0" err="1" smtClean="0"/>
            <a:t>Quận</a:t>
          </a:r>
          <a:r>
            <a:rPr lang="en-US" sz="1600" dirty="0" smtClean="0"/>
            <a:t> 2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 custT="1"/>
      <dgm:spPr/>
      <dgm:t>
        <a:bodyPr/>
        <a:lstStyle/>
        <a:p>
          <a:pPr algn="l"/>
          <a:r>
            <a:rPr lang="en-US" sz="1600" dirty="0" smtClean="0"/>
            <a:t>3-5 </a:t>
          </a:r>
          <a:r>
            <a:rPr lang="en-US" sz="1600" dirty="0" err="1" smtClean="0"/>
            <a:t>tr</a:t>
          </a:r>
          <a:r>
            <a:rPr lang="en-US" sz="1600" dirty="0" smtClean="0"/>
            <a:t>	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 custT="1"/>
      <dgm:spPr/>
      <dgm:t>
        <a:bodyPr/>
        <a:lstStyle/>
        <a:p>
          <a:pPr algn="l"/>
          <a:r>
            <a:rPr lang="en-US" sz="1600" dirty="0" err="1" smtClean="0"/>
            <a:t>Không</a:t>
          </a:r>
          <a:r>
            <a:rPr lang="en-US" sz="1600" dirty="0" smtClean="0"/>
            <a:t> ở </a:t>
          </a:r>
          <a:r>
            <a:rPr lang="en-US" sz="1600" dirty="0" err="1" smtClean="0"/>
            <a:t>lại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 custT="1"/>
      <dgm:spPr/>
      <dgm:t>
        <a:bodyPr/>
        <a:lstStyle/>
        <a:p>
          <a:pPr algn="l"/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già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DFF022D-7360-4016-BADA-0A13D8242F00}">
      <dgm:prSet custT="1"/>
      <dgm:spPr/>
      <dgm:t>
        <a:bodyPr/>
        <a:lstStyle/>
        <a:p>
          <a:r>
            <a:rPr lang="en-US" sz="1600" dirty="0" smtClean="0"/>
            <a:t>21-30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 custT="1"/>
      <dgm:spPr/>
      <dgm:t>
        <a:bodyPr/>
        <a:lstStyle/>
        <a:p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 custT="1"/>
      <dgm:spPr/>
      <dgm:t>
        <a:bodyPr/>
        <a:lstStyle/>
        <a:p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tây</a:t>
          </a:r>
          <a:r>
            <a:rPr lang="en-US" sz="1600" dirty="0" smtClean="0"/>
            <a:t>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 custT="1"/>
      <dgm:spPr/>
      <dgm:t>
        <a:bodyPr/>
        <a:lstStyle/>
        <a:p>
          <a:r>
            <a:rPr lang="en-US" sz="1600" dirty="0" err="1" smtClean="0"/>
            <a:t>Quận</a:t>
          </a:r>
          <a:r>
            <a:rPr lang="en-US" sz="1600" dirty="0" smtClean="0"/>
            <a:t> 4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 custT="1"/>
      <dgm:spPr/>
      <dgm:t>
        <a:bodyPr/>
        <a:lstStyle/>
        <a:p>
          <a:endParaRPr lang="en-US" sz="1600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 custT="1"/>
      <dgm:spPr/>
      <dgm:t>
        <a:bodyPr/>
        <a:lstStyle/>
        <a:p>
          <a:r>
            <a:rPr lang="en-US" sz="1600" dirty="0" err="1" smtClean="0"/>
            <a:t>Nấu</a:t>
          </a:r>
          <a:r>
            <a:rPr lang="en-US" sz="1600" dirty="0" smtClean="0"/>
            <a:t> </a:t>
          </a:r>
          <a:r>
            <a:rPr lang="en-US" sz="1600" dirty="0" err="1" smtClean="0"/>
            <a:t>ăn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 custT="1"/>
      <dgm:spPr/>
      <dgm:t>
        <a:bodyPr/>
        <a:lstStyle/>
        <a:p>
          <a:r>
            <a:rPr lang="en-US" sz="1600" dirty="0" smtClean="0"/>
            <a:t>21-30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 custT="1"/>
      <dgm:spPr/>
      <dgm:t>
        <a:bodyPr/>
        <a:lstStyle/>
        <a:p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 custT="1"/>
      <dgm:spPr/>
      <dgm:t>
        <a:bodyPr/>
        <a:lstStyle/>
        <a:p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tây</a:t>
          </a:r>
          <a:r>
            <a:rPr lang="en-US" sz="1600" dirty="0" smtClean="0"/>
            <a:t>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 custT="1"/>
      <dgm:spPr/>
      <dgm:t>
        <a:bodyPr/>
        <a:lstStyle/>
        <a:p>
          <a:r>
            <a:rPr lang="en-US" sz="1600" dirty="0" err="1" smtClean="0"/>
            <a:t>Quận</a:t>
          </a:r>
          <a:r>
            <a:rPr lang="en-US" sz="1600" dirty="0" smtClean="0"/>
            <a:t> 4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 custT="1"/>
      <dgm:spPr/>
      <dgm:t>
        <a:bodyPr/>
        <a:lstStyle/>
        <a:p>
          <a:r>
            <a:rPr lang="en-US" sz="1600" dirty="0" smtClean="0"/>
            <a:t>Ở </a:t>
          </a:r>
          <a:r>
            <a:rPr lang="en-US" sz="1600" dirty="0" err="1" smtClean="0"/>
            <a:t>lại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 custT="1"/>
      <dgm:spPr/>
      <dgm:t>
        <a:bodyPr/>
        <a:lstStyle/>
        <a:p>
          <a:r>
            <a:rPr lang="en-US" sz="1600" dirty="0" smtClean="0"/>
            <a:t>&gt;5tr		</a:t>
          </a:r>
          <a:r>
            <a:rPr lang="en-US" sz="1600" b="1" dirty="0" smtClean="0"/>
            <a:t>25</a:t>
          </a:r>
          <a:endParaRPr lang="en-US" sz="1600" b="1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 custT="1"/>
      <dgm:spPr/>
      <dgm:t>
        <a:bodyPr/>
        <a:lstStyle/>
        <a:p>
          <a:pPr algn="l"/>
          <a:r>
            <a:rPr lang="en-US" sz="1600" dirty="0" err="1" smtClean="0"/>
            <a:t>Nữ</a:t>
          </a:r>
          <a:r>
            <a:rPr lang="en-US" sz="1600" dirty="0" smtClean="0"/>
            <a:t> 		</a:t>
          </a:r>
          <a:r>
            <a:rPr lang="en-US" sz="1600" b="1" dirty="0" smtClean="0"/>
            <a:t>10</a:t>
          </a:r>
          <a:endParaRPr lang="en-US" sz="1600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 custT="1"/>
      <dgm:spPr/>
      <dgm:t>
        <a:bodyPr/>
        <a:lstStyle/>
        <a:p>
          <a:pPr algn="l"/>
          <a:endParaRPr lang="en-US" sz="1600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 custT="1"/>
      <dgm:spPr/>
      <dgm:t>
        <a:bodyPr/>
        <a:lstStyle/>
        <a:p>
          <a:pPr algn="l"/>
          <a:r>
            <a:rPr lang="en-US" sz="1600" dirty="0" err="1" smtClean="0"/>
            <a:t>Nấu</a:t>
          </a:r>
          <a:r>
            <a:rPr lang="en-US" sz="1600" dirty="0" smtClean="0"/>
            <a:t> </a:t>
          </a:r>
          <a:r>
            <a:rPr lang="en-US" sz="1600" dirty="0" err="1" smtClean="0"/>
            <a:t>ăn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 custT="1"/>
      <dgm:spPr/>
      <dgm:t>
        <a:bodyPr/>
        <a:lstStyle/>
        <a:p>
          <a:pPr algn="l"/>
          <a:r>
            <a:rPr lang="en-US" sz="1600" dirty="0" err="1" smtClean="0"/>
            <a:t>Giặt</a:t>
          </a:r>
          <a:r>
            <a:rPr lang="en-US" sz="1600" dirty="0" smtClean="0"/>
            <a:t> </a:t>
          </a:r>
          <a:r>
            <a:rPr lang="en-US" sz="1600" dirty="0" err="1" smtClean="0"/>
            <a:t>giũ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 custT="1"/>
      <dgm:spPr/>
      <dgm:t>
        <a:bodyPr/>
        <a:lstStyle/>
        <a:p>
          <a:r>
            <a:rPr lang="en-US" sz="1600" dirty="0" err="1" smtClean="0"/>
            <a:t>Giặt</a:t>
          </a:r>
          <a:r>
            <a:rPr lang="en-US" sz="1600" dirty="0" smtClean="0"/>
            <a:t> </a:t>
          </a:r>
          <a:r>
            <a:rPr lang="en-US" sz="1600" dirty="0" err="1" smtClean="0"/>
            <a:t>giũ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 custT="1"/>
      <dgm:spPr/>
      <dgm:t>
        <a:bodyPr/>
        <a:lstStyle/>
        <a:p>
          <a:r>
            <a:rPr lang="en-US" sz="1600" dirty="0" err="1" smtClean="0"/>
            <a:t>Dọn</a:t>
          </a:r>
          <a:r>
            <a:rPr lang="en-US" sz="1600" dirty="0" smtClean="0"/>
            <a:t> </a:t>
          </a:r>
          <a:r>
            <a:rPr lang="en-US" sz="1600" dirty="0" err="1" smtClean="0"/>
            <a:t>nhà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 custT="1"/>
      <dgm:spPr/>
      <dgm:t>
        <a:bodyPr/>
        <a:lstStyle/>
        <a:p>
          <a:endParaRPr lang="en-US" sz="1600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 custT="1"/>
      <dgm:spPr/>
      <dgm:t>
        <a:bodyPr/>
        <a:lstStyle/>
        <a:p>
          <a:r>
            <a:rPr lang="en-US" sz="1600" dirty="0" err="1" smtClean="0"/>
            <a:t>Lâu</a:t>
          </a:r>
          <a:r>
            <a:rPr lang="en-US" sz="1600" dirty="0" smtClean="0"/>
            <a:t> </a:t>
          </a:r>
          <a:r>
            <a:rPr lang="en-US" sz="1600" dirty="0" err="1" smtClean="0"/>
            <a:t>dài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 custT="1"/>
      <dgm:spPr/>
      <dgm:t>
        <a:bodyPr/>
        <a:lstStyle/>
        <a:p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già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 custT="1"/>
      <dgm:spPr/>
      <dgm:t>
        <a:bodyPr/>
        <a:lstStyle/>
        <a:p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bệnh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 custT="1"/>
      <dgm:spPr/>
      <dgm:t>
        <a:bodyPr/>
        <a:lstStyle/>
        <a:p>
          <a:r>
            <a:rPr lang="en-US" sz="1600" dirty="0" err="1" smtClean="0"/>
            <a:t>Khuyết</a:t>
          </a:r>
          <a:r>
            <a:rPr lang="en-US" sz="1600" dirty="0" smtClean="0"/>
            <a:t> </a:t>
          </a:r>
          <a:r>
            <a:rPr lang="en-US" sz="1600" dirty="0" err="1" smtClean="0"/>
            <a:t>tật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9FE30C1C-1C59-4334-9FCD-9810D4B91CE3}">
      <dgm:prSet custT="1"/>
      <dgm:spPr/>
      <dgm:t>
        <a:bodyPr/>
        <a:lstStyle/>
        <a:p>
          <a:pPr algn="l"/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bệnh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78A8A900-F040-4696-B9D9-DA238548B5C0}" type="parTrans" cxnId="{015892AA-91E6-4C8A-9899-4EA66900A189}">
      <dgm:prSet/>
      <dgm:spPr/>
      <dgm:t>
        <a:bodyPr/>
        <a:lstStyle/>
        <a:p>
          <a:endParaRPr lang="en-US"/>
        </a:p>
      </dgm:t>
    </dgm:pt>
    <dgm:pt modelId="{3C9BD73D-1B3B-4F33-A36A-CF20E5A57253}" type="sibTrans" cxnId="{015892AA-91E6-4C8A-9899-4EA66900A189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 custScaleX="1125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 custScaleX="112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 custScaleX="970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 custScaleX="97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1E28FF0E-70FD-4686-8460-D88B385415AA}" type="presOf" srcId="{9FE30C1C-1C59-4334-9FCD-9810D4B91CE3}" destId="{94ECD1BF-CC26-411F-B82E-2107114B8F82}" srcOrd="0" destOrd="9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015892AA-91E6-4C8A-9899-4EA66900A189}" srcId="{AFD7CEC0-2CF1-456A-ADE3-D6B2D3D91F43}" destId="{9FE30C1C-1C59-4334-9FCD-9810D4B91CE3}" srcOrd="9" destOrd="0" parTransId="{78A8A900-F040-4696-B9D9-DA238548B5C0}" sibTransId="{3C9BD73D-1B3B-4F33-A36A-CF20E5A57253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	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r>
            <a:rPr lang="en-US" dirty="0" smtClean="0">
              <a:solidFill>
                <a:schemeClr val="tx1"/>
              </a:solidFill>
            </a:rPr>
            <a:t>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r>
            <a:rPr lang="en-US" dirty="0" smtClean="0">
              <a:solidFill>
                <a:schemeClr val="tx1"/>
              </a:solidFill>
            </a:rPr>
            <a:t>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	</a:t>
          </a:r>
          <a:r>
            <a:rPr lang="en-US" b="1" dirty="0" smtClean="0">
              <a:solidFill>
                <a:schemeClr val="tx1"/>
              </a:solidFill>
            </a:rPr>
            <a:t>20</a:t>
          </a:r>
          <a:endParaRPr lang="en-US" b="1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r>
            <a:rPr lang="en-US" dirty="0" smtClean="0">
              <a:solidFill>
                <a:schemeClr val="tx1"/>
              </a:solidFill>
            </a:rPr>
            <a:t>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15</a:t>
          </a:r>
          <a:endParaRPr lang="en-US" b="1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	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	</a:t>
          </a:r>
          <a:r>
            <a:rPr lang="en-US" b="1" dirty="0" smtClean="0">
              <a:solidFill>
                <a:schemeClr val="tx1"/>
              </a:solidFill>
            </a:rPr>
            <a:t>20</a:t>
          </a:r>
          <a:endParaRPr lang="en-US" b="1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r>
            <a:rPr lang="en-US" dirty="0" smtClean="0">
              <a:solidFill>
                <a:schemeClr val="tx1"/>
              </a:solidFill>
            </a:rPr>
            <a:t>	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15</a:t>
          </a:r>
          <a:endParaRPr lang="en-US" b="1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10</a:t>
          </a:r>
          <a:endParaRPr lang="en-US" b="1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</a:t>
          </a:r>
          <a:r>
            <a:rPr lang="en-US" b="1" dirty="0" smtClean="0">
              <a:solidFill>
                <a:schemeClr val="tx1"/>
              </a:solidFill>
            </a:rPr>
            <a:t>5</a:t>
          </a:r>
          <a:endParaRPr lang="en-US" b="1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A1F10-199F-43CD-9BD3-3247FABF7FE9}" type="presOf" srcId="{4904868F-3FC4-42C9-A69C-5765C345608F}" destId="{784CE178-FC7E-406D-A5E1-228DDA9CCE00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BA0AAFDC-0B53-4A1A-A4B3-7C56DC206C1F}" type="presOf" srcId="{D97FBADF-D5AB-4FCB-9424-D15BF73F4775}" destId="{9CA31DB1-DEC0-4AE1-8FDC-4F8C825824E1}" srcOrd="0" destOrd="2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78D2A92C-C7D3-43CD-A668-EC97F29E80D4}" type="presOf" srcId="{90891E40-D69A-4CA6-B424-9A89FEFF9580}" destId="{9CA31DB1-DEC0-4AE1-8FDC-4F8C825824E1}" srcOrd="0" destOrd="1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157B26CA-42EA-410E-AE50-2E608BE94B78}" type="presOf" srcId="{84705B92-6A81-4CDC-BB75-AD555E523D62}" destId="{784CE178-FC7E-406D-A5E1-228DDA9CCE00}" srcOrd="0" destOrd="6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20DDB6F2-3029-42BB-991B-33BC059ED81C}" type="presOf" srcId="{2A0337DB-8AF8-4D40-8EFC-758463369D0B}" destId="{83C0F3B3-BC4A-4586-AE2B-23EEDDD41CA9}" srcOrd="0" destOrd="0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F0F0AC9D-E151-46D5-B2AD-F53F61917D48}" type="presOf" srcId="{AFAA5B53-D022-44C2-B6EE-714112F1A7DA}" destId="{9CA31DB1-DEC0-4AE1-8FDC-4F8C825824E1}" srcOrd="0" destOrd="7" presId="urn:microsoft.com/office/officeart/2005/8/layout/hList1"/>
    <dgm:cxn modelId="{E424C2D4-FEB0-47B6-B30F-0326FA337B32}" type="presOf" srcId="{5E22B441-851C-4486-B5DA-345AC3D0C108}" destId="{5868FFAE-90B8-4A9A-815D-8EF49879A033}" srcOrd="0" destOrd="0" presId="urn:microsoft.com/office/officeart/2005/8/layout/hList1"/>
    <dgm:cxn modelId="{FF83146E-9FB1-4E15-88CB-3511B4F9BE81}" type="presOf" srcId="{5DB69B4F-A303-4A23-8D71-166DBDBFF756}" destId="{784CE178-FC7E-406D-A5E1-228DDA9CCE00}" srcOrd="0" destOrd="10" presId="urn:microsoft.com/office/officeart/2005/8/layout/hList1"/>
    <dgm:cxn modelId="{B55CCC14-94CA-40FE-8D7D-CD6C2FAE92F8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0ECD01B4-26F8-4162-B087-0C0E7982EF31}" type="presOf" srcId="{F7A16840-168D-401E-8C01-427DDABC845C}" destId="{9CA31DB1-DEC0-4AE1-8FDC-4F8C825824E1}" srcOrd="0" destOrd="4" presId="urn:microsoft.com/office/officeart/2005/8/layout/hList1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7B8DA2C1-5702-436E-A0D6-12AD114D34E0}" type="presOf" srcId="{195D912C-AC3F-4AEC-81D4-A131E2B1CA58}" destId="{784CE178-FC7E-406D-A5E1-228DDA9CCE00}" srcOrd="0" destOrd="0" presId="urn:microsoft.com/office/officeart/2005/8/layout/hList1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F7A642FE-541A-412F-931C-003CD4EDC43D}" type="presOf" srcId="{0DAB1BB1-7C8E-4B33-9926-9A05C1496D57}" destId="{14DC3484-0E6C-47E8-ABF1-ACE9CADA7E83}" srcOrd="0" destOrd="0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B707A6B9-A81F-4F45-A4DF-F1DEDBF79E9D}" type="presOf" srcId="{AD55DE3E-7F65-4D26-87C7-0B7D739370CE}" destId="{784CE178-FC7E-406D-A5E1-228DDA9CCE00}" srcOrd="0" destOrd="3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BACDF0F2-DDBA-4055-A8B0-C10C0030F5BF}" type="presOf" srcId="{92ABC46A-EAA5-4EA5-81F7-B8A57A7DB5BC}" destId="{3CD988FE-751E-41CF-9131-4FC9405FE51E}" srcOrd="0" destOrd="0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2B5D091A-4526-42B7-AD01-64B36A075C21}" type="presOf" srcId="{FC9058AD-C002-4DFC-8B6D-246D5A2E6563}" destId="{9CA31DB1-DEC0-4AE1-8FDC-4F8C825824E1}" srcOrd="0" destOrd="5" presId="urn:microsoft.com/office/officeart/2005/8/layout/hList1"/>
    <dgm:cxn modelId="{C68CD115-5FDA-478B-A51C-2A9C91A3AC63}" type="presOf" srcId="{2AEBD4DE-2A9F-4AF8-959F-D3AAFA3AF861}" destId="{784CE178-FC7E-406D-A5E1-228DDA9CCE00}" srcOrd="0" destOrd="2" presId="urn:microsoft.com/office/officeart/2005/8/layout/hList1"/>
    <dgm:cxn modelId="{6E003546-DB22-4A76-AE09-0690676CAA7D}" type="presOf" srcId="{A558BF3F-A8AF-4A81-B0DE-636470F02936}" destId="{83C0F3B3-BC4A-4586-AE2B-23EEDDD41CA9}" srcOrd="0" destOrd="1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F6F363A9-B773-42D9-8BB5-41E12B7B259F}" type="presOf" srcId="{E711273A-5059-43C8-84B1-90390EFABA35}" destId="{784CE178-FC7E-406D-A5E1-228DDA9CCE00}" srcOrd="0" destOrd="11" presId="urn:microsoft.com/office/officeart/2005/8/layout/hList1"/>
    <dgm:cxn modelId="{49442865-5164-4E96-BB56-3296FAB3068B}" type="presOf" srcId="{1F60B307-7098-4F49-AE56-5C2B4836CE9E}" destId="{784CE178-FC7E-406D-A5E1-228DDA9CCE00}" srcOrd="0" destOrd="7" presId="urn:microsoft.com/office/officeart/2005/8/layout/hList1"/>
    <dgm:cxn modelId="{73B19422-689C-4F68-8346-6544536CD63F}" type="presOf" srcId="{AA471E90-E291-4F60-B7D2-4BC7340C0998}" destId="{9CA31DB1-DEC0-4AE1-8FDC-4F8C825824E1}" srcOrd="0" destOrd="8" presId="urn:microsoft.com/office/officeart/2005/8/layout/hList1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DF6AD63E-73D6-4ED3-9857-4F3A27B6E2E3}" type="presOf" srcId="{FCFD2695-87EF-46F8-ACA2-3BF1378264F3}" destId="{83C0F3B3-BC4A-4586-AE2B-23EEDDD41CA9}" srcOrd="0" destOrd="2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327B956C-108C-44E0-A10E-09765AF6C628}" type="presOf" srcId="{97682C83-3839-4D10-B40B-95F0280D4C0A}" destId="{784CE178-FC7E-406D-A5E1-228DDA9CCE00}" srcOrd="0" destOrd="4" presId="urn:microsoft.com/office/officeart/2005/8/layout/hList1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A8E1AE78-5CC1-4C4E-86AF-271D04FCB156}" type="presOf" srcId="{6D4E900E-6E67-45EF-BB75-8087636D63F5}" destId="{784CE178-FC7E-406D-A5E1-228DDA9CCE00}" srcOrd="0" destOrd="1" presId="urn:microsoft.com/office/officeart/2005/8/layout/hList1"/>
    <dgm:cxn modelId="{46EBA072-8C2D-4781-B8EC-426F08778D0E}" type="presOf" srcId="{80ECFCA8-A877-491C-94D5-25051C1E0087}" destId="{9CA31DB1-DEC0-4AE1-8FDC-4F8C825824E1}" srcOrd="0" destOrd="0" presId="urn:microsoft.com/office/officeart/2005/8/layout/hList1"/>
    <dgm:cxn modelId="{53A05402-DEDD-4B91-8FDF-9D418E982DE5}" type="presOf" srcId="{04F395C7-4AEB-481F-9347-01DA025B7C78}" destId="{9CA31DB1-DEC0-4AE1-8FDC-4F8C825824E1}" srcOrd="0" destOrd="6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0DF933A4-690D-48C4-8A99-BFF5051FFEEC}" type="presOf" srcId="{66B96E98-2CA7-4918-A9F0-4BB495E42F0F}" destId="{784CE178-FC7E-406D-A5E1-228DDA9CCE00}" srcOrd="0" destOrd="8" presId="urn:microsoft.com/office/officeart/2005/8/layout/hList1"/>
    <dgm:cxn modelId="{CAC25294-F386-42C7-BDAC-F2C410DB40C1}" type="presOf" srcId="{5C12A281-3A6A-4944-8C72-C8536FBE2FFC}" destId="{9CA31DB1-DEC0-4AE1-8FDC-4F8C825824E1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4408A87D-5AE9-4C0F-8F8F-7BD208BB454D}" type="presOf" srcId="{A5203AF2-CFC2-4CB9-8E36-075062C9DAED}" destId="{784CE178-FC7E-406D-A5E1-228DDA9CCE00}" srcOrd="0" destOrd="9" presId="urn:microsoft.com/office/officeart/2005/8/layout/hList1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14E07350-14B5-4815-9BE9-A9CF2E4B3B6A}" type="presOf" srcId="{C2F3CA66-43EE-4191-8066-0D1FD91A93CD}" destId="{83C0F3B3-BC4A-4586-AE2B-23EEDDD41CA9}" srcOrd="0" destOrd="3" presId="urn:microsoft.com/office/officeart/2005/8/layout/hList1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8BCA46B4-54E5-4BB9-AC67-223DD620FEE9}" type="presParOf" srcId="{14DC3484-0E6C-47E8-ABF1-ACE9CADA7E83}" destId="{98B88C41-C367-4D54-986C-7013EAA41B04}" srcOrd="0" destOrd="0" presId="urn:microsoft.com/office/officeart/2005/8/layout/hList1"/>
    <dgm:cxn modelId="{83F068BC-7943-441B-A1E0-71F77DB67805}" type="presParOf" srcId="{98B88C41-C367-4D54-986C-7013EAA41B04}" destId="{3CD988FE-751E-41CF-9131-4FC9405FE51E}" srcOrd="0" destOrd="0" presId="urn:microsoft.com/office/officeart/2005/8/layout/hList1"/>
    <dgm:cxn modelId="{DC89A7F3-893B-46EB-B267-A6C280E71926}" type="presParOf" srcId="{98B88C41-C367-4D54-986C-7013EAA41B04}" destId="{784CE178-FC7E-406D-A5E1-228DDA9CCE00}" srcOrd="1" destOrd="0" presId="urn:microsoft.com/office/officeart/2005/8/layout/hList1"/>
    <dgm:cxn modelId="{33EAE7D6-518D-475D-800E-C0BF79067FAB}" type="presParOf" srcId="{14DC3484-0E6C-47E8-ABF1-ACE9CADA7E83}" destId="{102D218A-E2C8-43C4-AE0B-CCCC8CF1B379}" srcOrd="1" destOrd="0" presId="urn:microsoft.com/office/officeart/2005/8/layout/hList1"/>
    <dgm:cxn modelId="{B3324670-A9F0-4058-9753-C86BB957E03A}" type="presParOf" srcId="{14DC3484-0E6C-47E8-ABF1-ACE9CADA7E83}" destId="{B72B6221-5FB4-4A60-AE93-5264628C4AF4}" srcOrd="2" destOrd="0" presId="urn:microsoft.com/office/officeart/2005/8/layout/hList1"/>
    <dgm:cxn modelId="{4BDECBC9-7B4A-4E48-8E8C-65CB06575192}" type="presParOf" srcId="{B72B6221-5FB4-4A60-AE93-5264628C4AF4}" destId="{8218B598-998D-4DE0-A81D-59C324B9112E}" srcOrd="0" destOrd="0" presId="urn:microsoft.com/office/officeart/2005/8/layout/hList1"/>
    <dgm:cxn modelId="{8B99C9A5-9019-45DD-9B11-9F1F44CE0F09}" type="presParOf" srcId="{B72B6221-5FB4-4A60-AE93-5264628C4AF4}" destId="{83C0F3B3-BC4A-4586-AE2B-23EEDDD41CA9}" srcOrd="1" destOrd="0" presId="urn:microsoft.com/office/officeart/2005/8/layout/hList1"/>
    <dgm:cxn modelId="{22445000-4047-4246-9DE6-E627B2F7D1A3}" type="presParOf" srcId="{14DC3484-0E6C-47E8-ABF1-ACE9CADA7E83}" destId="{0D247E66-C118-4ED5-9D39-0DF0211AF9F4}" srcOrd="3" destOrd="0" presId="urn:microsoft.com/office/officeart/2005/8/layout/hList1"/>
    <dgm:cxn modelId="{7EECC87E-688D-4AA3-AC6A-C65A87DD0C1C}" type="presParOf" srcId="{14DC3484-0E6C-47E8-ABF1-ACE9CADA7E83}" destId="{0547921F-8CEF-4D9B-871A-9049718011A3}" srcOrd="4" destOrd="0" presId="urn:microsoft.com/office/officeart/2005/8/layout/hList1"/>
    <dgm:cxn modelId="{4D633EC0-2F6D-4C0F-899A-23FB719F0AC4}" type="presParOf" srcId="{0547921F-8CEF-4D9B-871A-9049718011A3}" destId="{5868FFAE-90B8-4A9A-815D-8EF49879A033}" srcOrd="0" destOrd="0" presId="urn:microsoft.com/office/officeart/2005/8/layout/hList1"/>
    <dgm:cxn modelId="{76373720-6C48-4BBF-AD7A-8B158B56E088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5920" y="27192"/>
        <a:ext cx="3209019" cy="372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8061" y="50398"/>
        <a:ext cx="1867002" cy="3995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42134" y="216601"/>
        <a:ext cx="2882628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11175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Flow1</a:t>
          </a:r>
          <a:endParaRPr lang="en-US" sz="4200" kern="1200" dirty="0"/>
        </a:p>
      </dsp:txBody>
      <dsp:txXfrm>
        <a:off x="49176" y="160935"/>
        <a:ext cx="5997648" cy="909018"/>
      </dsp:txXfrm>
    </dsp:sp>
    <dsp:sp modelId="{E6758883-562D-4016-9DCC-33E37C434E48}">
      <dsp:nvSpPr>
        <dsp:cNvPr id="0" name=""/>
        <dsp:cNvSpPr/>
      </dsp:nvSpPr>
      <dsp:spPr>
        <a:xfrm>
          <a:off x="0" y="1119129"/>
          <a:ext cx="60960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Maid mediator and Staff Demo</a:t>
          </a:r>
          <a:endParaRPr lang="en-US" sz="3300" kern="1200" dirty="0"/>
        </a:p>
      </dsp:txBody>
      <dsp:txXfrm>
        <a:off x="0" y="1119129"/>
        <a:ext cx="6096000" cy="695520"/>
      </dsp:txXfrm>
    </dsp:sp>
    <dsp:sp modelId="{CF8307B9-6CD2-420A-8B37-1A90F9136DBE}">
      <dsp:nvSpPr>
        <dsp:cNvPr id="0" name=""/>
        <dsp:cNvSpPr/>
      </dsp:nvSpPr>
      <dsp:spPr>
        <a:xfrm>
          <a:off x="0" y="1814649"/>
          <a:ext cx="6096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Flow2</a:t>
          </a:r>
          <a:endParaRPr lang="en-US" sz="4200" kern="1200" dirty="0"/>
        </a:p>
      </dsp:txBody>
      <dsp:txXfrm>
        <a:off x="49176" y="1863825"/>
        <a:ext cx="5997648" cy="909018"/>
      </dsp:txXfrm>
    </dsp:sp>
    <dsp:sp modelId="{7300D97C-F50B-46C9-ABD3-67005C34A6B4}">
      <dsp:nvSpPr>
        <dsp:cNvPr id="0" name=""/>
        <dsp:cNvSpPr/>
      </dsp:nvSpPr>
      <dsp:spPr>
        <a:xfrm>
          <a:off x="0" y="2822019"/>
          <a:ext cx="6096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1 Scenario Demo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Customer 2 Scenario Demo</a:t>
          </a:r>
          <a:endParaRPr lang="en-US" sz="3300" kern="1200" dirty="0"/>
        </a:p>
      </dsp:txBody>
      <dsp:txXfrm>
        <a:off x="0" y="2822019"/>
        <a:ext cx="6096000" cy="1130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3944" y="72715"/>
          <a:ext cx="2785368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1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944" y="72715"/>
        <a:ext cx="2785368" cy="835200"/>
      </dsp:txXfrm>
    </dsp:sp>
    <dsp:sp modelId="{94ECD1BF-CC26-411F-B82E-2107114B8F82}">
      <dsp:nvSpPr>
        <dsp:cNvPr id="0" name=""/>
        <dsp:cNvSpPr/>
      </dsp:nvSpPr>
      <dsp:spPr>
        <a:xfrm>
          <a:off x="3944" y="907915"/>
          <a:ext cx="2785368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 		</a:t>
          </a:r>
          <a:r>
            <a:rPr lang="en-US" sz="1600" b="1" kern="1200" dirty="0" smtClean="0"/>
            <a:t>10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 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trung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2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Không</a:t>
          </a:r>
          <a:r>
            <a:rPr lang="en-US" sz="1600" kern="1200" dirty="0" smtClean="0"/>
            <a:t> ở </a:t>
          </a:r>
          <a:r>
            <a:rPr lang="en-US" sz="1600" kern="1200" dirty="0" err="1" smtClean="0"/>
            <a:t>lại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3-5 </a:t>
          </a:r>
          <a:r>
            <a:rPr lang="en-US" sz="1600" kern="1200" dirty="0" err="1" smtClean="0"/>
            <a:t>tr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già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bệnh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Nấu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ăn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Giặt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giũ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3944" y="907915"/>
        <a:ext cx="2785368" cy="3343410"/>
      </dsp:txXfrm>
    </dsp:sp>
    <dsp:sp modelId="{5AF9DBE8-AF77-4D87-8464-89F80CBE538C}">
      <dsp:nvSpPr>
        <dsp:cNvPr id="0" name=""/>
        <dsp:cNvSpPr/>
      </dsp:nvSpPr>
      <dsp:spPr>
        <a:xfrm>
          <a:off x="3135789" y="72715"/>
          <a:ext cx="2402735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2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135789" y="72715"/>
        <a:ext cx="2402735" cy="835200"/>
      </dsp:txXfrm>
    </dsp:sp>
    <dsp:sp modelId="{CB3097CA-CA5F-4321-B23C-9AB3AD7CD76E}">
      <dsp:nvSpPr>
        <dsp:cNvPr id="0" name=""/>
        <dsp:cNvSpPr/>
      </dsp:nvSpPr>
      <dsp:spPr>
        <a:xfrm>
          <a:off x="3135789" y="907915"/>
          <a:ext cx="2402735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tây</a:t>
          </a:r>
          <a:r>
            <a:rPr lang="en-US" sz="1600" kern="1200" dirty="0" smtClean="0"/>
            <a:t>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4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Nấu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ăn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Giặt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giũ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Dọn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nhà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3135789" y="907915"/>
        <a:ext cx="2402735" cy="3343410"/>
      </dsp:txXfrm>
    </dsp:sp>
    <dsp:sp modelId="{41705A52-DF6F-413C-BA1D-2CF49999F478}">
      <dsp:nvSpPr>
        <dsp:cNvPr id="0" name=""/>
        <dsp:cNvSpPr/>
      </dsp:nvSpPr>
      <dsp:spPr>
        <a:xfrm>
          <a:off x="5885000" y="72715"/>
          <a:ext cx="2474827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3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85000" y="72715"/>
        <a:ext cx="2474827" cy="835200"/>
      </dsp:txXfrm>
    </dsp:sp>
    <dsp:sp modelId="{1B2BE79F-3D57-471C-B68A-FB6ECA0FB741}">
      <dsp:nvSpPr>
        <dsp:cNvPr id="0" name=""/>
        <dsp:cNvSpPr/>
      </dsp:nvSpPr>
      <dsp:spPr>
        <a:xfrm>
          <a:off x="5885000" y="907915"/>
          <a:ext cx="247482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tây</a:t>
          </a:r>
          <a:r>
            <a:rPr lang="en-US" sz="1600" kern="1200" dirty="0" smtClean="0"/>
            <a:t>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4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Ở </a:t>
          </a:r>
          <a:r>
            <a:rPr lang="en-US" sz="1600" kern="1200" dirty="0" err="1" smtClean="0"/>
            <a:t>lại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&gt;5tr		</a:t>
          </a:r>
          <a:r>
            <a:rPr lang="en-US" sz="1600" b="1" kern="1200" dirty="0" smtClean="0"/>
            <a:t>25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Lâu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dài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già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bệnh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Khuyết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tật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5885000" y="907915"/>
        <a:ext cx="2474827" cy="3343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2661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1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61" y="22464"/>
        <a:ext cx="2594663" cy="518400"/>
      </dsp:txXfrm>
    </dsp:sp>
    <dsp:sp modelId="{784CE178-FC7E-406D-A5E1-228DDA9CCE00}">
      <dsp:nvSpPr>
        <dsp:cNvPr id="0" name=""/>
        <dsp:cNvSpPr/>
      </dsp:nvSpPr>
      <dsp:spPr>
        <a:xfrm>
          <a:off x="2661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Nam	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21-30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Tiếng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Anh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1-3 </a:t>
          </a:r>
          <a:r>
            <a:rPr lang="en-US" sz="1800" kern="1200" dirty="0" err="1" smtClean="0">
              <a:solidFill>
                <a:schemeClr val="tx1"/>
              </a:solidFill>
            </a:rPr>
            <a:t>năm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Miền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nam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Quận</a:t>
          </a:r>
          <a:r>
            <a:rPr lang="en-US" sz="1800" kern="1200" dirty="0" smtClean="0">
              <a:solidFill>
                <a:schemeClr val="tx1"/>
              </a:solidFill>
            </a:rPr>
            <a:t> 4	</a:t>
          </a:r>
          <a:r>
            <a:rPr lang="en-US" sz="1800" b="1" kern="1200" dirty="0" smtClean="0">
              <a:solidFill>
                <a:schemeClr val="tx1"/>
              </a:solidFill>
            </a:rPr>
            <a:t>20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Chưa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kết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hôn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1-2 </a:t>
          </a:r>
          <a:r>
            <a:rPr lang="en-US" sz="1800" kern="1200" dirty="0" err="1" smtClean="0">
              <a:solidFill>
                <a:schemeClr val="tx1"/>
              </a:solidFill>
            </a:rPr>
            <a:t>tr</a:t>
          </a:r>
          <a:r>
            <a:rPr lang="en-US" sz="1800" kern="1200" dirty="0" smtClean="0">
              <a:solidFill>
                <a:schemeClr val="tx1"/>
              </a:solidFill>
            </a:rPr>
            <a:t>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Ngắn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hạn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Giặt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giũ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Dọn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nhà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661" y="540864"/>
        <a:ext cx="2594663" cy="3755159"/>
      </dsp:txXfrm>
    </dsp:sp>
    <dsp:sp modelId="{8218B598-998D-4DE0-A81D-59C324B9112E}">
      <dsp:nvSpPr>
        <dsp:cNvPr id="0" name=""/>
        <dsp:cNvSpPr/>
      </dsp:nvSpPr>
      <dsp:spPr>
        <a:xfrm>
          <a:off x="2960577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2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60577" y="22464"/>
        <a:ext cx="2594663" cy="518400"/>
      </dsp:txXfrm>
    </dsp:sp>
    <dsp:sp modelId="{83C0F3B3-BC4A-4586-AE2B-23EEDDD41CA9}">
      <dsp:nvSpPr>
        <dsp:cNvPr id="0" name=""/>
        <dsp:cNvSpPr/>
      </dsp:nvSpPr>
      <dsp:spPr>
        <a:xfrm>
          <a:off x="2960577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Nữ</a:t>
          </a:r>
          <a:r>
            <a:rPr lang="en-US" sz="1800" kern="1200" dirty="0" smtClean="0">
              <a:solidFill>
                <a:schemeClr val="tx1"/>
              </a:solidFill>
            </a:rPr>
            <a:t>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15-20	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Lưu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trú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960577" y="540864"/>
        <a:ext cx="2594663" cy="3755159"/>
      </dsp:txXfrm>
    </dsp:sp>
    <dsp:sp modelId="{5868FFAE-90B8-4A9A-815D-8EF49879A033}">
      <dsp:nvSpPr>
        <dsp:cNvPr id="0" name=""/>
        <dsp:cNvSpPr/>
      </dsp:nvSpPr>
      <dsp:spPr>
        <a:xfrm>
          <a:off x="5918493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3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18493" y="22464"/>
        <a:ext cx="2594663" cy="518400"/>
      </dsp:txXfrm>
    </dsp:sp>
    <dsp:sp modelId="{9CA31DB1-DEC0-4AE1-8FDC-4F8C825824E1}">
      <dsp:nvSpPr>
        <dsp:cNvPr id="0" name=""/>
        <dsp:cNvSpPr/>
      </dsp:nvSpPr>
      <dsp:spPr>
        <a:xfrm>
          <a:off x="5918493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Nữ</a:t>
          </a:r>
          <a:r>
            <a:rPr lang="en-US" sz="1800" kern="1200" dirty="0" smtClean="0">
              <a:solidFill>
                <a:schemeClr val="tx1"/>
              </a:solidFill>
            </a:rPr>
            <a:t>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21-30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1-3 </a:t>
          </a:r>
          <a:r>
            <a:rPr lang="en-US" sz="1800" kern="1200" dirty="0" err="1" smtClean="0">
              <a:solidFill>
                <a:schemeClr val="tx1"/>
              </a:solidFill>
            </a:rPr>
            <a:t>năm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Quận</a:t>
          </a:r>
          <a:r>
            <a:rPr lang="en-US" sz="1800" kern="1200" dirty="0" smtClean="0">
              <a:solidFill>
                <a:schemeClr val="tx1"/>
              </a:solidFill>
            </a:rPr>
            <a:t> 4	</a:t>
          </a:r>
          <a:r>
            <a:rPr lang="en-US" sz="1800" b="1" kern="1200" dirty="0" smtClean="0">
              <a:solidFill>
                <a:schemeClr val="tx1"/>
              </a:solidFill>
            </a:rPr>
            <a:t>20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Có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kết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hôn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1-2 </a:t>
          </a:r>
          <a:r>
            <a:rPr lang="en-US" sz="1800" kern="1200" dirty="0" err="1" smtClean="0">
              <a:solidFill>
                <a:schemeClr val="tx1"/>
              </a:solidFill>
            </a:rPr>
            <a:t>tr</a:t>
          </a:r>
          <a:r>
            <a:rPr lang="en-US" sz="1800" kern="1200" dirty="0" smtClean="0">
              <a:solidFill>
                <a:schemeClr val="tx1"/>
              </a:solidFill>
            </a:rPr>
            <a:t>	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Lâu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dài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10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Chăm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trẻ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</a:t>
          </a:r>
          <a:r>
            <a:rPr lang="en-US" sz="1800" b="1" kern="1200" dirty="0" smtClean="0">
              <a:solidFill>
                <a:schemeClr val="tx1"/>
              </a:solidFill>
            </a:rPr>
            <a:t>5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918493" y="540864"/>
        <a:ext cx="2594663" cy="3755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YÊU CẦU TUYỂN VIỆC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TÌM 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N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-Ở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en-US" dirty="0" smtClean="0"/>
              <a:t>3.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en-US" dirty="0" smtClean="0"/>
              <a:t>4</a:t>
            </a:r>
            <a:r>
              <a:rPr lang="vi-VN" dirty="0" smtClean="0"/>
              <a:t>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en-US" dirty="0" smtClean="0"/>
              <a:t>5</a:t>
            </a:r>
            <a:r>
              <a:rPr lang="vi-VN" dirty="0" smtClean="0"/>
              <a:t>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en-US" dirty="0" smtClean="0"/>
              <a:t>6</a:t>
            </a:r>
            <a:r>
              <a:rPr lang="vi-VN" dirty="0" smtClean="0"/>
              <a:t>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-YÊU CẦU TÌM VIỆC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TÍNH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LƯỢNG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-YÊU CẦU TÌM NGƯỜI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TÍNH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LƯỢNG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4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TUYỂN VIỆC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CÔNG VIỆC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KNN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Đăng</a:t>
            </a:r>
            <a:r>
              <a:rPr lang="en-US" baseline="0" dirty="0" smtClean="0"/>
              <a:t> YÊU CẦU TÌM VIỆC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Đăng</a:t>
            </a:r>
            <a:r>
              <a:rPr lang="en-US" baseline="0" dirty="0" smtClean="0"/>
              <a:t> YÊU CẦU TUYỂN VIỆC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1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THÀNH</a:t>
            </a:r>
            <a:r>
              <a:rPr lang="en-US" baseline="0" dirty="0" smtClean="0"/>
              <a:t> TỰU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8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</a:t>
            </a:r>
            <a:r>
              <a:rPr lang="en-US" baseline="0" dirty="0" smtClean="0"/>
              <a:t> XUẤT HỆ 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jpe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jpeg"/><Relationship Id="rId10" Type="http://schemas.openxmlformats.org/officeDocument/2006/relationships/image" Target="../media/image32.png"/><Relationship Id="rId4" Type="http://schemas.openxmlformats.org/officeDocument/2006/relationships/image" Target="../media/image27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jpeg"/><Relationship Id="rId3" Type="http://schemas.openxmlformats.org/officeDocument/2006/relationships/image" Target="../media/image8.png"/><Relationship Id="rId7" Type="http://schemas.openxmlformats.org/officeDocument/2006/relationships/image" Target="../media/image27.jpeg"/><Relationship Id="rId12" Type="http://schemas.openxmlformats.org/officeDocument/2006/relationships/image" Target="../media/image4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11" Type="http://schemas.openxmlformats.org/officeDocument/2006/relationships/image" Target="../media/image40.jpeg"/><Relationship Id="rId5" Type="http://schemas.openxmlformats.org/officeDocument/2006/relationships/image" Target="../media/image37.jpeg"/><Relationship Id="rId10" Type="http://schemas.openxmlformats.org/officeDocument/2006/relationships/image" Target="../media/image39.jpeg"/><Relationship Id="rId4" Type="http://schemas.openxmlformats.org/officeDocument/2006/relationships/image" Target="../media/image36.jpeg"/><Relationship Id="rId9" Type="http://schemas.openxmlformats.org/officeDocument/2006/relationships/image" Target="../media/image38.jpeg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23701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Maid </a:t>
            </a:r>
            <a:r>
              <a:rPr lang="en-US" dirty="0"/>
              <a:t>mediator and Staff Demo</a:t>
            </a:r>
          </a:p>
        </p:txBody>
      </p:sp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Flow2: </a:t>
            </a:r>
            <a:br>
              <a:rPr lang="en-US" dirty="0" smtClean="0"/>
            </a:br>
            <a:r>
              <a:rPr lang="en-US" dirty="0" smtClean="0"/>
              <a:t>Customer 1 Scenario </a:t>
            </a:r>
            <a:r>
              <a:rPr lang="en-US" dirty="0"/>
              <a:t>Demo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667788"/>
            <a:ext cx="9144000" cy="468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658982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" y="1636899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" y="1636901"/>
            <a:ext cx="9143999" cy="46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636900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701055"/>
            <a:ext cx="9143999" cy="465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22860" y="1707776"/>
            <a:ext cx="9144000" cy="4624252"/>
          </a:xfrm>
          <a:ln>
            <a:solidFill>
              <a:schemeClr val="tx1"/>
            </a:solidFill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8" y="1675558"/>
            <a:ext cx="9144000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06" y="1683196"/>
            <a:ext cx="9144000" cy="4611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Flow2: </a:t>
            </a:r>
            <a:br>
              <a:rPr lang="en-US" dirty="0"/>
            </a:br>
            <a:r>
              <a:rPr lang="en-US" dirty="0" smtClean="0"/>
              <a:t>Customer 2 </a:t>
            </a:r>
            <a:r>
              <a:rPr lang="en-US" dirty="0"/>
              <a:t>Scenario Demo</a:t>
            </a:r>
          </a:p>
        </p:txBody>
      </p:sp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of Job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69252"/>
              </p:ext>
            </p:extLst>
          </p:nvPr>
        </p:nvGraphicFramePr>
        <p:xfrm>
          <a:off x="303709" y="1860191"/>
          <a:ext cx="8363773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661375" y="2859110"/>
            <a:ext cx="0" cy="3052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52304" y="2846231"/>
            <a:ext cx="0" cy="2305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9899" y="2859110"/>
            <a:ext cx="0" cy="3052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3639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03938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81742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698516"/>
              </p:ext>
            </p:extLst>
          </p:nvPr>
        </p:nvGraphicFramePr>
        <p:xfrm>
          <a:off x="450762" y="1841678"/>
          <a:ext cx="8515818" cy="431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2009104" y="2408349"/>
            <a:ext cx="0" cy="3554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93972" y="2408349"/>
            <a:ext cx="0" cy="11462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68992" y="2408349"/>
            <a:ext cx="0" cy="2704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38022" y="5555411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JR: Job request</a:t>
            </a:r>
          </a:p>
          <a:p>
            <a:r>
              <a:rPr lang="en-US" sz="2000" b="1" dirty="0" smtClean="0">
                <a:solidFill>
                  <a:schemeClr val="accent6"/>
                </a:solidFill>
              </a:rPr>
              <a:t>RC: Recruitment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646620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(Group 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59686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6001" y="1881103"/>
            <a:ext cx="467589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Tài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for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7034" y="3597136"/>
            <a:ext cx="6174707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2" idx="2"/>
          </p:cNvCxnSpPr>
          <p:nvPr/>
        </p:nvCxnSpPr>
        <p:spPr>
          <a:xfrm flipV="1">
            <a:off x="6381741" y="4754776"/>
            <a:ext cx="508637" cy="6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90378" y="4368744"/>
            <a:ext cx="2053950" cy="77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Run K-Means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8994" y="590329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Objects </a:t>
            </a:r>
            <a:r>
              <a:rPr lang="en-US" sz="2400" b="1" dirty="0" smtClean="0">
                <a:solidFill>
                  <a:prstClr val="black"/>
                </a:solidFill>
              </a:rPr>
              <a:t>use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62269" y="1934657"/>
            <a:ext cx="1465182" cy="14651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JR or RC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Approve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17471" y="1934657"/>
            <a:ext cx="1465182" cy="14651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JR or RC</a:t>
            </a:r>
          </a:p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Wating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0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13576 0.30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28792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1668</TotalTime>
  <Words>1268</Words>
  <Application>Microsoft Office PowerPoint</Application>
  <PresentationFormat>On-screen Show (4:3)</PresentationFormat>
  <Paragraphs>391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 Maid mediator and Staff Demo</vt:lpstr>
      <vt:lpstr>Flow2:  Customer 1 Scenario Demo</vt:lpstr>
      <vt:lpstr>Flow2:  Customer 2 Scenario Demo</vt:lpstr>
      <vt:lpstr>K-means algorithm</vt:lpstr>
      <vt:lpstr>K-means normalized</vt:lpstr>
      <vt:lpstr>Data of Job Request</vt:lpstr>
      <vt:lpstr>Data of Recruitment</vt:lpstr>
      <vt:lpstr>Run K-means algorithm</vt:lpstr>
      <vt:lpstr>KNN algorithm match</vt:lpstr>
      <vt:lpstr>Objects for algorithm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151</cp:revision>
  <dcterms:created xsi:type="dcterms:W3CDTF">2014-12-08T14:03:25Z</dcterms:created>
  <dcterms:modified xsi:type="dcterms:W3CDTF">2014-12-16T09:18:04Z</dcterms:modified>
</cp:coreProperties>
</file>