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quickStyle22.xml" ContentType="application/vnd.openxmlformats-officedocument.drawingml.diagramStyl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rawing2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9"/>
  </p:notesMasterIdLst>
  <p:handoutMasterIdLst>
    <p:handoutMasterId r:id="rId30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305" r:id="rId14"/>
    <p:sldId id="293" r:id="rId15"/>
    <p:sldId id="292" r:id="rId16"/>
    <p:sldId id="303" r:id="rId17"/>
    <p:sldId id="304" r:id="rId18"/>
    <p:sldId id="301" r:id="rId19"/>
    <p:sldId id="302" r:id="rId20"/>
    <p:sldId id="288" r:id="rId21"/>
    <p:sldId id="289" r:id="rId22"/>
    <p:sldId id="286" r:id="rId23"/>
    <p:sldId id="274" r:id="rId24"/>
    <p:sldId id="275" r:id="rId25"/>
    <p:sldId id="276" r:id="rId26"/>
    <p:sldId id="262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5" autoAdjust="0"/>
    <p:restoredTop sz="87276" autoAdjust="0"/>
  </p:normalViewPr>
  <p:slideViewPr>
    <p:cSldViewPr snapToGrid="0">
      <p:cViewPr>
        <p:scale>
          <a:sx n="70" d="100"/>
          <a:sy n="70" d="100"/>
        </p:scale>
        <p:origin x="-540" y="48"/>
      </p:cViewPr>
      <p:guideLst>
        <p:guide orient="horz" pos="2160"/>
        <p:guide pos="2880"/>
        <p:guide pos="3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jpe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image" Target="../media/image61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2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NeighborX="57839" custLinFactNeighborY="296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X="62411" custLinFactNeighborX="100000" custLinFactNeighborY="-25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4995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456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60EE4D91-4A99-4C26-9672-46F2F7F4A3EF}" type="presOf" srcId="{B44705B9-9001-4218-876B-D15CFCFA68A7}" destId="{320099D3-DCEA-4895-8F58-0B87E441D055}" srcOrd="1" destOrd="1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3554789E-F902-4BAF-9843-BBAC78F8CC73}" type="presOf" srcId="{2AF21528-BC74-480D-BEE8-DAB6DF8B106F}" destId="{320099D3-DCEA-4895-8F58-0B87E441D055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1CC563A3-CA3E-4FBD-8592-37AB99592931}" type="presOf" srcId="{41C3DAE6-CEC9-46B0-B520-4B5928FAEB0D}" destId="{A16B5854-BD2A-4F7B-A2EF-C7F2573CD587}" srcOrd="0" destOrd="1" presId="urn:microsoft.com/office/officeart/2005/8/layout/vList4#2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0C7854CD-7543-4050-A16B-230F55AE8411}" type="presOf" srcId="{2AF21528-BC74-480D-BEE8-DAB6DF8B106F}" destId="{4D32287D-853B-4771-BAA3-2C258CC52BA3}" srcOrd="0" destOrd="0" presId="urn:microsoft.com/office/officeart/2005/8/layout/vList4#2"/>
    <dgm:cxn modelId="{6A004604-FD07-41B2-950A-1F03DF138416}" type="presOf" srcId="{41C3DAE6-CEC9-46B0-B520-4B5928FAEB0D}" destId="{A95CBEA9-5ACF-47D7-B660-591B3B462BA3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3238EEAD-D187-4FBA-A715-50648F99624D}" type="presOf" srcId="{B44705B9-9001-4218-876B-D15CFCFA68A7}" destId="{4D32287D-853B-4771-BAA3-2C258CC52BA3}" srcOrd="0" destOrd="1" presId="urn:microsoft.com/office/officeart/2005/8/layout/vList4#2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3E17F282-843C-4262-AB13-BCC1B207AEDE}" type="presParOf" srcId="{4BE6A224-799F-4AEC-9B8E-A8B65B5B1E02}" destId="{E115B862-E252-44BF-B3CF-7FE909C02541}" srcOrd="6" destOrd="0" presId="urn:microsoft.com/office/officeart/2005/8/layout/vList4#2"/>
    <dgm:cxn modelId="{216B42AB-2AD4-403B-A93E-D4CB85C5BD14}" type="presParOf" srcId="{E115B862-E252-44BF-B3CF-7FE909C02541}" destId="{4D32287D-853B-4771-BAA3-2C258CC52BA3}" srcOrd="0" destOrd="0" presId="urn:microsoft.com/office/officeart/2005/8/layout/vList4#2"/>
    <dgm:cxn modelId="{95315F4E-A652-4642-B820-47AE4A518E2B}" type="presParOf" srcId="{E115B862-E252-44BF-B3CF-7FE909C02541}" destId="{980595A5-7DCD-403A-8EC0-416E5D493C78}" srcOrd="1" destOrd="0" presId="urn:microsoft.com/office/officeart/2005/8/layout/vList4#2"/>
    <dgm:cxn modelId="{99CB99BC-7219-4F73-84E1-FD998CAC5CDC}" type="presParOf" srcId="{E115B862-E252-44BF-B3CF-7FE909C02541}" destId="{320099D3-DCEA-4895-8F58-0B87E441D055}" srcOrd="2" destOrd="0" presId="urn:microsoft.com/office/officeart/2005/8/layout/vList4#2"/>
    <dgm:cxn modelId="{3008A9B0-74B6-4A9E-BC47-D9C6A13AFAF6}" type="presParOf" srcId="{4BE6A224-799F-4AEC-9B8E-A8B65B5B1E02}" destId="{766B552F-6A0A-4B1E-9A9A-41B2070F66BB}" srcOrd="7" destOrd="0" presId="urn:microsoft.com/office/officeart/2005/8/layout/vList4#2"/>
    <dgm:cxn modelId="{D4891899-BDD7-448B-AD2E-FF7724AD1F39}" type="presParOf" srcId="{4BE6A224-799F-4AEC-9B8E-A8B65B5B1E02}" destId="{D9F2760F-4433-4473-B7B3-AC597E6FEEDE}" srcOrd="8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/>
      <dgm:t>
        <a:bodyPr/>
        <a:lstStyle/>
        <a:p>
          <a:endParaRPr lang="en-US"/>
        </a:p>
      </dgm:t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Manage maid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Post job request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1</a:t>
          </a:r>
          <a:endParaRPr lang="en-US" sz="1300" kern="1200" dirty="0"/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2</a:t>
          </a:r>
          <a:endParaRPr lang="en-US" sz="1300" kern="1200" dirty="0"/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3</a:t>
          </a:r>
          <a:endParaRPr lang="en-US" sz="1300" kern="1200" dirty="0"/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1</a:t>
          </a:r>
          <a:endParaRPr lang="en-US" sz="1400" kern="1200" dirty="0"/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2</a:t>
          </a:r>
          <a:endParaRPr lang="en-US" sz="1400" kern="1200" dirty="0"/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3</a:t>
          </a:r>
          <a:endParaRPr lang="en-US" sz="1400" kern="1200" dirty="0"/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09479" y="1877876"/>
        <a:ext cx="2944630" cy="725289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7945813"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34340" y="835273"/>
        <a:ext cx="1450578" cy="725289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8289469"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190"/>
        <a:ext cx="1450578" cy="725289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835273"/>
        <a:ext cx="1450578" cy="725289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310531"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669355"/>
        <a:ext cx="1450578" cy="725289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654187"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34340" y="2920479"/>
        <a:ext cx="1450578" cy="725289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9457599"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2503437"/>
        <a:ext cx="1450578" cy="725289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2142401"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65149" y="3337520"/>
        <a:ext cx="1450578" cy="725289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629258">
          <a:off x="2533637" y="2408397"/>
          <a:ext cx="3163417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163417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0702861">
          <a:off x="2532084" y="1503898"/>
          <a:ext cx="165252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65252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4132474" y="423565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4132474" y="423565"/>
        <a:ext cx="1426937" cy="1426937"/>
      </dsp:txXfrm>
    </dsp:sp>
    <dsp:sp modelId="{00500FCF-92C3-44C8-B461-E7BAECDEEC7C}">
      <dsp:nvSpPr>
        <dsp:cNvPr id="0" name=""/>
        <dsp:cNvSpPr/>
      </dsp:nvSpPr>
      <dsp:spPr>
        <a:xfrm>
          <a:off x="5657856" y="2101213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5657856" y="2101213"/>
        <a:ext cx="1529387" cy="152938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Customer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Apply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0"/>
        <a:ext cx="5953708" cy="813310"/>
      </dsp:txXfrm>
    </dsp:sp>
    <dsp:sp modelId="{319A7970-B725-4697-B935-7A13DF5601B5}">
      <dsp:nvSpPr>
        <dsp:cNvPr id="0" name=""/>
        <dsp:cNvSpPr/>
      </dsp:nvSpPr>
      <dsp:spPr>
        <a:xfrm>
          <a:off x="441094" y="81331"/>
          <a:ext cx="789232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894641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Maid Mediator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894641"/>
        <a:ext cx="5953708" cy="813310"/>
      </dsp:txXfrm>
    </dsp:sp>
    <dsp:sp modelId="{AE424C95-6B02-4E06-8F12-416D57A8CB08}">
      <dsp:nvSpPr>
        <dsp:cNvPr id="0" name=""/>
        <dsp:cNvSpPr/>
      </dsp:nvSpPr>
      <dsp:spPr>
        <a:xfrm>
          <a:off x="432411" y="975972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1789282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Staff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all requests &amp; payment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1789282"/>
        <a:ext cx="5953708" cy="813310"/>
      </dsp:txXfrm>
    </dsp:sp>
    <dsp:sp modelId="{D12A791F-82B3-4F9B-B64F-85C23D53D5A6}">
      <dsp:nvSpPr>
        <dsp:cNvPr id="0" name=""/>
        <dsp:cNvSpPr/>
      </dsp:nvSpPr>
      <dsp:spPr>
        <a:xfrm>
          <a:off x="432411" y="1870613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287D-853B-4771-BAA3-2C258CC52BA3}">
      <dsp:nvSpPr>
        <dsp:cNvPr id="0" name=""/>
        <dsp:cNvSpPr/>
      </dsp:nvSpPr>
      <dsp:spPr>
        <a:xfrm>
          <a:off x="0" y="2683924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Admin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account &amp; </a:t>
          </a:r>
          <a:r>
            <a:rPr lang="en-US" sz="1600" kern="1200" dirty="0" err="1" smtClean="0">
              <a:solidFill>
                <a:schemeClr val="tx1"/>
              </a:solidFill>
            </a:rPr>
            <a:t>config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2683924"/>
        <a:ext cx="5953708" cy="813310"/>
      </dsp:txXfrm>
    </dsp:sp>
    <dsp:sp modelId="{980595A5-7DCD-403A-8EC0-416E5D493C78}">
      <dsp:nvSpPr>
        <dsp:cNvPr id="0" name=""/>
        <dsp:cNvSpPr/>
      </dsp:nvSpPr>
      <dsp:spPr>
        <a:xfrm>
          <a:off x="458883" y="2765255"/>
          <a:ext cx="753655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578565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System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Suggest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3578565"/>
        <a:ext cx="5953708" cy="813310"/>
      </dsp:txXfrm>
    </dsp:sp>
    <dsp:sp modelId="{020C52BF-1887-45FF-8A36-FC914CAB1CD3}">
      <dsp:nvSpPr>
        <dsp:cNvPr id="0" name=""/>
        <dsp:cNvSpPr/>
      </dsp:nvSpPr>
      <dsp:spPr>
        <a:xfrm>
          <a:off x="491080" y="3659896"/>
          <a:ext cx="689261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980" y="1301673"/>
        <a:ext cx="3825126" cy="51025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41850" y="1903773"/>
        <a:ext cx="3284256" cy="510254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41850" y="2475259"/>
        <a:ext cx="3284256" cy="510254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08619" y="1301673"/>
        <a:ext cx="3825126" cy="51025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49489" y="1903773"/>
        <a:ext cx="3284256" cy="510254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49489" y="2475259"/>
        <a:ext cx="3284256" cy="51025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011" y="737847"/>
        <a:ext cx="3946446" cy="515607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547555" y="1346263"/>
        <a:ext cx="3399902" cy="515607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</a:p>
      </dsp:txBody>
      <dsp:txXfrm>
        <a:off x="547555" y="1923743"/>
        <a:ext cx="3399902" cy="515607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47555" y="2501223"/>
        <a:ext cx="3399902" cy="515607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47555" y="3078703"/>
        <a:ext cx="3399902" cy="515607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42102" y="737847"/>
        <a:ext cx="3946446" cy="515607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888646" y="1346263"/>
        <a:ext cx="3399902" cy="515607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888646" y="1923743"/>
        <a:ext cx="3399902" cy="51560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0" y="32818"/>
        <a:ext cx="6096000" cy="1079325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0" y="2206656"/>
        <a:ext cx="6096000" cy="1079325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9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33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03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60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pn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jpeg"/><Relationship Id="rId10" Type="http://schemas.openxmlformats.org/officeDocument/2006/relationships/image" Target="../media/image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18" Type="http://schemas.openxmlformats.org/officeDocument/2006/relationships/image" Target="../media/image7.png"/><Relationship Id="rId3" Type="http://schemas.openxmlformats.org/officeDocument/2006/relationships/image" Target="../media/image38.jpeg"/><Relationship Id="rId7" Type="http://schemas.openxmlformats.org/officeDocument/2006/relationships/image" Target="../media/image33.png"/><Relationship Id="rId12" Type="http://schemas.openxmlformats.org/officeDocument/2006/relationships/image" Target="../media/image44.jpeg"/><Relationship Id="rId17" Type="http://schemas.openxmlformats.org/officeDocument/2006/relationships/image" Target="../media/image49.png"/><Relationship Id="rId2" Type="http://schemas.openxmlformats.org/officeDocument/2006/relationships/image" Target="../media/image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eg"/><Relationship Id="rId11" Type="http://schemas.openxmlformats.org/officeDocument/2006/relationships/image" Target="../media/image43.png"/><Relationship Id="rId5" Type="http://schemas.openxmlformats.org/officeDocument/2006/relationships/image" Target="../media/image30.jpeg"/><Relationship Id="rId15" Type="http://schemas.openxmlformats.org/officeDocument/2006/relationships/image" Target="../media/image47.png"/><Relationship Id="rId10" Type="http://schemas.openxmlformats.org/officeDocument/2006/relationships/image" Target="../media/image42.jpeg"/><Relationship Id="rId19" Type="http://schemas.openxmlformats.org/officeDocument/2006/relationships/image" Target="../media/image50.png"/><Relationship Id="rId4" Type="http://schemas.openxmlformats.org/officeDocument/2006/relationships/image" Target="../media/image39.jpeg"/><Relationship Id="rId9" Type="http://schemas.openxmlformats.org/officeDocument/2006/relationships/image" Target="../media/image41.png"/><Relationship Id="rId14" Type="http://schemas.openxmlformats.org/officeDocument/2006/relationships/image" Target="../media/image4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13" Type="http://schemas.openxmlformats.org/officeDocument/2006/relationships/diagramColors" Target="../diagrams/colors16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5.xml"/><Relationship Id="rId12" Type="http://schemas.openxmlformats.org/officeDocument/2006/relationships/diagramQuickStyle" Target="../diagrams/quickStyl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5.xml"/><Relationship Id="rId11" Type="http://schemas.openxmlformats.org/officeDocument/2006/relationships/diagramLayout" Target="../diagrams/layout16.xml"/><Relationship Id="rId5" Type="http://schemas.openxmlformats.org/officeDocument/2006/relationships/diagramData" Target="../diagrams/data15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6.xml"/><Relationship Id="rId4" Type="http://schemas.openxmlformats.org/officeDocument/2006/relationships/image" Target="../media/image9.png"/><Relationship Id="rId9" Type="http://schemas.microsoft.com/office/2007/relationships/diagramDrawing" Target="../diagrams/drawing15.xml"/><Relationship Id="rId14" Type="http://schemas.microsoft.com/office/2007/relationships/diagramDrawing" Target="../diagrams/drawin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13" Type="http://schemas.openxmlformats.org/officeDocument/2006/relationships/diagramQuickStyle" Target="../diagrams/quickStyle19.xml"/><Relationship Id="rId18" Type="http://schemas.openxmlformats.org/officeDocument/2006/relationships/diagramQuickStyle" Target="../diagrams/quickStyle20.xml"/><Relationship Id="rId3" Type="http://schemas.openxmlformats.org/officeDocument/2006/relationships/image" Target="../media/image15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12" Type="http://schemas.openxmlformats.org/officeDocument/2006/relationships/diagramLayout" Target="../diagrams/layout19.xml"/><Relationship Id="rId17" Type="http://schemas.openxmlformats.org/officeDocument/2006/relationships/diagramLayout" Target="../diagrams/layout20.xml"/><Relationship Id="rId2" Type="http://schemas.openxmlformats.org/officeDocument/2006/relationships/notesSlide" Target="../notesSlides/notesSlide9.xml"/><Relationship Id="rId16" Type="http://schemas.openxmlformats.org/officeDocument/2006/relationships/diagramData" Target="../diagrams/data20.xml"/><Relationship Id="rId20" Type="http://schemas.microsoft.com/office/2007/relationships/diagramDrawing" Target="../diagrams/drawing20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8.xml"/><Relationship Id="rId11" Type="http://schemas.openxmlformats.org/officeDocument/2006/relationships/diagramData" Target="../diagrams/data19.xml"/><Relationship Id="rId5" Type="http://schemas.openxmlformats.org/officeDocument/2006/relationships/image" Target="../media/image8.png"/><Relationship Id="rId15" Type="http://schemas.microsoft.com/office/2007/relationships/diagramDrawing" Target="../diagrams/drawing19.xml"/><Relationship Id="rId10" Type="http://schemas.microsoft.com/office/2007/relationships/diagramDrawing" Target="../diagrams/drawing18.xml"/><Relationship Id="rId19" Type="http://schemas.openxmlformats.org/officeDocument/2006/relationships/diagramColors" Target="../diagrams/colors20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8.xml"/><Relationship Id="rId14" Type="http://schemas.openxmlformats.org/officeDocument/2006/relationships/diagramColors" Target="../diagrams/colors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398124735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689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0" y="1737361"/>
            <a:ext cx="9144000" cy="45811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0" y="2323322"/>
            <a:ext cx="9144000" cy="1047203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0" y="1723068"/>
            <a:ext cx="9226212" cy="45870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274" y="1895259"/>
            <a:ext cx="8885726" cy="1044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68" y="3247313"/>
            <a:ext cx="8885726" cy="1083340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892" y="1706862"/>
            <a:ext cx="9171045" cy="4520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68" y="2464079"/>
            <a:ext cx="9228571" cy="1419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67" y="3873292"/>
            <a:ext cx="5266667" cy="3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24298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37360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7360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276225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24297"/>
            <a:ext cx="9144000" cy="4624252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0500" y="2314575"/>
            <a:ext cx="8763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24297"/>
            <a:ext cx="9144000" cy="462425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11234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711234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24296"/>
            <a:ext cx="9144000" cy="4611189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6213" y="2300288"/>
            <a:ext cx="879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80975" y="2309813"/>
            <a:ext cx="8782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-1" y="2895600"/>
            <a:ext cx="91440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xmlns="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xmlns="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xmlns="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7301528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443947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4994" y="2769431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947720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786648479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</TotalTime>
  <Words>803</Words>
  <Application>Microsoft Office PowerPoint</Application>
  <PresentationFormat>On-screen Show (4:3)</PresentationFormat>
  <Paragraphs>356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Retrospect</vt:lpstr>
      <vt:lpstr>1_Retrospect</vt:lpstr>
      <vt:lpstr>Slide 1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99</cp:revision>
  <dcterms:created xsi:type="dcterms:W3CDTF">2014-12-08T14:03:25Z</dcterms:created>
  <dcterms:modified xsi:type="dcterms:W3CDTF">2014-12-11T04:25:20Z</dcterms:modified>
</cp:coreProperties>
</file>