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dirty="0" smtClean="0"/>
            <a:t>Tuan</a:t>
          </a: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endParaRPr lang="en-US" dirty="0"/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endParaRPr lang="en-US" dirty="0"/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67523-9C44-4570-BC2B-91CBE7AE6FA6}" type="presOf" srcId="{1FE4FC22-E647-4822-824B-72250083D571}" destId="{3C38E945-2D79-488C-B6D9-CA0203B13A52}" srcOrd="0" destOrd="0" presId="urn:microsoft.com/office/officeart/2005/8/layout/pList1#1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#1"/>
    <dgm:cxn modelId="{49E6E8C1-64F9-443B-B3D4-FE6ADBF4FE86}" type="presOf" srcId="{BCB939D9-F22D-4FE1-BEB8-F76AC765C7C9}" destId="{5E8DF3E0-F298-49C7-A5D3-019AA82390DD}" srcOrd="0" destOrd="0" presId="urn:microsoft.com/office/officeart/2005/8/layout/pList1#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CA2587D5-205F-4580-971D-284D980F1258}" type="presOf" srcId="{A777F699-30BB-43C0-93F2-63FD26D61AF1}" destId="{903D9D12-70CE-4FAC-B3B1-1C5F4DA8C5BB}" srcOrd="0" destOrd="0" presId="urn:microsoft.com/office/officeart/2005/8/layout/pList1#1"/>
    <dgm:cxn modelId="{E33BD3F0-6695-45F8-9915-EF99A6F76128}" type="presParOf" srcId="{5E8DF3E0-F298-49C7-A5D3-019AA82390DD}" destId="{9D8385F3-CD65-4703-A98C-D2120E92439B}" srcOrd="0" destOrd="0" presId="urn:microsoft.com/office/officeart/2005/8/layout/pList1#1"/>
    <dgm:cxn modelId="{4D89BDB5-14B2-426A-B7C2-838387C593EB}" type="presParOf" srcId="{9D8385F3-CD65-4703-A98C-D2120E92439B}" destId="{66A58CE5-F070-42D8-932F-903FA61828A9}" srcOrd="0" destOrd="0" presId="urn:microsoft.com/office/officeart/2005/8/layout/pList1#1"/>
    <dgm:cxn modelId="{C6E068DF-C572-4D05-B626-C3AF891A728F}" type="presParOf" srcId="{9D8385F3-CD65-4703-A98C-D2120E92439B}" destId="{903D9D12-70CE-4FAC-B3B1-1C5F4DA8C5BB}" srcOrd="1" destOrd="0" presId="urn:microsoft.com/office/officeart/2005/8/layout/pList1#1"/>
    <dgm:cxn modelId="{CFEDE8C2-8529-48D3-8A51-F7B29FF3561A}" type="presParOf" srcId="{5E8DF3E0-F298-49C7-A5D3-019AA82390DD}" destId="{E0D240BA-DDF5-4476-A93A-18F6B207A338}" srcOrd="1" destOrd="0" presId="urn:microsoft.com/office/officeart/2005/8/layout/pList1#1"/>
    <dgm:cxn modelId="{EDFDF29F-0208-48DF-B8FB-FEE76EFC24C3}" type="presParOf" srcId="{5E8DF3E0-F298-49C7-A5D3-019AA82390DD}" destId="{A95463BF-75E4-45E0-88A0-D2D39E10DF88}" srcOrd="2" destOrd="0" presId="urn:microsoft.com/office/officeart/2005/8/layout/pList1#1"/>
    <dgm:cxn modelId="{DD756D4D-B505-428D-A9EA-DA31818BEC8C}" type="presParOf" srcId="{A95463BF-75E4-45E0-88A0-D2D39E10DF88}" destId="{EF20FCAC-13DA-4EF0-A525-A69A5490767F}" srcOrd="0" destOrd="0" presId="urn:microsoft.com/office/officeart/2005/8/layout/pList1#1"/>
    <dgm:cxn modelId="{04CA465A-6965-4422-9E7D-58960791519C}" type="presParOf" srcId="{A95463BF-75E4-45E0-88A0-D2D39E10DF88}" destId="{3C38E945-2D79-488C-B6D9-CA0203B13A52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294D28F7-1D74-4B09-8A7E-B6BBB9E120E1}" type="presOf" srcId="{1FE4FC22-E647-4822-824B-72250083D571}" destId="{3C38E945-2D79-488C-B6D9-CA0203B13A52}" srcOrd="0" destOrd="0" presId="urn:microsoft.com/office/officeart/2005/8/layout/pList1#2"/>
    <dgm:cxn modelId="{DF3E6FCA-AD15-47A4-97D8-E0B03E916CD8}" type="presOf" srcId="{BCB939D9-F22D-4FE1-BEB8-F76AC765C7C9}" destId="{5E8DF3E0-F298-49C7-A5D3-019AA82390DD}" srcOrd="0" destOrd="0" presId="urn:microsoft.com/office/officeart/2005/8/layout/pList1#2"/>
    <dgm:cxn modelId="{53A81A58-1419-4204-9E50-9CAD2F7F9915}" type="presOf" srcId="{A777F699-30BB-43C0-93F2-63FD26D61AF1}" destId="{903D9D12-70CE-4FAC-B3B1-1C5F4DA8C5BB}" srcOrd="0" destOrd="0" presId="urn:microsoft.com/office/officeart/2005/8/layout/pList1#2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888D7004-2A6F-4E16-A63E-BE1BA491B135}" type="presOf" srcId="{EB30C8D8-0158-410F-BE46-D0D9DDEA375C}" destId="{E0D240BA-DDF5-4476-A93A-18F6B207A338}" srcOrd="0" destOrd="0" presId="urn:microsoft.com/office/officeart/2005/8/layout/pList1#2"/>
    <dgm:cxn modelId="{04E047CB-B586-4A6F-A299-4425F7D483D5}" type="presParOf" srcId="{5E8DF3E0-F298-49C7-A5D3-019AA82390DD}" destId="{9D8385F3-CD65-4703-A98C-D2120E92439B}" srcOrd="0" destOrd="0" presId="urn:microsoft.com/office/officeart/2005/8/layout/pList1#2"/>
    <dgm:cxn modelId="{0AEAC1EC-3DE9-441C-8EEE-D5867AE4A6CC}" type="presParOf" srcId="{9D8385F3-CD65-4703-A98C-D2120E92439B}" destId="{66A58CE5-F070-42D8-932F-903FA61828A9}" srcOrd="0" destOrd="0" presId="urn:microsoft.com/office/officeart/2005/8/layout/pList1#2"/>
    <dgm:cxn modelId="{1AD35ADC-B37E-4720-BFE3-7A5532464CCD}" type="presParOf" srcId="{9D8385F3-CD65-4703-A98C-D2120E92439B}" destId="{903D9D12-70CE-4FAC-B3B1-1C5F4DA8C5BB}" srcOrd="1" destOrd="0" presId="urn:microsoft.com/office/officeart/2005/8/layout/pList1#2"/>
    <dgm:cxn modelId="{5EC7AC92-B8C5-4AA2-B441-3830F1C90A66}" type="presParOf" srcId="{5E8DF3E0-F298-49C7-A5D3-019AA82390DD}" destId="{E0D240BA-DDF5-4476-A93A-18F6B207A338}" srcOrd="1" destOrd="0" presId="urn:microsoft.com/office/officeart/2005/8/layout/pList1#2"/>
    <dgm:cxn modelId="{41FCDCC3-96AD-49CF-90E1-6022D2A082E1}" type="presParOf" srcId="{5E8DF3E0-F298-49C7-A5D3-019AA82390DD}" destId="{A95463BF-75E4-45E0-88A0-D2D39E10DF88}" srcOrd="2" destOrd="0" presId="urn:microsoft.com/office/officeart/2005/8/layout/pList1#2"/>
    <dgm:cxn modelId="{EF71EEBC-AABD-42CE-B018-F7F79C2F69DE}" type="presParOf" srcId="{A95463BF-75E4-45E0-88A0-D2D39E10DF88}" destId="{EF20FCAC-13DA-4EF0-A525-A69A5490767F}" srcOrd="0" destOrd="0" presId="urn:microsoft.com/office/officeart/2005/8/layout/pList1#2"/>
    <dgm:cxn modelId="{0760A45B-17AE-4E3C-A175-42BB10F1EC30}" type="presParOf" srcId="{A95463BF-75E4-45E0-88A0-D2D39E10DF88}" destId="{3C38E945-2D79-488C-B6D9-CA0203B13A52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 custT="1"/>
      <dgm:spPr/>
      <dgm:t>
        <a:bodyPr anchor="t"/>
        <a:lstStyle/>
        <a:p>
          <a:r>
            <a:rPr lang="en-US" sz="1600" b="1" dirty="0" smtClean="0"/>
            <a:t>Post </a:t>
          </a:r>
          <a:r>
            <a:rPr lang="en-US" sz="1600" b="1" smtClean="0"/>
            <a:t>Job Request</a:t>
          </a:r>
          <a:endParaRPr lang="en-US" sz="1600" b="1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 custT="1"/>
      <dgm:spPr/>
      <dgm:t>
        <a:bodyPr anchor="t"/>
        <a:lstStyle/>
        <a:p>
          <a:r>
            <a:rPr lang="en-US" sz="1600" b="1" dirty="0" smtClean="0"/>
            <a:t>Post Recruitment</a:t>
          </a:r>
          <a:endParaRPr lang="en-US" sz="1600" b="1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 custT="1"/>
      <dgm:spPr/>
      <dgm:t>
        <a:bodyPr anchor="t"/>
        <a:lstStyle/>
        <a:p>
          <a:r>
            <a:rPr lang="en-US" sz="1600" b="1" dirty="0" smtClean="0"/>
            <a:t>Suggest Job Requests for Recruitment</a:t>
          </a:r>
        </a:p>
        <a:p>
          <a:endParaRPr lang="en-US" sz="1600" b="1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 custT="1"/>
      <dgm:spPr/>
      <dgm:t>
        <a:bodyPr anchor="t"/>
        <a:lstStyle/>
        <a:p>
          <a:r>
            <a:rPr lang="en-US" sz="1600" b="1" dirty="0" smtClean="0"/>
            <a:t>Apply Job Request</a:t>
          </a:r>
        </a:p>
        <a:p>
          <a:endParaRPr lang="en-US" sz="2500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 custT="1"/>
      <dgm:spPr/>
      <dgm:t>
        <a:bodyPr anchor="t"/>
        <a:lstStyle/>
        <a:p>
          <a:r>
            <a:rPr lang="en-US" sz="1600" b="1" dirty="0" smtClean="0"/>
            <a:t>Search Job Request and Recruitment</a:t>
          </a:r>
        </a:p>
        <a:p>
          <a:endParaRPr lang="en-US" sz="1700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1600" b="1" dirty="0" smtClean="0"/>
            <a:t>Add Maid</a:t>
          </a:r>
        </a:p>
        <a:p>
          <a:pPr algn="ctr">
            <a:lnSpc>
              <a:spcPct val="90000"/>
            </a:lnSpc>
          </a:pPr>
          <a:endParaRPr lang="en-US" sz="2500" dirty="0" smtClean="0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 custScaleX="380314" custScaleY="125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 custScaleX="268771" custScaleY="121133" custRadScaleRad="182250" custRadScaleInc="31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 custScaleX="309040" custScaleY="150722" custRadScaleRad="202909" custRadScaleInc="-42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 custScaleX="338310" custScaleY="121452" custRadScaleRad="100330" custRadScaleInc="15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 custScaleX="248261" custScaleY="150725" custRadScaleRad="182055" custRadScaleInc="36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 custScaleX="247784" custScaleY="124878" custRadScaleRad="185408" custRadScaleInc="-4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Tuan</a:t>
          </a: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3045631" y="1417076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MS-Website</a:t>
          </a:r>
          <a:endParaRPr lang="en-US" sz="2300" kern="1200" dirty="0"/>
        </a:p>
      </dsp:txBody>
      <dsp:txXfrm>
        <a:off x="3045631" y="1417076"/>
        <a:ext cx="1206817" cy="1206817"/>
      </dsp:txXfrm>
    </dsp:sp>
    <dsp:sp modelId="{8F92BA6D-73C2-4B4D-822A-B4C444E42E72}">
      <dsp:nvSpPr>
        <dsp:cNvPr id="0" name=""/>
        <dsp:cNvSpPr/>
      </dsp:nvSpPr>
      <dsp:spPr>
        <a:xfrm rot="16200000">
          <a:off x="3402006" y="1170042"/>
          <a:ext cx="4940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06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2111492" y="-95503"/>
          <a:ext cx="3075096" cy="1018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Post </a:t>
          </a:r>
          <a:r>
            <a:rPr lang="en-US" sz="1600" b="1" kern="1200" smtClean="0"/>
            <a:t>Job Request</a:t>
          </a:r>
          <a:endParaRPr lang="en-US" sz="1600" b="1" kern="1200" dirty="0"/>
        </a:p>
      </dsp:txBody>
      <dsp:txXfrm>
        <a:off x="2111492" y="-95503"/>
        <a:ext cx="3075096" cy="1018512"/>
      </dsp:txXfrm>
    </dsp:sp>
    <dsp:sp modelId="{22AC08DB-BC4E-44E3-BBD2-B983FEC114D0}">
      <dsp:nvSpPr>
        <dsp:cNvPr id="0" name=""/>
        <dsp:cNvSpPr/>
      </dsp:nvSpPr>
      <dsp:spPr>
        <a:xfrm rot="20370078">
          <a:off x="4216862" y="1598087"/>
          <a:ext cx="11240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401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5305295" y="505324"/>
          <a:ext cx="2173195" cy="97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Post Recruitment</a:t>
          </a:r>
          <a:endParaRPr lang="en-US" sz="1600" b="1" kern="1200" dirty="0"/>
        </a:p>
      </dsp:txBody>
      <dsp:txXfrm>
        <a:off x="5305295" y="505324"/>
        <a:ext cx="2173195" cy="979442"/>
      </dsp:txXfrm>
    </dsp:sp>
    <dsp:sp modelId="{3F1033BD-5123-4E57-AAE9-D7164BCF4A3E}">
      <dsp:nvSpPr>
        <dsp:cNvPr id="0" name=""/>
        <dsp:cNvSpPr/>
      </dsp:nvSpPr>
      <dsp:spPr>
        <a:xfrm rot="1196882">
          <a:off x="4227155" y="2383314"/>
          <a:ext cx="8431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13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5045002" y="2371257"/>
          <a:ext cx="2498797" cy="1218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Suggest Job Requests for Recruitment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/>
        </a:p>
      </dsp:txBody>
      <dsp:txXfrm>
        <a:off x="5045002" y="2371257"/>
        <a:ext cx="2498797" cy="1218689"/>
      </dsp:txXfrm>
    </dsp:sp>
    <dsp:sp modelId="{2E52EB9A-038B-491E-9F25-86B5BF98C010}">
      <dsp:nvSpPr>
        <dsp:cNvPr id="0" name=""/>
        <dsp:cNvSpPr/>
      </dsp:nvSpPr>
      <dsp:spPr>
        <a:xfrm rot="5678874">
          <a:off x="3322155" y="2880050"/>
          <a:ext cx="5140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00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2150680" y="3136207"/>
          <a:ext cx="2735465" cy="98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Apply Job Request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150680" y="3136207"/>
        <a:ext cx="2735465" cy="982021"/>
      </dsp:txXfrm>
    </dsp:sp>
    <dsp:sp modelId="{12D23E3E-AFC0-4121-B240-5B40947DB5B0}">
      <dsp:nvSpPr>
        <dsp:cNvPr id="0" name=""/>
        <dsp:cNvSpPr/>
      </dsp:nvSpPr>
      <dsp:spPr>
        <a:xfrm rot="9603121">
          <a:off x="1974223" y="2427904"/>
          <a:ext cx="11045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454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0" y="2371242"/>
          <a:ext cx="2007358" cy="1218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Search Job Request and Recruitment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0" y="2371242"/>
        <a:ext cx="2007358" cy="1218713"/>
      </dsp:txXfrm>
    </dsp:sp>
    <dsp:sp modelId="{7B668053-1248-4B84-AF17-B088BDD289B0}">
      <dsp:nvSpPr>
        <dsp:cNvPr id="0" name=""/>
        <dsp:cNvSpPr/>
      </dsp:nvSpPr>
      <dsp:spPr>
        <a:xfrm rot="11920556">
          <a:off x="1974539" y="1640398"/>
          <a:ext cx="11000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005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0" y="620804"/>
          <a:ext cx="2003501" cy="1009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Add Maid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</dsp:txBody>
      <dsp:txXfrm>
        <a:off x="0" y="620804"/>
        <a:ext cx="2003501" cy="1009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2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42633985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2021983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689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xmlns="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maid-vec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5755" y="2854097"/>
            <a:ext cx="978624" cy="568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 descr="job-search-vector-100173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664" y="4807131"/>
            <a:ext cx="1005839" cy="587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 descr="office-icons-handshake-free-stock-vecto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621" y="5329647"/>
            <a:ext cx="920385" cy="587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11" descr="MAIN_WriterSilhouet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00" y="2690948"/>
            <a:ext cx="963385" cy="574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12" descr="3763164-job-search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6753" y="2090055"/>
            <a:ext cx="984068" cy="585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13" descr="Magnifying-Glass-Chooses-Man-In-Row-Of-Peopl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6887" y="4794069"/>
            <a:ext cx="962632" cy="587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160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Slide 1</vt:lpstr>
      <vt:lpstr>Introduction</vt:lpstr>
      <vt:lpstr>OUTLINE</vt:lpstr>
      <vt:lpstr>Scenario Problem</vt:lpstr>
      <vt:lpstr>Current Systems</vt:lpstr>
      <vt:lpstr>Slide 6</vt:lpstr>
      <vt:lpstr>Propose System</vt:lpstr>
      <vt:lpstr>Technology &amp; Tools</vt:lpstr>
      <vt:lpstr>Features</vt:lpstr>
      <vt:lpstr>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18</cp:revision>
  <dcterms:created xsi:type="dcterms:W3CDTF">2014-12-08T14:03:25Z</dcterms:created>
  <dcterms:modified xsi:type="dcterms:W3CDTF">2014-12-09T04:19:29Z</dcterms:modified>
</cp:coreProperties>
</file>