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media/image20.jpg" ContentType="image/png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3"/>
  </p:notesMasterIdLst>
  <p:handoutMasterIdLst>
    <p:handoutMasterId r:id="rId24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273" r:id="rId14"/>
    <p:sldId id="272" r:id="rId15"/>
    <p:sldId id="277" r:id="rId16"/>
    <p:sldId id="278" r:id="rId17"/>
    <p:sldId id="274" r:id="rId18"/>
    <p:sldId id="275" r:id="rId19"/>
    <p:sldId id="276" r:id="rId20"/>
    <p:sldId id="262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35" autoAdjust="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image" Target="../media/image19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image" Target="../media/image19.jpe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pays on PayPal.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views a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28BB52BF-2D93-46A1-B20A-95FF47C0787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2A0F38F6-E696-454E-8C18-D5F88505FD0C}" type="sibTrans" cxnId="{6D46763E-8B6A-4045-8F6E-114703230621}">
      <dgm:prSet/>
      <dgm:spPr/>
      <dgm:t>
        <a:bodyPr/>
        <a:lstStyle/>
        <a:p>
          <a:endParaRPr lang="vi-VN"/>
        </a:p>
      </dgm:t>
    </dgm:pt>
    <dgm:pt modelId="{02BF94DC-1C04-4C2C-A11B-E0D53C8E3AAF}" type="parTrans" cxnId="{6D46763E-8B6A-4045-8F6E-114703230621}">
      <dgm:prSet/>
      <dgm:spPr/>
      <dgm:t>
        <a:bodyPr/>
        <a:lstStyle/>
        <a:p>
          <a:endParaRPr lang="vi-VN"/>
        </a:p>
      </dgm:t>
    </dgm:pt>
    <dgm:pt modelId="{5AC9D903-D0A9-4E1E-9533-DCA2F21FE27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searches a job request. </a:t>
          </a:r>
          <a:endParaRPr lang="en-US" sz="2000" dirty="0">
            <a:latin typeface="Cambria" panose="02040503050406030204" pitchFamily="18" charset="0"/>
          </a:endParaRPr>
        </a:p>
      </dgm:t>
    </dgm:pt>
    <dgm:pt modelId="{44EE6A67-4383-4CF4-9A8F-447F597D46E7}" type="parTrans" cxnId="{77F52FE2-CB6E-4921-8FA3-CCB3F2726D19}">
      <dgm:prSet/>
      <dgm:spPr/>
      <dgm:t>
        <a:bodyPr/>
        <a:lstStyle/>
        <a:p>
          <a:endParaRPr lang="en-US"/>
        </a:p>
      </dgm:t>
    </dgm:pt>
    <dgm:pt modelId="{FDBB6AF6-ABCB-4ECE-A3D8-C11FEDD0765D}" type="sibTrans" cxnId="{77F52FE2-CB6E-4921-8FA3-CCB3F2726D19}">
      <dgm:prSet/>
      <dgm:spPr/>
      <dgm:t>
        <a:bodyPr/>
        <a:lstStyle/>
        <a:p>
          <a:endParaRPr lang="en-US"/>
        </a:p>
      </dgm:t>
    </dgm:pt>
    <dgm:pt modelId="{7C44F473-DC00-4BE1-BE3A-0A84208EDA52}">
      <dgm:prSet phldrT="[Text]" custT="1"/>
      <dgm:spPr/>
      <dgm:t>
        <a:bodyPr/>
        <a:lstStyle/>
        <a:p>
          <a:r>
            <a:rPr lang="en-US" sz="1800" dirty="0" smtClean="0">
              <a:latin typeface="Cambria" panose="02040503050406030204" pitchFamily="18" charset="0"/>
            </a:rPr>
            <a:t>Customer 2 </a:t>
          </a:r>
          <a:r>
            <a:rPr lang="en-US" sz="2000" dirty="0" smtClean="0">
              <a:latin typeface="Cambria" panose="02040503050406030204" pitchFamily="18" charset="0"/>
            </a:rPr>
            <a:t>applies</a:t>
          </a:r>
          <a:r>
            <a:rPr lang="en-US" sz="1800" dirty="0" smtClean="0">
              <a:latin typeface="Cambria" panose="02040503050406030204" pitchFamily="18" charset="0"/>
            </a:rPr>
            <a:t> a searched job request.</a:t>
          </a:r>
          <a:endParaRPr lang="en-US" sz="1800" dirty="0">
            <a:latin typeface="Cambria" panose="02040503050406030204" pitchFamily="18" charset="0"/>
          </a:endParaRPr>
        </a:p>
      </dgm:t>
    </dgm:pt>
    <dgm:pt modelId="{691F8E01-0DA3-4538-9B1D-3EFECC626563}" type="parTrans" cxnId="{BC201A4A-30AB-4427-B36B-E7D0386000B4}">
      <dgm:prSet/>
      <dgm:spPr/>
      <dgm:t>
        <a:bodyPr/>
        <a:lstStyle/>
        <a:p>
          <a:endParaRPr lang="en-US"/>
        </a:p>
      </dgm:t>
    </dgm:pt>
    <dgm:pt modelId="{2B825825-3F23-4C4A-817C-5078F310C376}" type="sibTrans" cxnId="{BC201A4A-30AB-4427-B36B-E7D0386000B4}">
      <dgm:prSet/>
      <dgm:spPr/>
      <dgm:t>
        <a:bodyPr/>
        <a:lstStyle/>
        <a:p>
          <a:endParaRPr lang="en-US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B1943-22E1-4BE2-9A39-46A8D2BAF7F9}" type="pres">
      <dgm:prSet presAssocID="{7C44F473-DC00-4BE1-BE3A-0A84208EDA52}" presName="boxAndChildren" presStyleCnt="0"/>
      <dgm:spPr/>
    </dgm:pt>
    <dgm:pt modelId="{C2F09B1F-9D99-40B4-BB38-E5A09E00C74E}" type="pres">
      <dgm:prSet presAssocID="{7C44F473-DC00-4BE1-BE3A-0A84208EDA52}" presName="parentTextBox" presStyleLbl="node1" presStyleIdx="0" presStyleCnt="7"/>
      <dgm:spPr/>
      <dgm:t>
        <a:bodyPr/>
        <a:lstStyle/>
        <a:p>
          <a:endParaRPr lang="en-US"/>
        </a:p>
      </dgm:t>
    </dgm:pt>
    <dgm:pt modelId="{EA06F4E6-940F-4487-BCFD-E30A2066BCED}" type="pres">
      <dgm:prSet presAssocID="{FDBB6AF6-ABCB-4ECE-A3D8-C11FEDD0765D}" presName="sp" presStyleCnt="0"/>
      <dgm:spPr/>
    </dgm:pt>
    <dgm:pt modelId="{CEDACEE3-8333-4A30-9BE9-FB59F94EF2C7}" type="pres">
      <dgm:prSet presAssocID="{5AC9D903-D0A9-4E1E-9533-DCA2F21FE272}" presName="arrowAndChildren" presStyleCnt="0"/>
      <dgm:spPr/>
    </dgm:pt>
    <dgm:pt modelId="{466987B7-924A-4A1B-BB88-B4454A092342}" type="pres">
      <dgm:prSet presAssocID="{5AC9D903-D0A9-4E1E-9533-DCA2F21FE272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1F8334FB-D226-40CE-8BA3-84F9787863A4}" type="pres">
      <dgm:prSet presAssocID="{2A0F38F6-E696-454E-8C18-D5F88505FD0C}" presName="sp" presStyleCnt="0"/>
      <dgm:spPr/>
    </dgm:pt>
    <dgm:pt modelId="{9D6A2585-1A8E-4C1E-8D79-D7693967927F}" type="pres">
      <dgm:prSet presAssocID="{28BB52BF-2D93-46A1-B20A-95FF47C07878}" presName="arrowAndChildren" presStyleCnt="0"/>
      <dgm:spPr/>
    </dgm:pt>
    <dgm:pt modelId="{35915DB5-D6D2-40C4-9F03-037EE892B65C}" type="pres">
      <dgm:prSet presAssocID="{28BB52BF-2D93-46A1-B20A-95FF47C07878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D311DA50-1D50-4B01-B514-FFCBFE96D77B}" type="pres">
      <dgm:prSet presAssocID="{A0277C76-B9AB-49ED-ACC8-165D311E3474}" presName="sp" presStyleCnt="0"/>
      <dgm:spPr/>
      <dgm:t>
        <a:bodyPr/>
        <a:lstStyle/>
        <a:p>
          <a:endParaRPr lang="vi-VN"/>
        </a:p>
      </dgm:t>
    </dgm:pt>
    <dgm:pt modelId="{13544D3F-CA11-457A-B225-D6292D04AA5F}" type="pres">
      <dgm:prSet presAssocID="{1BF0EFA8-4E7E-4D89-9D16-20389AD19D38}" presName="arrowAndChildren" presStyleCnt="0"/>
      <dgm:spPr/>
      <dgm:t>
        <a:bodyPr/>
        <a:lstStyle/>
        <a:p>
          <a:endParaRPr lang="vi-VN"/>
        </a:p>
      </dgm:t>
    </dgm:pt>
    <dgm:pt modelId="{0C6950F5-6141-4D83-9995-5D0ED435D196}" type="pres">
      <dgm:prSet presAssocID="{1BF0EFA8-4E7E-4D89-9D16-20389AD19D38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6" presStyleCnt="7" custLinFactNeighborX="5171" custLinFactNeighborY="-792"/>
      <dgm:spPr/>
      <dgm:t>
        <a:bodyPr/>
        <a:lstStyle/>
        <a:p>
          <a:endParaRPr lang="en-US"/>
        </a:p>
      </dgm:t>
    </dgm:pt>
  </dgm:ptLst>
  <dgm:cxnLst>
    <dgm:cxn modelId="{CDF40735-7232-4982-BE4A-F5B969F7D7A0}" type="presOf" srcId="{029C6C4F-9CBC-4C34-90EF-E8DC8938A184}" destId="{AF0EDC65-2722-4C26-B531-55D94F73B734}" srcOrd="0" destOrd="0" presId="urn:microsoft.com/office/officeart/2005/8/layout/process4"/>
    <dgm:cxn modelId="{BC201A4A-30AB-4427-B36B-E7D0386000B4}" srcId="{1BC4BE4F-6B82-491E-83B0-699FD1CEE645}" destId="{7C44F473-DC00-4BE1-BE3A-0A84208EDA52}" srcOrd="6" destOrd="0" parTransId="{691F8E01-0DA3-4538-9B1D-3EFECC626563}" sibTransId="{2B825825-3F23-4C4A-817C-5078F310C376}"/>
    <dgm:cxn modelId="{5E118E50-C118-43C8-B1AD-4289A0983E8E}" type="presOf" srcId="{4664EDA6-4DD2-49CC-AC67-C960EAE241D0}" destId="{1E9FC37E-2DF9-4FD8-B3F5-C966A3E6AF86}" srcOrd="0" destOrd="0" presId="urn:microsoft.com/office/officeart/2005/8/layout/process4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848EE5A2-D87F-4181-B117-485BD967D5A4}" type="presOf" srcId="{5AC9D903-D0A9-4E1E-9533-DCA2F21FE272}" destId="{466987B7-924A-4A1B-BB88-B4454A092342}" srcOrd="0" destOrd="0" presId="urn:microsoft.com/office/officeart/2005/8/layout/process4"/>
    <dgm:cxn modelId="{77F52FE2-CB6E-4921-8FA3-CCB3F2726D19}" srcId="{1BC4BE4F-6B82-491E-83B0-699FD1CEE645}" destId="{5AC9D903-D0A9-4E1E-9533-DCA2F21FE272}" srcOrd="5" destOrd="0" parTransId="{44EE6A67-4383-4CF4-9A8F-447F597D46E7}" sibTransId="{FDBB6AF6-ABCB-4ECE-A3D8-C11FEDD0765D}"/>
    <dgm:cxn modelId="{A6085BD3-FD06-4B0E-BA02-0F06BB47C544}" type="presOf" srcId="{6FBEBB23-369B-48D2-AEA2-3E277602578F}" destId="{F434CAEE-BD19-47AC-B6A2-7CF11DF8B8FA}" srcOrd="0" destOrd="0" presId="urn:microsoft.com/office/officeart/2005/8/layout/process4"/>
    <dgm:cxn modelId="{6D46763E-8B6A-4045-8F6E-114703230621}" srcId="{1BC4BE4F-6B82-491E-83B0-699FD1CEE645}" destId="{28BB52BF-2D93-46A1-B20A-95FF47C07878}" srcOrd="4" destOrd="0" parTransId="{02BF94DC-1C04-4C2C-A11B-E0D53C8E3AAF}" sibTransId="{2A0F38F6-E696-454E-8C18-D5F88505FD0C}"/>
    <dgm:cxn modelId="{96A2062F-9CDD-487F-9714-89029F14021A}" type="presOf" srcId="{28BB52BF-2D93-46A1-B20A-95FF47C07878}" destId="{35915DB5-D6D2-40C4-9F03-037EE892B65C}" srcOrd="0" destOrd="0" presId="urn:microsoft.com/office/officeart/2005/8/layout/process4"/>
    <dgm:cxn modelId="{541ECE9D-FE3E-4832-829B-B5D285F54A31}" type="presOf" srcId="{7C44F473-DC00-4BE1-BE3A-0A84208EDA52}" destId="{C2F09B1F-9D99-40B4-BB38-E5A09E00C74E}" srcOrd="0" destOrd="0" presId="urn:microsoft.com/office/officeart/2005/8/layout/process4"/>
    <dgm:cxn modelId="{AD4A2CD4-B64E-466F-8300-5E2D88E1D2BF}" type="presOf" srcId="{1BC4BE4F-6B82-491E-83B0-699FD1CEE645}" destId="{4EBD7CF8-2B15-4F2A-8C5A-80AF1123C734}" srcOrd="0" destOrd="0" presId="urn:microsoft.com/office/officeart/2005/8/layout/process4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82C24141-2008-4B97-812A-F8A1787B3576}" type="presOf" srcId="{1BF0EFA8-4E7E-4D89-9D16-20389AD19D38}" destId="{0C6950F5-6141-4D83-9995-5D0ED435D196}" srcOrd="0" destOrd="0" presId="urn:microsoft.com/office/officeart/2005/8/layout/process4"/>
    <dgm:cxn modelId="{4B2E4122-4A1C-4233-83A5-800BE56841B4}" srcId="{1BC4BE4F-6B82-491E-83B0-699FD1CEE645}" destId="{1BF0EFA8-4E7E-4D89-9D16-20389AD19D38}" srcOrd="3" destOrd="0" parTransId="{B6A2437C-C4C4-48B2-94F6-556B2E0653A6}" sibTransId="{A0277C76-B9AB-49ED-ACC8-165D311E3474}"/>
    <dgm:cxn modelId="{244BCB66-FAC0-4BA1-BF3C-D38B6A4CDFBD}" type="presParOf" srcId="{4EBD7CF8-2B15-4F2A-8C5A-80AF1123C734}" destId="{9B7B1943-22E1-4BE2-9A39-46A8D2BAF7F9}" srcOrd="0" destOrd="0" presId="urn:microsoft.com/office/officeart/2005/8/layout/process4"/>
    <dgm:cxn modelId="{2774FE7B-BB09-4CDF-B19B-E7D134EFEED5}" type="presParOf" srcId="{9B7B1943-22E1-4BE2-9A39-46A8D2BAF7F9}" destId="{C2F09B1F-9D99-40B4-BB38-E5A09E00C74E}" srcOrd="0" destOrd="0" presId="urn:microsoft.com/office/officeart/2005/8/layout/process4"/>
    <dgm:cxn modelId="{D6EE3DAF-0E2A-4570-B7E1-F080AA74818C}" type="presParOf" srcId="{4EBD7CF8-2B15-4F2A-8C5A-80AF1123C734}" destId="{EA06F4E6-940F-4487-BCFD-E30A2066BCED}" srcOrd="1" destOrd="0" presId="urn:microsoft.com/office/officeart/2005/8/layout/process4"/>
    <dgm:cxn modelId="{B4979CEE-75E2-452F-907F-1775DABA209E}" type="presParOf" srcId="{4EBD7CF8-2B15-4F2A-8C5A-80AF1123C734}" destId="{CEDACEE3-8333-4A30-9BE9-FB59F94EF2C7}" srcOrd="2" destOrd="0" presId="urn:microsoft.com/office/officeart/2005/8/layout/process4"/>
    <dgm:cxn modelId="{A83340F0-94B2-46F8-B3AA-DECD9D9ADB9F}" type="presParOf" srcId="{CEDACEE3-8333-4A30-9BE9-FB59F94EF2C7}" destId="{466987B7-924A-4A1B-BB88-B4454A092342}" srcOrd="0" destOrd="0" presId="urn:microsoft.com/office/officeart/2005/8/layout/process4"/>
    <dgm:cxn modelId="{E49E9A13-990A-4C37-8A49-54C2E5A4472A}" type="presParOf" srcId="{4EBD7CF8-2B15-4F2A-8C5A-80AF1123C734}" destId="{1F8334FB-D226-40CE-8BA3-84F9787863A4}" srcOrd="3" destOrd="0" presId="urn:microsoft.com/office/officeart/2005/8/layout/process4"/>
    <dgm:cxn modelId="{5CAAA6BB-00B5-4FAF-8429-116AD860AC68}" type="presParOf" srcId="{4EBD7CF8-2B15-4F2A-8C5A-80AF1123C734}" destId="{9D6A2585-1A8E-4C1E-8D79-D7693967927F}" srcOrd="4" destOrd="0" presId="urn:microsoft.com/office/officeart/2005/8/layout/process4"/>
    <dgm:cxn modelId="{AB3C7A9F-178F-434E-A37C-5BF8455C6174}" type="presParOf" srcId="{9D6A2585-1A8E-4C1E-8D79-D7693967927F}" destId="{35915DB5-D6D2-40C4-9F03-037EE892B65C}" srcOrd="0" destOrd="0" presId="urn:microsoft.com/office/officeart/2005/8/layout/process4"/>
    <dgm:cxn modelId="{5A033AEB-39CF-415A-B7EC-0830C8D99EEA}" type="presParOf" srcId="{4EBD7CF8-2B15-4F2A-8C5A-80AF1123C734}" destId="{D311DA50-1D50-4B01-B514-FFCBFE96D77B}" srcOrd="5" destOrd="0" presId="urn:microsoft.com/office/officeart/2005/8/layout/process4"/>
    <dgm:cxn modelId="{8C693631-10AD-4339-BD0F-50CCD86F7C4C}" type="presParOf" srcId="{4EBD7CF8-2B15-4F2A-8C5A-80AF1123C734}" destId="{13544D3F-CA11-457A-B225-D6292D04AA5F}" srcOrd="6" destOrd="0" presId="urn:microsoft.com/office/officeart/2005/8/layout/process4"/>
    <dgm:cxn modelId="{20C01CAE-1ABF-4DBD-9DD0-9F4F3D162D84}" type="presParOf" srcId="{13544D3F-CA11-457A-B225-D6292D04AA5F}" destId="{0C6950F5-6141-4D83-9995-5D0ED435D196}" srcOrd="0" destOrd="0" presId="urn:microsoft.com/office/officeart/2005/8/layout/process4"/>
    <dgm:cxn modelId="{AFD61EDB-A8AC-47BD-9B5A-1496A3C62735}" type="presParOf" srcId="{4EBD7CF8-2B15-4F2A-8C5A-80AF1123C734}" destId="{92C2C3B2-4F08-40C3-B36A-E8677DF65D25}" srcOrd="7" destOrd="0" presId="urn:microsoft.com/office/officeart/2005/8/layout/process4"/>
    <dgm:cxn modelId="{E469DAEA-E7B3-4366-BE5A-B8B110E14D56}" type="presParOf" srcId="{4EBD7CF8-2B15-4F2A-8C5A-80AF1123C734}" destId="{5B864F7E-49A9-4C26-A011-953999E43D53}" srcOrd="8" destOrd="0" presId="urn:microsoft.com/office/officeart/2005/8/layout/process4"/>
    <dgm:cxn modelId="{35EBF5D4-A436-407D-B200-51889B5B3E62}" type="presParOf" srcId="{5B864F7E-49A9-4C26-A011-953999E43D53}" destId="{1E9FC37E-2DF9-4FD8-B3F5-C966A3E6AF86}" srcOrd="0" destOrd="0" presId="urn:microsoft.com/office/officeart/2005/8/layout/process4"/>
    <dgm:cxn modelId="{58200D0E-11CF-4EFC-9F1D-043B9D74F8C4}" type="presParOf" srcId="{4EBD7CF8-2B15-4F2A-8C5A-80AF1123C734}" destId="{56E7675A-4274-48AA-8BF9-625EF6C34740}" srcOrd="9" destOrd="0" presId="urn:microsoft.com/office/officeart/2005/8/layout/process4"/>
    <dgm:cxn modelId="{4EFB55E4-F379-42C7-9F99-2FEFF77CD682}" type="presParOf" srcId="{4EBD7CF8-2B15-4F2A-8C5A-80AF1123C734}" destId="{9182DEB3-B80C-4E20-B99A-30C1A81D2E0E}" srcOrd="10" destOrd="0" presId="urn:microsoft.com/office/officeart/2005/8/layout/process4"/>
    <dgm:cxn modelId="{0C5F4F2D-E713-4388-A366-1398BADBC156}" type="presParOf" srcId="{9182DEB3-B80C-4E20-B99A-30C1A81D2E0E}" destId="{F434CAEE-BD19-47AC-B6A2-7CF11DF8B8FA}" srcOrd="0" destOrd="0" presId="urn:microsoft.com/office/officeart/2005/8/layout/process4"/>
    <dgm:cxn modelId="{10693216-300E-41CF-A7FC-DE7A403C2445}" type="presParOf" srcId="{4EBD7CF8-2B15-4F2A-8C5A-80AF1123C734}" destId="{B78AA16F-5926-4435-9533-D22B9763880C}" srcOrd="11" destOrd="0" presId="urn:microsoft.com/office/officeart/2005/8/layout/process4"/>
    <dgm:cxn modelId="{A0FD8F87-E44D-473B-A4EF-2B158E3180F3}" type="presParOf" srcId="{4EBD7CF8-2B15-4F2A-8C5A-80AF1123C734}" destId="{EFFE8938-F64C-4FC0-83A9-A1658194E78C}" srcOrd="12" destOrd="0" presId="urn:microsoft.com/office/officeart/2005/8/layout/process4"/>
    <dgm:cxn modelId="{83C787AB-4A9B-4C28-BE97-AD9244301A18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785E58E0-D29C-46BB-9C70-9BB520889BF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90057E9F-DF8A-4D8C-A0CC-042A3BE689DC}" type="parTrans" cxnId="{402E480C-F665-4A6C-BE43-4BCAD36C2A3A}">
      <dgm:prSet/>
      <dgm:spPr/>
      <dgm:t>
        <a:bodyPr/>
        <a:lstStyle/>
        <a:p>
          <a:endParaRPr lang="en-US"/>
        </a:p>
      </dgm:t>
    </dgm:pt>
    <dgm:pt modelId="{EA925470-D383-45FC-93A4-8CE0AE0F83D5}" type="sibTrans" cxnId="{402E480C-F665-4A6C-BE43-4BCAD36C2A3A}">
      <dgm:prSet/>
      <dgm:spPr/>
      <dgm:t>
        <a:bodyPr/>
        <a:lstStyle/>
        <a:p>
          <a:endParaRPr lang="en-US"/>
        </a:p>
      </dgm:t>
    </dgm:pt>
    <dgm:pt modelId="{3BD9EFEB-14FC-4EB9-ADF4-E4FB7F6546F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F31D6E6B-37B7-40F4-9FF0-4880D8C16111}" type="parTrans" cxnId="{1604D74E-2681-4246-9BCB-25253DEBFDC3}">
      <dgm:prSet/>
      <dgm:spPr/>
      <dgm:t>
        <a:bodyPr/>
        <a:lstStyle/>
        <a:p>
          <a:endParaRPr lang="en-US"/>
        </a:p>
      </dgm:t>
    </dgm:pt>
    <dgm:pt modelId="{AAEFD6D8-0FFE-471E-8A9B-6F34903AB761}" type="sibTrans" cxnId="{1604D74E-2681-4246-9BCB-25253DEBFDC3}">
      <dgm:prSet/>
      <dgm:spPr/>
      <dgm:t>
        <a:bodyPr/>
        <a:lstStyle/>
        <a:p>
          <a:endParaRPr lang="en-US"/>
        </a:p>
      </dgm:t>
    </dgm:pt>
    <dgm:pt modelId="{A2C5FB38-FC18-46B6-8EC0-C861C117A5F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34D00484-E3AE-4491-8EC9-4001A817CDA5}" type="parTrans" cxnId="{7EB7FCF7-0033-4E5C-A544-A66929493E8B}">
      <dgm:prSet/>
      <dgm:spPr/>
      <dgm:t>
        <a:bodyPr/>
        <a:lstStyle/>
        <a:p>
          <a:endParaRPr lang="en-US"/>
        </a:p>
      </dgm:t>
    </dgm:pt>
    <dgm:pt modelId="{65C4C9B7-8E21-4FE9-A1F8-76ACA97703F0}" type="sibTrans" cxnId="{7EB7FCF7-0033-4E5C-A544-A66929493E8B}">
      <dgm:prSet/>
      <dgm:spPr/>
      <dgm:t>
        <a:bodyPr/>
        <a:lstStyle/>
        <a:p>
          <a:endParaRPr lang="en-US"/>
        </a:p>
      </dgm:t>
    </dgm:pt>
    <dgm:pt modelId="{D68808FF-3521-451A-ADFF-C2F7E1C41D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khuyết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tật</a:t>
          </a:r>
          <a:endParaRPr lang="en-US" dirty="0">
            <a:solidFill>
              <a:schemeClr val="tx1"/>
            </a:solidFill>
          </a:endParaRPr>
        </a:p>
      </dgm:t>
    </dgm:pt>
    <dgm:pt modelId="{F4BD0DF0-7D8A-4E38-9781-35B7FD8F0202}" type="parTrans" cxnId="{4C767CE5-1D64-4687-BEE7-4D63A3E90044}">
      <dgm:prSet/>
      <dgm:spPr/>
      <dgm:t>
        <a:bodyPr/>
        <a:lstStyle/>
        <a:p>
          <a:endParaRPr lang="en-US"/>
        </a:p>
      </dgm:t>
    </dgm:pt>
    <dgm:pt modelId="{D0B17648-AFAA-48B0-B82C-3AFD9442A4D3}" type="sibTrans" cxnId="{4C767CE5-1D64-4687-BEE7-4D63A3E90044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3-5tr</a:t>
          </a:r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E480C-F665-4A6C-BE43-4BCAD36C2A3A}" srcId="{D5A57F1C-36A7-4627-A71A-945DD2A34BAE}" destId="{785E58E0-D29C-46BB-9C70-9BB520889BFD}" srcOrd="1" destOrd="0" parTransId="{90057E9F-DF8A-4D8C-A0CC-042A3BE689DC}" sibTransId="{EA925470-D383-45FC-93A4-8CE0AE0F83D5}"/>
    <dgm:cxn modelId="{7BA7651C-571A-44A6-B211-8FEE4281321B}" type="presOf" srcId="{785E58E0-D29C-46BB-9C70-9BB520889BFD}" destId="{061A8542-C8EA-4A90-97C1-69ED99FFC1CA}" srcOrd="0" destOrd="1" presId="urn:microsoft.com/office/officeart/2005/8/layout/hList2"/>
    <dgm:cxn modelId="{7EB7FCF7-0033-4E5C-A544-A66929493E8B}" srcId="{D5A57F1C-36A7-4627-A71A-945DD2A34BAE}" destId="{A2C5FB38-FC18-46B6-8EC0-C861C117A5FB}" srcOrd="3" destOrd="0" parTransId="{34D00484-E3AE-4491-8EC9-4001A817CDA5}" sibTransId="{65C4C9B7-8E21-4FE9-A1F8-76ACA97703F0}"/>
    <dgm:cxn modelId="{1C21AC02-5DEF-4A9D-933D-A85CFB73E4E8}" type="presOf" srcId="{D68808FF-3521-451A-ADFF-C2F7E1C41DDF}" destId="{061A8542-C8EA-4A90-97C1-69ED99FFC1CA}" srcOrd="0" destOrd="4" presId="urn:microsoft.com/office/officeart/2005/8/layout/hList2"/>
    <dgm:cxn modelId="{4C767CE5-1D64-4687-BEE7-4D63A3E90044}" srcId="{D5A57F1C-36A7-4627-A71A-945DD2A34BAE}" destId="{D68808FF-3521-451A-ADFF-C2F7E1C41DDF}" srcOrd="4" destOrd="0" parTransId="{F4BD0DF0-7D8A-4E38-9781-35B7FD8F0202}" sibTransId="{D0B17648-AFAA-48B0-B82C-3AFD9442A4D3}"/>
    <dgm:cxn modelId="{EC206780-00BB-45C4-B0E4-2B6F5F84D791}" type="presOf" srcId="{66E1C731-2B32-4D60-9B87-D13050B69662}" destId="{EDD2DAD7-B9AA-43CC-BDA8-962342A26062}" srcOrd="0" destOrd="0" presId="urn:microsoft.com/office/officeart/2005/8/layout/hList2"/>
    <dgm:cxn modelId="{69C1016C-A097-41EB-B94E-BFF7C2CAB93C}" type="presOf" srcId="{D5A57F1C-36A7-4627-A71A-945DD2A34BAE}" destId="{D19982DA-0ACF-42D5-9688-8708B3A8EFDD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2D1E3EBA-A300-4261-86C0-752D4AC1A83D}" type="presOf" srcId="{FDCDD6FB-B562-4FE7-B827-88D3026D19C8}" destId="{061A8542-C8EA-4A90-97C1-69ED99FFC1CA}" srcOrd="0" destOrd="0" presId="urn:microsoft.com/office/officeart/2005/8/layout/hList2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604D74E-2681-4246-9BCB-25253DEBFDC3}" srcId="{D5A57F1C-36A7-4627-A71A-945DD2A34BAE}" destId="{3BD9EFEB-14FC-4EB9-ADF4-E4FB7F6546FA}" srcOrd="2" destOrd="0" parTransId="{F31D6E6B-37B7-40F4-9FF0-4880D8C16111}" sibTransId="{AAEFD6D8-0FFE-471E-8A9B-6F34903AB761}"/>
    <dgm:cxn modelId="{788295DF-7FA3-42FF-A903-D6529F8F81A4}" type="presOf" srcId="{3BD9EFEB-14FC-4EB9-ADF4-E4FB7F6546FA}" destId="{061A8542-C8EA-4A90-97C1-69ED99FFC1CA}" srcOrd="0" destOrd="2" presId="urn:microsoft.com/office/officeart/2005/8/layout/hList2"/>
    <dgm:cxn modelId="{7DBE72CE-14E0-43CB-A3FB-B75DA38122DB}" type="presOf" srcId="{A2C5FB38-FC18-46B6-8EC0-C861C117A5FB}" destId="{061A8542-C8EA-4A90-97C1-69ED99FFC1CA}" srcOrd="0" destOrd="3" presId="urn:microsoft.com/office/officeart/2005/8/layout/hList2"/>
    <dgm:cxn modelId="{6C1A2321-EE04-4D61-9D0C-601A3790B32A}" type="presParOf" srcId="{EDD2DAD7-B9AA-43CC-BDA8-962342A26062}" destId="{BD476714-9E9F-4EA2-84BF-BA10F2CEA19C}" srcOrd="0" destOrd="0" presId="urn:microsoft.com/office/officeart/2005/8/layout/hList2"/>
    <dgm:cxn modelId="{D6F7CE74-507D-42F0-932C-739B3E61903E}" type="presParOf" srcId="{BD476714-9E9F-4EA2-84BF-BA10F2CEA19C}" destId="{1E9B94B1-9859-4A69-B478-C1772A497A57}" srcOrd="0" destOrd="0" presId="urn:microsoft.com/office/officeart/2005/8/layout/hList2"/>
    <dgm:cxn modelId="{18769597-989D-4ED7-9EF0-AA4E1E17B053}" type="presParOf" srcId="{BD476714-9E9F-4EA2-84BF-BA10F2CEA19C}" destId="{061A8542-C8EA-4A90-97C1-69ED99FFC1CA}" srcOrd="1" destOrd="0" presId="urn:microsoft.com/office/officeart/2005/8/layout/hList2"/>
    <dgm:cxn modelId="{2C3A1FDD-903B-4BA9-B889-E5D4433FD15D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AE8BFF90-F3E9-41D1-8AA9-5563BA607F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0A658F26-DFD2-4676-B30D-DCBE71CFBA48}" type="parTrans" cxnId="{4A8485C5-84DE-4C2B-885B-9FED39C297B9}">
      <dgm:prSet/>
      <dgm:spPr/>
      <dgm:t>
        <a:bodyPr/>
        <a:lstStyle/>
        <a:p>
          <a:endParaRPr lang="en-US"/>
        </a:p>
      </dgm:t>
    </dgm:pt>
    <dgm:pt modelId="{76D4FC90-F4A0-4AD3-B675-B117EAEBC6AE}" type="sibTrans" cxnId="{4A8485C5-84DE-4C2B-885B-9FED39C297B9}">
      <dgm:prSet/>
      <dgm:spPr/>
      <dgm:t>
        <a:bodyPr/>
        <a:lstStyle/>
        <a:p>
          <a:endParaRPr lang="en-US"/>
        </a:p>
      </dgm:t>
    </dgm:pt>
    <dgm:pt modelId="{05F89ACE-121E-424C-9C4B-DD3B577BC5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93111A98-9295-4090-B291-FF59ED84CE07}" type="parTrans" cxnId="{EB580D77-BE0E-4607-BDEB-E0B995A4D217}">
      <dgm:prSet/>
      <dgm:spPr/>
      <dgm:t>
        <a:bodyPr/>
        <a:lstStyle/>
        <a:p>
          <a:endParaRPr lang="en-US"/>
        </a:p>
      </dgm:t>
    </dgm:pt>
    <dgm:pt modelId="{47D469F7-09EC-4B15-8E75-4AA963308725}" type="sibTrans" cxnId="{EB580D77-BE0E-4607-BDEB-E0B995A4D217}">
      <dgm:prSet/>
      <dgm:spPr/>
      <dgm:t>
        <a:bodyPr/>
        <a:lstStyle/>
        <a:p>
          <a:endParaRPr lang="en-US"/>
        </a:p>
      </dgm:t>
    </dgm:pt>
    <dgm:pt modelId="{53CE19FA-CCE3-4739-94DD-83B5FAED6564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7240BF0F-8632-4BFF-84BB-BEDD1B056B9A}" type="parTrans" cxnId="{8048082B-DC91-4A37-A0CB-1F60C397D1BF}">
      <dgm:prSet/>
      <dgm:spPr/>
      <dgm:t>
        <a:bodyPr/>
        <a:lstStyle/>
        <a:p>
          <a:endParaRPr lang="en-US"/>
        </a:p>
      </dgm:t>
    </dgm:pt>
    <dgm:pt modelId="{7CFEA3DF-2F97-4622-8C9A-F77A1CD87CFF}" type="sibTrans" cxnId="{8048082B-DC91-4A37-A0CB-1F60C397D1BF}">
      <dgm:prSet/>
      <dgm:spPr/>
      <dgm:t>
        <a:bodyPr/>
        <a:lstStyle/>
        <a:p>
          <a:endParaRPr lang="en-US"/>
        </a:p>
      </dgm:t>
    </dgm:pt>
    <dgm:pt modelId="{F2259DDE-EAC9-4492-AA34-701610623B4E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EE39CFB0-8BC3-495B-82F7-8384BD9C4D9C}" type="parTrans" cxnId="{BE886750-313B-4A4E-B081-09C1B2A9F193}">
      <dgm:prSet/>
      <dgm:spPr/>
      <dgm:t>
        <a:bodyPr/>
        <a:lstStyle/>
        <a:p>
          <a:endParaRPr lang="en-US"/>
        </a:p>
      </dgm:t>
    </dgm:pt>
    <dgm:pt modelId="{E5C9E9E1-AC9B-4643-93E5-A64B2627DFA4}" type="sibTrans" cxnId="{BE886750-313B-4A4E-B081-09C1B2A9F193}">
      <dgm:prSet/>
      <dgm:spPr/>
      <dgm:t>
        <a:bodyPr/>
        <a:lstStyle/>
        <a:p>
          <a:endParaRPr lang="en-US"/>
        </a:p>
      </dgm:t>
    </dgm:pt>
    <dgm:pt modelId="{FA2AFF71-F8E7-4498-960E-BE536375F3B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65641951-BD51-44B7-B296-BC02F5140BBC}" type="parTrans" cxnId="{AC0B97D8-3E5F-4386-87BE-BB2EBCE626B9}">
      <dgm:prSet/>
      <dgm:spPr/>
      <dgm:t>
        <a:bodyPr/>
        <a:lstStyle/>
        <a:p>
          <a:endParaRPr lang="en-US"/>
        </a:p>
      </dgm:t>
    </dgm:pt>
    <dgm:pt modelId="{21EE051F-4A1F-4B7A-B0ED-D81C6EA91B3F}" type="sibTrans" cxnId="{AC0B97D8-3E5F-4386-87BE-BB2EBCE626B9}">
      <dgm:prSet/>
      <dgm:spPr/>
      <dgm:t>
        <a:bodyPr/>
        <a:lstStyle/>
        <a:p>
          <a:endParaRPr lang="en-US"/>
        </a:p>
      </dgm:t>
    </dgm:pt>
    <dgm:pt modelId="{434E4C43-5706-4EC8-82DF-C3800085D096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sóc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51407C58-D9E1-42C5-A7CD-532735EEB0D5}" type="parTrans" cxnId="{B7A2E1C6-1E82-4005-BB4B-D2AC161826FC}">
      <dgm:prSet/>
      <dgm:spPr/>
      <dgm:t>
        <a:bodyPr/>
        <a:lstStyle/>
        <a:p>
          <a:endParaRPr lang="en-US"/>
        </a:p>
      </dgm:t>
    </dgm:pt>
    <dgm:pt modelId="{EC103DE9-AC77-48AF-9C20-00A276850AA6}" type="sibTrans" cxnId="{B7A2E1C6-1E82-4005-BB4B-D2AC161826FC}">
      <dgm:prSet/>
      <dgm:spPr/>
      <dgm:t>
        <a:bodyPr/>
        <a:lstStyle/>
        <a:p>
          <a:endParaRPr lang="en-US"/>
        </a:p>
      </dgm:t>
    </dgm:pt>
    <dgm:pt modelId="{DCE7E822-14C9-453A-BC62-607C215F276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DFF0A7CB-CB14-476F-98F2-FC008607855D}" type="parTrans" cxnId="{3B49F862-86E7-43C0-A77B-282E272E5EB0}">
      <dgm:prSet/>
      <dgm:spPr/>
      <dgm:t>
        <a:bodyPr/>
        <a:lstStyle/>
        <a:p>
          <a:endParaRPr lang="en-US"/>
        </a:p>
      </dgm:t>
    </dgm:pt>
    <dgm:pt modelId="{D6D5333B-4C00-4B75-8622-0FE5578BAA4E}" type="sibTrans" cxnId="{3B49F862-86E7-43C0-A77B-282E272E5EB0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C3956-0FC4-472D-9002-7F0C40E2FBAE}" type="presOf" srcId="{D5A57F1C-36A7-4627-A71A-945DD2A34BAE}" destId="{D19982DA-0ACF-42D5-9688-8708B3A8EFDD}" srcOrd="0" destOrd="0" presId="urn:microsoft.com/office/officeart/2005/8/layout/hList2"/>
    <dgm:cxn modelId="{CAC0B325-3CD0-4BA2-B70B-467280009803}" type="presOf" srcId="{FA2AFF71-F8E7-4498-960E-BE536375F3B3}" destId="{061A8542-C8EA-4A90-97C1-69ED99FFC1CA}" srcOrd="0" destOrd="5" presId="urn:microsoft.com/office/officeart/2005/8/layout/hList2"/>
    <dgm:cxn modelId="{3B49F862-86E7-43C0-A77B-282E272E5EB0}" srcId="{D5A57F1C-36A7-4627-A71A-945DD2A34BAE}" destId="{DCE7E822-14C9-453A-BC62-607C215F2769}" srcOrd="7" destOrd="0" parTransId="{DFF0A7CB-CB14-476F-98F2-FC008607855D}" sibTransId="{D6D5333B-4C00-4B75-8622-0FE5578BAA4E}"/>
    <dgm:cxn modelId="{BE886750-313B-4A4E-B081-09C1B2A9F193}" srcId="{D5A57F1C-36A7-4627-A71A-945DD2A34BAE}" destId="{F2259DDE-EAC9-4492-AA34-701610623B4E}" srcOrd="4" destOrd="0" parTransId="{EE39CFB0-8BC3-495B-82F7-8384BD9C4D9C}" sibTransId="{E5C9E9E1-AC9B-4643-93E5-A64B2627DFA4}"/>
    <dgm:cxn modelId="{6795BEA3-0E02-4F17-BEAA-99A9ABD5CEC7}" type="presOf" srcId="{AE8BFF90-F3E9-41D1-8AA9-5563BA607FA5}" destId="{061A8542-C8EA-4A90-97C1-69ED99FFC1CA}" srcOrd="0" destOrd="1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A25315E2-704F-458F-9B6D-22EA39E28B1D}" type="presOf" srcId="{DCE7E822-14C9-453A-BC62-607C215F2769}" destId="{061A8542-C8EA-4A90-97C1-69ED99FFC1CA}" srcOrd="0" destOrd="7" presId="urn:microsoft.com/office/officeart/2005/8/layout/hList2"/>
    <dgm:cxn modelId="{8048082B-DC91-4A37-A0CB-1F60C397D1BF}" srcId="{D5A57F1C-36A7-4627-A71A-945DD2A34BAE}" destId="{53CE19FA-CCE3-4739-94DD-83B5FAED6564}" srcOrd="3" destOrd="0" parTransId="{7240BF0F-8632-4BFF-84BB-BEDD1B056B9A}" sibTransId="{7CFEA3DF-2F97-4622-8C9A-F77A1CD87CFF}"/>
    <dgm:cxn modelId="{90604D6A-4EAD-4A45-8871-11244CA89989}" type="presOf" srcId="{66E1C731-2B32-4D60-9B87-D13050B69662}" destId="{EDD2DAD7-B9AA-43CC-BDA8-962342A26062}" srcOrd="0" destOrd="0" presId="urn:microsoft.com/office/officeart/2005/8/layout/hList2"/>
    <dgm:cxn modelId="{70DACB26-AB4D-4C88-B0B8-D544DDA4BD37}" type="presOf" srcId="{5E2D9242-D935-48CA-96D4-532C132C15DF}" destId="{061A8542-C8EA-4A90-97C1-69ED99FFC1CA}" srcOrd="0" destOrd="0" presId="urn:microsoft.com/office/officeart/2005/8/layout/hList2"/>
    <dgm:cxn modelId="{F6442650-3B33-4E30-A63C-565612C8B319}" type="presOf" srcId="{05F89ACE-121E-424C-9C4B-DD3B577BC5B4}" destId="{061A8542-C8EA-4A90-97C1-69ED99FFC1CA}" srcOrd="0" destOrd="2" presId="urn:microsoft.com/office/officeart/2005/8/layout/hList2"/>
    <dgm:cxn modelId="{AC0B97D8-3E5F-4386-87BE-BB2EBCE626B9}" srcId="{D5A57F1C-36A7-4627-A71A-945DD2A34BAE}" destId="{FA2AFF71-F8E7-4498-960E-BE536375F3B3}" srcOrd="5" destOrd="0" parTransId="{65641951-BD51-44B7-B296-BC02F5140BBC}" sibTransId="{21EE051F-4A1F-4B7A-B0ED-D81C6EA91B3F}"/>
    <dgm:cxn modelId="{0E749DAD-CBF2-42B1-A8F1-A517309F37A7}" type="presOf" srcId="{F2259DDE-EAC9-4492-AA34-701610623B4E}" destId="{061A8542-C8EA-4A90-97C1-69ED99FFC1CA}" srcOrd="0" destOrd="4" presId="urn:microsoft.com/office/officeart/2005/8/layout/hList2"/>
    <dgm:cxn modelId="{B00812F6-D137-465C-9D34-8AC12CB2FDE9}" type="presOf" srcId="{434E4C43-5706-4EC8-82DF-C3800085D096}" destId="{061A8542-C8EA-4A90-97C1-69ED99FFC1CA}" srcOrd="0" destOrd="6" presId="urn:microsoft.com/office/officeart/2005/8/layout/hList2"/>
    <dgm:cxn modelId="{4A8485C5-84DE-4C2B-885B-9FED39C297B9}" srcId="{D5A57F1C-36A7-4627-A71A-945DD2A34BAE}" destId="{AE8BFF90-F3E9-41D1-8AA9-5563BA607FA5}" srcOrd="1" destOrd="0" parTransId="{0A658F26-DFD2-4676-B30D-DCBE71CFBA48}" sibTransId="{76D4FC90-F4A0-4AD3-B675-B117EAEBC6AE}"/>
    <dgm:cxn modelId="{EB580D77-BE0E-4607-BDEB-E0B995A4D217}" srcId="{D5A57F1C-36A7-4627-A71A-945DD2A34BAE}" destId="{05F89ACE-121E-424C-9C4B-DD3B577BC5B4}" srcOrd="2" destOrd="0" parTransId="{93111A98-9295-4090-B291-FF59ED84CE07}" sibTransId="{47D469F7-09EC-4B15-8E75-4AA963308725}"/>
    <dgm:cxn modelId="{B7A2E1C6-1E82-4005-BB4B-D2AC161826FC}" srcId="{D5A57F1C-36A7-4627-A71A-945DD2A34BAE}" destId="{434E4C43-5706-4EC8-82DF-C3800085D096}" srcOrd="6" destOrd="0" parTransId="{51407C58-D9E1-42C5-A7CD-532735EEB0D5}" sibTransId="{EC103DE9-AC77-48AF-9C20-00A276850AA6}"/>
    <dgm:cxn modelId="{F0165A3A-56F6-47AC-A096-12C0E6B9BB1D}" type="presOf" srcId="{53CE19FA-CCE3-4739-94DD-83B5FAED6564}" destId="{061A8542-C8EA-4A90-97C1-69ED99FFC1CA}" srcOrd="0" destOrd="3" presId="urn:microsoft.com/office/officeart/2005/8/layout/hList2"/>
    <dgm:cxn modelId="{01E1592A-8BF9-46E3-A7A1-D1C97B61B228}" type="presParOf" srcId="{EDD2DAD7-B9AA-43CC-BDA8-962342A26062}" destId="{BD476714-9E9F-4EA2-84BF-BA10F2CEA19C}" srcOrd="0" destOrd="0" presId="urn:microsoft.com/office/officeart/2005/8/layout/hList2"/>
    <dgm:cxn modelId="{37B0034E-11B4-49BE-8695-A811C2ABDA4C}" type="presParOf" srcId="{BD476714-9E9F-4EA2-84BF-BA10F2CEA19C}" destId="{1E9B94B1-9859-4A69-B478-C1772A497A57}" srcOrd="0" destOrd="0" presId="urn:microsoft.com/office/officeart/2005/8/layout/hList2"/>
    <dgm:cxn modelId="{24BAA6CA-4C2D-4C38-9473-A0CDD1ABE00A}" type="presParOf" srcId="{BD476714-9E9F-4EA2-84BF-BA10F2CEA19C}" destId="{061A8542-C8EA-4A90-97C1-69ED99FFC1CA}" srcOrd="1" destOrd="0" presId="urn:microsoft.com/office/officeart/2005/8/layout/hList2"/>
    <dgm:cxn modelId="{41254318-DE13-49B7-8B62-825476D7A87F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390F2124-6F11-4163-B14A-93F89ED91DDE}" type="presOf" srcId="{89C80467-FDEC-4223-8CBC-FBACCB187AED}" destId="{B10ECE79-1158-4FBF-9996-7449710D2D60}" srcOrd="0" destOrd="0" presId="urn:microsoft.com/office/officeart/2005/8/layout/hProcess3"/>
    <dgm:cxn modelId="{150C54C1-A3D8-4F02-A5B7-E9236290655E}" type="presOf" srcId="{6AAAEC0D-91E8-4123-8731-6B8D01E1C266}" destId="{0E0DD912-5905-44F2-8E8D-73FFFD8CEB66}" srcOrd="0" destOrd="0" presId="urn:microsoft.com/office/officeart/2005/8/layout/hProcess3"/>
    <dgm:cxn modelId="{D664BDCF-D9B9-44F9-B78A-B6D5D953663E}" type="presParOf" srcId="{B10ECE79-1158-4FBF-9996-7449710D2D60}" destId="{1D837886-46C8-4427-8F5A-F98F47EE4D4A}" srcOrd="0" destOrd="0" presId="urn:microsoft.com/office/officeart/2005/8/layout/hProcess3"/>
    <dgm:cxn modelId="{5A264FCD-1A69-41BB-8D0F-463F43D564D7}" type="presParOf" srcId="{B10ECE79-1158-4FBF-9996-7449710D2D60}" destId="{3FCAE995-CA0D-4612-8F1B-71060EED56C6}" srcOrd="1" destOrd="0" presId="urn:microsoft.com/office/officeart/2005/8/layout/hProcess3"/>
    <dgm:cxn modelId="{36520BDC-D86F-4720-9C9C-7008F080F58B}" type="presParOf" srcId="{3FCAE995-CA0D-4612-8F1B-71060EED56C6}" destId="{BA2FBD9E-B492-4CEB-8533-2302568A513C}" srcOrd="0" destOrd="0" presId="urn:microsoft.com/office/officeart/2005/8/layout/hProcess3"/>
    <dgm:cxn modelId="{B04271AB-0703-4ECD-A17B-D32F660271E5}" type="presParOf" srcId="{3FCAE995-CA0D-4612-8F1B-71060EED56C6}" destId="{6C587956-EA62-4BA7-8F25-BAB7B101A272}" srcOrd="1" destOrd="0" presId="urn:microsoft.com/office/officeart/2005/8/layout/hProcess3"/>
    <dgm:cxn modelId="{2E7971B0-A8EE-47FA-A7B2-BDFE39ED4B13}" type="presParOf" srcId="{6C587956-EA62-4BA7-8F25-BAB7B101A272}" destId="{6D81768D-C544-4CA1-96C3-43683C9EAC90}" srcOrd="0" destOrd="0" presId="urn:microsoft.com/office/officeart/2005/8/layout/hProcess3"/>
    <dgm:cxn modelId="{F14C52F0-1018-4B00-916B-E0C10D324412}" type="presParOf" srcId="{6C587956-EA62-4BA7-8F25-BAB7B101A272}" destId="{0E0DD912-5905-44F2-8E8D-73FFFD8CEB66}" srcOrd="1" destOrd="0" presId="urn:microsoft.com/office/officeart/2005/8/layout/hProcess3"/>
    <dgm:cxn modelId="{CBCD54B8-ADA1-44CB-BE94-25B8B23CF1C6}" type="presParOf" srcId="{6C587956-EA62-4BA7-8F25-BAB7B101A272}" destId="{E6406C22-31A4-40A5-A3D3-B186D35EC599}" srcOrd="2" destOrd="0" presId="urn:microsoft.com/office/officeart/2005/8/layout/hProcess3"/>
    <dgm:cxn modelId="{89B9699C-4D22-4EF8-8BA1-A3AC418BAFB2}" type="presParOf" srcId="{6C587956-EA62-4BA7-8F25-BAB7B101A272}" destId="{05283023-CAB3-41C2-B468-6CF62A354034}" srcOrd="3" destOrd="0" presId="urn:microsoft.com/office/officeart/2005/8/layout/hProcess3"/>
    <dgm:cxn modelId="{475E85D6-7A86-4FF7-9DE0-E16EC5B6A443}" type="presParOf" srcId="{3FCAE995-CA0D-4612-8F1B-71060EED56C6}" destId="{077D48AF-A62F-474A-89BC-4F096D810CD1}" srcOrd="2" destOrd="0" presId="urn:microsoft.com/office/officeart/2005/8/layout/hProcess3"/>
    <dgm:cxn modelId="{2C6A8BE6-32FF-4E9E-8FFA-1B1E1BCBDD2E}" type="presParOf" srcId="{3FCAE995-CA0D-4612-8F1B-71060EED56C6}" destId="{4C6CB46C-0C43-4EE3-8C1C-FD49A8BA92BE}" srcOrd="3" destOrd="0" presId="urn:microsoft.com/office/officeart/2005/8/layout/hProcess3"/>
    <dgm:cxn modelId="{1D656828-BD67-4B3A-BD08-184AC6986C7C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CD51CE1-6E78-43BE-BE89-F611E9B63C6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493934B5-B6F5-42AF-A19C-BD4AA2804573}" type="parTrans" cxnId="{E9B5B3D9-1079-4508-B8BB-F069893F6B21}">
      <dgm:prSet/>
      <dgm:spPr/>
      <dgm:t>
        <a:bodyPr/>
        <a:lstStyle/>
        <a:p>
          <a:endParaRPr lang="en-US"/>
        </a:p>
      </dgm:t>
    </dgm:pt>
    <dgm:pt modelId="{3020C109-DB01-448D-8E62-8910D9370E52}" type="sibTrans" cxnId="{E9B5B3D9-1079-4508-B8BB-F069893F6B21}">
      <dgm:prSet/>
      <dgm:spPr/>
      <dgm:t>
        <a:bodyPr/>
        <a:lstStyle/>
        <a:p>
          <a:endParaRPr lang="en-US"/>
        </a:p>
      </dgm:t>
    </dgm:pt>
    <dgm:pt modelId="{5F8B1F0C-3224-434C-8D73-EC719DCC7FF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50F65EDB-1E23-4155-A07D-35CE803B1DDE}" type="parTrans" cxnId="{DAE7F36A-7C39-4472-B8C7-273E55F1E825}">
      <dgm:prSet/>
      <dgm:spPr/>
      <dgm:t>
        <a:bodyPr/>
        <a:lstStyle/>
        <a:p>
          <a:endParaRPr lang="en-US"/>
        </a:p>
      </dgm:t>
    </dgm:pt>
    <dgm:pt modelId="{648A3F1F-34A0-48D7-A637-3ECCA0A9653D}" type="sibTrans" cxnId="{DAE7F36A-7C39-4472-B8C7-273E55F1E825}">
      <dgm:prSet/>
      <dgm:spPr/>
      <dgm:t>
        <a:bodyPr/>
        <a:lstStyle/>
        <a:p>
          <a:endParaRPr lang="en-US"/>
        </a:p>
      </dgm:t>
    </dgm:pt>
    <dgm:pt modelId="{342925C3-8A2D-48D7-A955-9571BCD4DE3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 </a:t>
          </a:r>
          <a:r>
            <a:rPr lang="en-US" dirty="0" err="1" smtClean="0">
              <a:solidFill>
                <a:schemeClr val="tx1"/>
              </a:solidFill>
            </a:rPr>
            <a:t>tuổi</a:t>
          </a:r>
          <a:endParaRPr lang="en-US" dirty="0">
            <a:solidFill>
              <a:schemeClr val="tx1"/>
            </a:solidFill>
          </a:endParaRPr>
        </a:p>
      </dgm:t>
    </dgm:pt>
    <dgm:pt modelId="{ABD13AEC-0260-4541-9625-799E5850364C}" type="parTrans" cxnId="{AED26AF1-0903-498B-B280-B0A9431858FD}">
      <dgm:prSet/>
      <dgm:spPr/>
      <dgm:t>
        <a:bodyPr/>
        <a:lstStyle/>
        <a:p>
          <a:endParaRPr lang="en-US"/>
        </a:p>
      </dgm:t>
    </dgm:pt>
    <dgm:pt modelId="{D50CF4D5-CA01-4CAC-9A7D-BB0435C10008}" type="sibTrans" cxnId="{AED26AF1-0903-498B-B280-B0A9431858FD}">
      <dgm:prSet/>
      <dgm:spPr/>
      <dgm:t>
        <a:bodyPr/>
        <a:lstStyle/>
        <a:p>
          <a:endParaRPr lang="en-US"/>
        </a:p>
      </dgm:t>
    </dgm:pt>
    <dgm:pt modelId="{FC507C6D-0502-43F8-8778-0C7284DDE8F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10450370-85F3-4EDB-B4CB-F8DCCC7C69AE}" type="parTrans" cxnId="{0A025782-563B-4ADF-9B5E-B442FCED78B3}">
      <dgm:prSet/>
      <dgm:spPr/>
      <dgm:t>
        <a:bodyPr/>
        <a:lstStyle/>
        <a:p>
          <a:endParaRPr lang="en-US"/>
        </a:p>
      </dgm:t>
    </dgm:pt>
    <dgm:pt modelId="{C03BE577-7E88-403C-A542-39011D5384C7}" type="sibTrans" cxnId="{0A025782-563B-4ADF-9B5E-B442FCED78B3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DF492-3175-4017-94CB-0678399810E8}" type="presOf" srcId="{FC507C6D-0502-43F8-8778-0C7284DDE8F1}" destId="{061A8542-C8EA-4A90-97C1-69ED99FFC1CA}" srcOrd="0" destOrd="4" presId="urn:microsoft.com/office/officeart/2005/8/layout/hList2"/>
    <dgm:cxn modelId="{12B6726F-947D-4243-A733-5E04129EE468}" type="presOf" srcId="{FDCDD6FB-B562-4FE7-B827-88D3026D19C8}" destId="{061A8542-C8EA-4A90-97C1-69ED99FFC1CA}" srcOrd="0" destOrd="0" presId="urn:microsoft.com/office/officeart/2005/8/layout/hList2"/>
    <dgm:cxn modelId="{E9B5B3D9-1079-4508-B8BB-F069893F6B21}" srcId="{D5A57F1C-36A7-4627-A71A-945DD2A34BAE}" destId="{FCD51CE1-6E78-43BE-BE89-F611E9B63C6D}" srcOrd="1" destOrd="0" parTransId="{493934B5-B6F5-42AF-A19C-BD4AA2804573}" sibTransId="{3020C109-DB01-448D-8E62-8910D9370E52}"/>
    <dgm:cxn modelId="{270F5E3B-1C7D-48D1-98FF-9EA2946DBBAC}" type="presOf" srcId="{66E1C731-2B32-4D60-9B87-D13050B69662}" destId="{EDD2DAD7-B9AA-43CC-BDA8-962342A26062}" srcOrd="0" destOrd="0" presId="urn:microsoft.com/office/officeart/2005/8/layout/hList2"/>
    <dgm:cxn modelId="{9B810005-FEDE-4066-A62E-8964E515A18C}" type="presOf" srcId="{FCD51CE1-6E78-43BE-BE89-F611E9B63C6D}" destId="{061A8542-C8EA-4A90-97C1-69ED99FFC1CA}" srcOrd="0" destOrd="1" presId="urn:microsoft.com/office/officeart/2005/8/layout/hList2"/>
    <dgm:cxn modelId="{AED26AF1-0903-498B-B280-B0A9431858FD}" srcId="{D5A57F1C-36A7-4627-A71A-945DD2A34BAE}" destId="{342925C3-8A2D-48D7-A955-9571BCD4DE39}" srcOrd="3" destOrd="0" parTransId="{ABD13AEC-0260-4541-9625-799E5850364C}" sibTransId="{D50CF4D5-CA01-4CAC-9A7D-BB0435C10008}"/>
    <dgm:cxn modelId="{D05B0B8B-894D-4FEB-949F-1214047343A1}" type="presOf" srcId="{5F8B1F0C-3224-434C-8D73-EC719DCC7FF1}" destId="{061A8542-C8EA-4A90-97C1-69ED99FFC1CA}" srcOrd="0" destOrd="2" presId="urn:microsoft.com/office/officeart/2005/8/layout/hList2"/>
    <dgm:cxn modelId="{DAE7F36A-7C39-4472-B8C7-273E55F1E825}" srcId="{D5A57F1C-36A7-4627-A71A-945DD2A34BAE}" destId="{5F8B1F0C-3224-434C-8D73-EC719DCC7FF1}" srcOrd="2" destOrd="0" parTransId="{50F65EDB-1E23-4155-A07D-35CE803B1DDE}" sibTransId="{648A3F1F-34A0-48D7-A637-3ECCA0A9653D}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8BFBCEF-261A-4D8C-A5B8-CB3B302032E4}" type="presOf" srcId="{D5A57F1C-36A7-4627-A71A-945DD2A34BAE}" destId="{D19982DA-0ACF-42D5-9688-8708B3A8EFDD}" srcOrd="0" destOrd="0" presId="urn:microsoft.com/office/officeart/2005/8/layout/hList2"/>
    <dgm:cxn modelId="{0A025782-563B-4ADF-9B5E-B442FCED78B3}" srcId="{D5A57F1C-36A7-4627-A71A-945DD2A34BAE}" destId="{FC507C6D-0502-43F8-8778-0C7284DDE8F1}" srcOrd="4" destOrd="0" parTransId="{10450370-85F3-4EDB-B4CB-F8DCCC7C69AE}" sibTransId="{C03BE577-7E88-403C-A542-39011D5384C7}"/>
    <dgm:cxn modelId="{4BB7B5B2-10CF-4160-AC6F-7BE4BEC7081C}" type="presOf" srcId="{342925C3-8A2D-48D7-A955-9571BCD4DE39}" destId="{061A8542-C8EA-4A90-97C1-69ED99FFC1CA}" srcOrd="0" destOrd="3" presId="urn:microsoft.com/office/officeart/2005/8/layout/hList2"/>
    <dgm:cxn modelId="{D44D97BA-C460-49AE-BFBD-DFDFD80FBDDD}" type="presParOf" srcId="{EDD2DAD7-B9AA-43CC-BDA8-962342A26062}" destId="{BD476714-9E9F-4EA2-84BF-BA10F2CEA19C}" srcOrd="0" destOrd="0" presId="urn:microsoft.com/office/officeart/2005/8/layout/hList2"/>
    <dgm:cxn modelId="{BC8A6274-B5F5-41B4-9020-7C69E2138FEE}" type="presParOf" srcId="{BD476714-9E9F-4EA2-84BF-BA10F2CEA19C}" destId="{1E9B94B1-9859-4A69-B478-C1772A497A57}" srcOrd="0" destOrd="0" presId="urn:microsoft.com/office/officeart/2005/8/layout/hList2"/>
    <dgm:cxn modelId="{F03F401E-6D62-4850-86C0-BD07F89E3A78}" type="presParOf" srcId="{BD476714-9E9F-4EA2-84BF-BA10F2CEA19C}" destId="{061A8542-C8EA-4A90-97C1-69ED99FFC1CA}" srcOrd="1" destOrd="0" presId="urn:microsoft.com/office/officeart/2005/8/layout/hList2"/>
    <dgm:cxn modelId="{0AE2AEB4-F894-4081-A0C8-EEA70CC401E5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FEABDB-9838-4FA6-8034-303D97A550B8}" type="presOf" srcId="{FDCDD6FB-B562-4FE7-B827-88D3026D19C8}" destId="{061A8542-C8EA-4A90-97C1-69ED99FFC1CA}" srcOrd="0" destOrd="0" presId="urn:microsoft.com/office/officeart/2005/8/layout/hList2"/>
    <dgm:cxn modelId="{E380F524-B174-46A5-8889-CC6F23E561D6}" type="presOf" srcId="{D5A57F1C-36A7-4627-A71A-945DD2A34BAE}" destId="{D19982DA-0ACF-42D5-9688-8708B3A8EFDD}" srcOrd="0" destOrd="0" presId="urn:microsoft.com/office/officeart/2005/8/layout/hList2"/>
    <dgm:cxn modelId="{6ACAC0B4-F743-4113-8117-7384CCB8F53E}" type="presOf" srcId="{66E1C731-2B32-4D60-9B87-D13050B69662}" destId="{EDD2DAD7-B9AA-43CC-BDA8-962342A26062}" srcOrd="0" destOrd="0" presId="urn:microsoft.com/office/officeart/2005/8/layout/hList2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305CDDCB-2BBE-4000-86F5-E740DEBDDF85}" type="presParOf" srcId="{EDD2DAD7-B9AA-43CC-BDA8-962342A26062}" destId="{BD476714-9E9F-4EA2-84BF-BA10F2CEA19C}" srcOrd="0" destOrd="0" presId="urn:microsoft.com/office/officeart/2005/8/layout/hList2"/>
    <dgm:cxn modelId="{A4BB7AE5-A8A8-411A-8087-BA6DA32D26A2}" type="presParOf" srcId="{BD476714-9E9F-4EA2-84BF-BA10F2CEA19C}" destId="{1E9B94B1-9859-4A69-B478-C1772A497A57}" srcOrd="0" destOrd="0" presId="urn:microsoft.com/office/officeart/2005/8/layout/hList2"/>
    <dgm:cxn modelId="{2E40F193-0DD9-4A8B-B0A6-4AE6CF9B6287}" type="presParOf" srcId="{BD476714-9E9F-4EA2-84BF-BA10F2CEA19C}" destId="{061A8542-C8EA-4A90-97C1-69ED99FFC1CA}" srcOrd="1" destOrd="0" presId="urn:microsoft.com/office/officeart/2005/8/layout/hList2"/>
    <dgm:cxn modelId="{2346F16B-0A79-40CC-BFCD-09CE8789862D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51DE75-198E-40B5-8357-4B359E7237DE}" type="presOf" srcId="{66E1C731-2B32-4D60-9B87-D13050B69662}" destId="{EDD2DAD7-B9AA-43CC-BDA8-962342A26062}" srcOrd="0" destOrd="0" presId="urn:microsoft.com/office/officeart/2005/8/layout/hList2"/>
    <dgm:cxn modelId="{AC1F30C2-6AB4-4847-8A79-5CAADE3D86C2}" type="presOf" srcId="{5E2D9242-D935-48CA-96D4-532C132C15DF}" destId="{061A8542-C8EA-4A90-97C1-69ED99FFC1CA}" srcOrd="0" destOrd="0" presId="urn:microsoft.com/office/officeart/2005/8/layout/hList2"/>
    <dgm:cxn modelId="{2AB29747-9583-448F-9225-953E2E9D77BA}" type="presOf" srcId="{D5A57F1C-36A7-4627-A71A-945DD2A34BAE}" destId="{D19982DA-0ACF-42D5-9688-8708B3A8EFDD}" srcOrd="0" destOrd="0" presId="urn:microsoft.com/office/officeart/2005/8/layout/hList2"/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C6F59676-0A0F-477E-95A9-7B625A7CD21C}" type="presParOf" srcId="{EDD2DAD7-B9AA-43CC-BDA8-962342A26062}" destId="{BD476714-9E9F-4EA2-84BF-BA10F2CEA19C}" srcOrd="0" destOrd="0" presId="urn:microsoft.com/office/officeart/2005/8/layout/hList2"/>
    <dgm:cxn modelId="{7780FF0D-24EB-4AC0-889C-32A07BE7D80A}" type="presParOf" srcId="{BD476714-9E9F-4EA2-84BF-BA10F2CEA19C}" destId="{1E9B94B1-9859-4A69-B478-C1772A497A57}" srcOrd="0" destOrd="0" presId="urn:microsoft.com/office/officeart/2005/8/layout/hList2"/>
    <dgm:cxn modelId="{C5EEAC05-9771-4646-8BEC-818F0532668B}" type="presParOf" srcId="{BD476714-9E9F-4EA2-84BF-BA10F2CEA19C}" destId="{061A8542-C8EA-4A90-97C1-69ED99FFC1CA}" srcOrd="1" destOrd="0" presId="urn:microsoft.com/office/officeart/2005/8/layout/hList2"/>
    <dgm:cxn modelId="{6EF3FB07-9801-485A-9EFB-945BC0A0FE00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Not Match</a:t>
          </a:r>
          <a:endParaRPr lang="en-US" dirty="0">
            <a:solidFill>
              <a:srgbClr val="FF0000"/>
            </a:solidFill>
          </a:endParaRPr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73CB6890-CD4A-4F01-A02D-F40037562C87}" type="presOf" srcId="{6AAAEC0D-91E8-4123-8731-6B8D01E1C266}" destId="{0E0DD912-5905-44F2-8E8D-73FFFD8CEB66}" srcOrd="0" destOrd="0" presId="urn:microsoft.com/office/officeart/2005/8/layout/hProcess3"/>
    <dgm:cxn modelId="{D02D901E-D7B8-408F-AEDC-9661E7AFB8AE}" type="presOf" srcId="{89C80467-FDEC-4223-8CBC-FBACCB187AED}" destId="{B10ECE79-1158-4FBF-9996-7449710D2D60}" srcOrd="0" destOrd="0" presId="urn:microsoft.com/office/officeart/2005/8/layout/hProcess3"/>
    <dgm:cxn modelId="{B7B253A4-B809-4CB0-91AF-32B25E8E1A12}" type="presParOf" srcId="{B10ECE79-1158-4FBF-9996-7449710D2D60}" destId="{1D837886-46C8-4427-8F5A-F98F47EE4D4A}" srcOrd="0" destOrd="0" presId="urn:microsoft.com/office/officeart/2005/8/layout/hProcess3"/>
    <dgm:cxn modelId="{4EB88BEF-A88C-4DE1-A184-9330ADC0DB09}" type="presParOf" srcId="{B10ECE79-1158-4FBF-9996-7449710D2D60}" destId="{3FCAE995-CA0D-4612-8F1B-71060EED56C6}" srcOrd="1" destOrd="0" presId="urn:microsoft.com/office/officeart/2005/8/layout/hProcess3"/>
    <dgm:cxn modelId="{F28AF98F-A38A-4769-9216-B3A95A9E3540}" type="presParOf" srcId="{3FCAE995-CA0D-4612-8F1B-71060EED56C6}" destId="{BA2FBD9E-B492-4CEB-8533-2302568A513C}" srcOrd="0" destOrd="0" presId="urn:microsoft.com/office/officeart/2005/8/layout/hProcess3"/>
    <dgm:cxn modelId="{E2ECDF17-7544-466D-AD76-D5AF9C347735}" type="presParOf" srcId="{3FCAE995-CA0D-4612-8F1B-71060EED56C6}" destId="{6C587956-EA62-4BA7-8F25-BAB7B101A272}" srcOrd="1" destOrd="0" presId="urn:microsoft.com/office/officeart/2005/8/layout/hProcess3"/>
    <dgm:cxn modelId="{88A6E933-1444-42ED-97A6-A3710957F87C}" type="presParOf" srcId="{6C587956-EA62-4BA7-8F25-BAB7B101A272}" destId="{6D81768D-C544-4CA1-96C3-43683C9EAC90}" srcOrd="0" destOrd="0" presId="urn:microsoft.com/office/officeart/2005/8/layout/hProcess3"/>
    <dgm:cxn modelId="{09E521F7-C460-4104-AAEE-5255D4E67E21}" type="presParOf" srcId="{6C587956-EA62-4BA7-8F25-BAB7B101A272}" destId="{0E0DD912-5905-44F2-8E8D-73FFFD8CEB66}" srcOrd="1" destOrd="0" presId="urn:microsoft.com/office/officeart/2005/8/layout/hProcess3"/>
    <dgm:cxn modelId="{B2FD9C91-9EDE-433E-8E0D-21333C54C0DF}" type="presParOf" srcId="{6C587956-EA62-4BA7-8F25-BAB7B101A272}" destId="{E6406C22-31A4-40A5-A3D3-B186D35EC599}" srcOrd="2" destOrd="0" presId="urn:microsoft.com/office/officeart/2005/8/layout/hProcess3"/>
    <dgm:cxn modelId="{727B8CCD-A76E-41EF-8EAD-72B6E7347D3E}" type="presParOf" srcId="{6C587956-EA62-4BA7-8F25-BAB7B101A272}" destId="{05283023-CAB3-41C2-B468-6CF62A354034}" srcOrd="3" destOrd="0" presId="urn:microsoft.com/office/officeart/2005/8/layout/hProcess3"/>
    <dgm:cxn modelId="{46E883AF-EE59-4B45-9C7A-1BC3A1938F85}" type="presParOf" srcId="{3FCAE995-CA0D-4612-8F1B-71060EED56C6}" destId="{077D48AF-A62F-474A-89BC-4F096D810CD1}" srcOrd="2" destOrd="0" presId="urn:microsoft.com/office/officeart/2005/8/layout/hProcess3"/>
    <dgm:cxn modelId="{8C1BC2C8-A448-4B3E-958B-DB9F5026BA9F}" type="presParOf" srcId="{3FCAE995-CA0D-4612-8F1B-71060EED56C6}" destId="{4C6CB46C-0C43-4EE3-8C1C-FD49A8BA92BE}" srcOrd="3" destOrd="0" presId="urn:microsoft.com/office/officeart/2005/8/layout/hProcess3"/>
    <dgm:cxn modelId="{08AD6088-5ECB-440F-8EC5-B85A1C72632A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B1E6B0-B6D1-4FE0-9EFE-B3097139D4A4}" type="presOf" srcId="{FDCDD6FB-B562-4FE7-B827-88D3026D19C8}" destId="{061A8542-C8EA-4A90-97C1-69ED99FFC1CA}" srcOrd="0" destOrd="0" presId="urn:microsoft.com/office/officeart/2005/8/layout/hList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EAA4CEB8-A894-49D1-9A58-AF8C6B15E35D}" type="presOf" srcId="{D5A57F1C-36A7-4627-A71A-945DD2A34BAE}" destId="{D19982DA-0ACF-42D5-9688-8708B3A8EFDD}" srcOrd="0" destOrd="0" presId="urn:microsoft.com/office/officeart/2005/8/layout/hList2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84E8023-D0E9-4BA4-9E58-DC2B71C78133}" type="presOf" srcId="{66E1C731-2B32-4D60-9B87-D13050B69662}" destId="{EDD2DAD7-B9AA-43CC-BDA8-962342A26062}" srcOrd="0" destOrd="0" presId="urn:microsoft.com/office/officeart/2005/8/layout/hList2"/>
    <dgm:cxn modelId="{A4C2DAA4-1155-4738-B85C-DECC364F96AF}" type="presParOf" srcId="{EDD2DAD7-B9AA-43CC-BDA8-962342A26062}" destId="{BD476714-9E9F-4EA2-84BF-BA10F2CEA19C}" srcOrd="0" destOrd="0" presId="urn:microsoft.com/office/officeart/2005/8/layout/hList2"/>
    <dgm:cxn modelId="{400EFA2D-AAF5-49CA-8D9B-2BDE7402D10B}" type="presParOf" srcId="{BD476714-9E9F-4EA2-84BF-BA10F2CEA19C}" destId="{1E9B94B1-9859-4A69-B478-C1772A497A57}" srcOrd="0" destOrd="0" presId="urn:microsoft.com/office/officeart/2005/8/layout/hList2"/>
    <dgm:cxn modelId="{963522EE-A69E-4182-9148-98E94EA600CC}" type="presParOf" srcId="{BD476714-9E9F-4EA2-84BF-BA10F2CEA19C}" destId="{061A8542-C8EA-4A90-97C1-69ED99FFC1CA}" srcOrd="1" destOrd="0" presId="urn:microsoft.com/office/officeart/2005/8/layout/hList2"/>
    <dgm:cxn modelId="{7D9DC42C-228A-4A8F-984F-1F4ED18C7266}" type="presParOf" srcId="{BD476714-9E9F-4EA2-84BF-BA10F2CEA19C}" destId="{D19982DA-0ACF-42D5-9688-8708B3A8EFD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"/>
    <dgm:cxn modelId="{1AE1DB99-2AE6-4269-97BE-E16EFD3DFE52}" type="presParOf" srcId="{9964F86A-DCC6-4C9F-970D-6B58597BD9C0}" destId="{72D85F94-639A-4507-B734-C723EF6403CD}" srcOrd="0" destOrd="0" presId="urn:microsoft.com/office/officeart/2005/8/layout/vList3"/>
    <dgm:cxn modelId="{BADE917C-9639-41ED-95E9-73496AE408CD}" type="presParOf" srcId="{72D85F94-639A-4507-B734-C723EF6403CD}" destId="{4B1CAC1D-C654-4124-A739-D84414DBA671}" srcOrd="0" destOrd="0" presId="urn:microsoft.com/office/officeart/2005/8/layout/vList3"/>
    <dgm:cxn modelId="{9B996F04-26F8-4585-A597-6AF7B28F5144}" type="presParOf" srcId="{72D85F94-639A-4507-B734-C723EF6403CD}" destId="{8391B976-A12A-4751-8254-2AFC5981E498}" srcOrd="1" destOrd="0" presId="urn:microsoft.com/office/officeart/2005/8/layout/vList3"/>
    <dgm:cxn modelId="{C60DDE96-44F8-42D6-BF30-96F5F068B48E}" type="presParOf" srcId="{9964F86A-DCC6-4C9F-970D-6B58597BD9C0}" destId="{DB076522-CBE7-46C8-81F8-8B1AA6E70891}" srcOrd="1" destOrd="0" presId="urn:microsoft.com/office/officeart/2005/8/layout/vList3"/>
    <dgm:cxn modelId="{44AD0808-57B2-4D3E-B279-2E1CEA4BE4D8}" type="presParOf" srcId="{9964F86A-DCC6-4C9F-970D-6B58597BD9C0}" destId="{17C4357D-C2A4-4C51-A503-DF3BA7F5D281}" srcOrd="2" destOrd="0" presId="urn:microsoft.com/office/officeart/2005/8/layout/vList3"/>
    <dgm:cxn modelId="{58C7E009-DF85-4CF2-B07D-1AFEAFCCFE33}" type="presParOf" srcId="{17C4357D-C2A4-4C51-A503-DF3BA7F5D281}" destId="{DC299C18-AC1A-446D-AC36-50F0ED684BB2}" srcOrd="0" destOrd="0" presId="urn:microsoft.com/office/officeart/2005/8/layout/vList3"/>
    <dgm:cxn modelId="{09778BCC-23D7-4D87-9769-3025D0CAE86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/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91B0C-2115-4134-ADD0-84F8BCB6E8B1}" type="presOf" srcId="{2AD01156-C4D5-4497-AF8B-41A7677ADB46}" destId="{BC9B7172-39C5-4A62-9188-0061DEF4BFDF}" srcOrd="0" destOrd="0" presId="urn:microsoft.com/office/officeart/2005/8/layout/pList1"/>
    <dgm:cxn modelId="{C8060CC2-862F-4493-A4F9-66AB743793E7}" type="presOf" srcId="{BCB939D9-F22D-4FE1-BEB8-F76AC765C7C9}" destId="{5E8DF3E0-F298-49C7-A5D3-019AA82390DD}" srcOrd="0" destOrd="0" presId="urn:microsoft.com/office/officeart/2005/8/layout/pList1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0DDAFD2D-EA7B-4655-ABEA-D77858874F3F}" type="presOf" srcId="{EB30C8D8-0158-410F-BE46-D0D9DDEA375C}" destId="{E0D240BA-DDF5-4476-A93A-18F6B207A338}" srcOrd="0" destOrd="0" presId="urn:microsoft.com/office/officeart/2005/8/layout/pList1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732BFE99-F50C-420E-A9C5-6C245ED1B065}" type="presOf" srcId="{A777F699-30BB-43C0-93F2-63FD26D61AF1}" destId="{903D9D12-70CE-4FAC-B3B1-1C5F4DA8C5BB}" srcOrd="0" destOrd="0" presId="urn:microsoft.com/office/officeart/2005/8/layout/pList1"/>
    <dgm:cxn modelId="{411BCE97-57A3-4D0A-8D0F-8F9E26B78299}" type="presParOf" srcId="{5E8DF3E0-F298-49C7-A5D3-019AA82390DD}" destId="{9D8385F3-CD65-4703-A98C-D2120E92439B}" srcOrd="0" destOrd="0" presId="urn:microsoft.com/office/officeart/2005/8/layout/pList1"/>
    <dgm:cxn modelId="{256F9B3D-A965-4B75-A36F-818582D25B1F}" type="presParOf" srcId="{9D8385F3-CD65-4703-A98C-D2120E92439B}" destId="{66A58CE5-F070-42D8-932F-903FA61828A9}" srcOrd="0" destOrd="0" presId="urn:microsoft.com/office/officeart/2005/8/layout/pList1"/>
    <dgm:cxn modelId="{F7F1E071-412B-4A7F-98CE-9569CCF33047}" type="presParOf" srcId="{9D8385F3-CD65-4703-A98C-D2120E92439B}" destId="{903D9D12-70CE-4FAC-B3B1-1C5F4DA8C5BB}" srcOrd="1" destOrd="0" presId="urn:microsoft.com/office/officeart/2005/8/layout/pList1"/>
    <dgm:cxn modelId="{89A89555-0292-4345-A2E9-92EDAC0BEF3C}" type="presParOf" srcId="{5E8DF3E0-F298-49C7-A5D3-019AA82390DD}" destId="{E0D240BA-DDF5-4476-A93A-18F6B207A338}" srcOrd="1" destOrd="0" presId="urn:microsoft.com/office/officeart/2005/8/layout/pList1"/>
    <dgm:cxn modelId="{C089EB26-BD5C-42B1-B9C1-61A9325AFE2B}" type="presParOf" srcId="{5E8DF3E0-F298-49C7-A5D3-019AA82390DD}" destId="{187143C8-EEE1-492B-B3ED-B98FE92A98D9}" srcOrd="2" destOrd="0" presId="urn:microsoft.com/office/officeart/2005/8/layout/pList1"/>
    <dgm:cxn modelId="{3EB6828F-8030-4428-97F3-9B0A5A30FEF4}" type="presParOf" srcId="{187143C8-EEE1-492B-B3ED-B98FE92A98D9}" destId="{C5CA6667-1F7B-44E8-B1D3-974AA51418E6}" srcOrd="0" destOrd="0" presId="urn:microsoft.com/office/officeart/2005/8/layout/pList1"/>
    <dgm:cxn modelId="{D98F2E32-BF7E-4A99-A0ED-B9BA75363204}" type="presParOf" srcId="{187143C8-EEE1-492B-B3ED-B98FE92A98D9}" destId="{BC9B7172-39C5-4A62-9188-0061DEF4BF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</a:t>
          </a:r>
          <a:r>
            <a:rPr lang="en-US" dirty="0" smtClean="0">
              <a:solidFill>
                <a:schemeClr val="tx1"/>
              </a:solidFill>
            </a:rPr>
            <a:t>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544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60391"/>
      <dgm:spPr/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ED5F08F8-86CB-4320-8172-FB1F6975D15B}" type="presOf" srcId="{BFECAA96-7800-4365-B7D8-16A352A13B9E}" destId="{EB245845-58E9-48A8-A112-229634F8CF33}" srcOrd="1" destOrd="1" presId="urn:microsoft.com/office/officeart/2005/8/layout/vList4"/>
    <dgm:cxn modelId="{6A004604-FD07-41B2-950A-1F03DF138416}" type="presOf" srcId="{41C3DAE6-CEC9-46B0-B520-4B5928FAEB0D}" destId="{A95CBEA9-5ACF-47D7-B660-591B3B462BA3}" srcOrd="1" destOrd="1" presId="urn:microsoft.com/office/officeart/2005/8/layout/vList4"/>
    <dgm:cxn modelId="{8A371313-FD30-47CC-864F-B1C40E2A3B92}" type="presOf" srcId="{A92BD89B-0112-400E-A50E-435299A2A568}" destId="{03E44610-BE9F-4A50-9367-5B6BCFB6CF33}" srcOrd="0" destOrd="0" presId="urn:microsoft.com/office/officeart/2005/8/layout/vList4"/>
    <dgm:cxn modelId="{E167F7AC-5A55-494C-8BCB-57F1301417DB}" type="presOf" srcId="{9C2C816A-5D3D-4621-BBC5-6C07A8EE90D5}" destId="{970F31FC-46FB-4865-ABFC-13A62662928E}" srcOrd="1" destOrd="1" presId="urn:microsoft.com/office/officeart/2005/8/layout/vList4"/>
    <dgm:cxn modelId="{0C7854CD-7543-4050-A16B-230F55AE8411}" type="presOf" srcId="{2AF21528-BC74-480D-BEE8-DAB6DF8B106F}" destId="{4D32287D-853B-4771-BAA3-2C258CC52BA3}" srcOrd="0" destOrd="0" presId="urn:microsoft.com/office/officeart/2005/8/layout/vList4"/>
    <dgm:cxn modelId="{54305929-F268-4118-9852-DAA31223C0F8}" type="presOf" srcId="{6676A09F-22FC-4735-954D-9283F09766E8}" destId="{0B773AD0-FD2C-45AA-B516-B3F51A02D3A9}" srcOrd="0" destOrd="0" presId="urn:microsoft.com/office/officeart/2005/8/layout/vList4"/>
    <dgm:cxn modelId="{3554789E-F902-4BAF-9843-BBAC78F8CC73}" type="presOf" srcId="{2AF21528-BC74-480D-BEE8-DAB6DF8B106F}" destId="{320099D3-DCEA-4895-8F58-0B87E441D055}" srcOrd="1" destOrd="0" presId="urn:microsoft.com/office/officeart/2005/8/layout/vList4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CFD878D8-CBA8-4E6D-A4A4-516F50FAC955}" type="presOf" srcId="{867D9768-D2A5-4031-8FEF-DBF9396BB342}" destId="{EB245845-58E9-48A8-A112-229634F8CF33}" srcOrd="1" destOrd="0" presId="urn:microsoft.com/office/officeart/2005/8/layout/vList4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5C99877B-6B78-4AD2-A6BB-53D9024983BD}" type="presOf" srcId="{BFECAA96-7800-4365-B7D8-16A352A13B9E}" destId="{F6642189-C8AA-4F39-8DB0-1F449EC2C6D4}" srcOrd="0" destOrd="1" presId="urn:microsoft.com/office/officeart/2005/8/layout/vList4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508BC829-1984-4680-83AD-ED3E4A562B7D}" type="presOf" srcId="{6676A09F-22FC-4735-954D-9283F09766E8}" destId="{3015B54F-8B4A-4748-8280-A8BDCDA5CFF5}" srcOrd="1" destOrd="0" presId="urn:microsoft.com/office/officeart/2005/8/layout/vList4"/>
    <dgm:cxn modelId="{5673A3E7-FD5F-4530-9351-6F48D114CAAD}" type="presOf" srcId="{1BEF5DA5-5671-4ADC-80DA-9F40DAD5AC9A}" destId="{3015B54F-8B4A-4748-8280-A8BDCDA5CFF5}" srcOrd="1" destOrd="1" presId="urn:microsoft.com/office/officeart/2005/8/layout/vList4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9C58B31B-E499-4009-8D97-7E14BD30E60E}" type="presOf" srcId="{A92BD89B-0112-400E-A50E-435299A2A568}" destId="{970F31FC-46FB-4865-ABFC-13A62662928E}" srcOrd="1" destOrd="0" presId="urn:microsoft.com/office/officeart/2005/8/layout/vList4"/>
    <dgm:cxn modelId="{0F049988-BB22-48B3-A636-E03771E1E813}" type="presOf" srcId="{1BEF5DA5-5671-4ADC-80DA-9F40DAD5AC9A}" destId="{0B773AD0-FD2C-45AA-B516-B3F51A02D3A9}" srcOrd="0" destOrd="1" presId="urn:microsoft.com/office/officeart/2005/8/layout/vList4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2098D5CF-201B-4940-BB07-BA76A16CDD3D}" type="presOf" srcId="{867D9768-D2A5-4031-8FEF-DBF9396BB342}" destId="{F6642189-C8AA-4F39-8DB0-1F449EC2C6D4}" srcOrd="0" destOrd="0" presId="urn:microsoft.com/office/officeart/2005/8/layout/vList4"/>
    <dgm:cxn modelId="{E5BF7EE7-02D8-45B1-8948-D53B1042FC83}" type="presOf" srcId="{EFF8448D-7463-4B2F-9347-E50A241F1334}" destId="{4BE6A224-799F-4AEC-9B8E-A8B65B5B1E02}" srcOrd="0" destOrd="0" presId="urn:microsoft.com/office/officeart/2005/8/layout/vList4"/>
    <dgm:cxn modelId="{1CC563A3-CA3E-4FBD-8592-37AB99592931}" type="presOf" srcId="{41C3DAE6-CEC9-46B0-B520-4B5928FAEB0D}" destId="{A16B5854-BD2A-4F7B-A2EF-C7F2573CD587}" srcOrd="0" destOrd="1" presId="urn:microsoft.com/office/officeart/2005/8/layout/vList4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60EE4D91-4A99-4C26-9672-46F2F7F4A3EF}" type="presOf" srcId="{B44705B9-9001-4218-876B-D15CFCFA68A7}" destId="{320099D3-DCEA-4895-8F58-0B87E441D055}" srcOrd="1" destOrd="1" presId="urn:microsoft.com/office/officeart/2005/8/layout/vList4"/>
    <dgm:cxn modelId="{BA802FAB-9B01-4A3B-A1E6-8D7522FA5E25}" type="presOf" srcId="{67AD1E03-017D-40A8-BC30-752660CA681A}" destId="{A16B5854-BD2A-4F7B-A2EF-C7F2573CD587}" srcOrd="0" destOrd="0" presId="urn:microsoft.com/office/officeart/2005/8/layout/vList4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3238EEAD-D187-4FBA-A715-50648F99624D}" type="presOf" srcId="{B44705B9-9001-4218-876B-D15CFCFA68A7}" destId="{4D32287D-853B-4771-BAA3-2C258CC52BA3}" srcOrd="0" destOrd="1" presId="urn:microsoft.com/office/officeart/2005/8/layout/vList4"/>
    <dgm:cxn modelId="{F7C650AE-E586-4577-AD26-2106DC799D3E}" type="presOf" srcId="{67AD1E03-017D-40A8-BC30-752660CA681A}" destId="{A95CBEA9-5ACF-47D7-B660-591B3B462BA3}" srcOrd="1" destOrd="0" presId="urn:microsoft.com/office/officeart/2005/8/layout/vList4"/>
    <dgm:cxn modelId="{FD0A8413-2725-41DB-BA19-75DFF2D614BE}" type="presOf" srcId="{9C2C816A-5D3D-4621-BBC5-6C07A8EE90D5}" destId="{03E44610-BE9F-4A50-9367-5B6BCFB6CF33}" srcOrd="0" destOrd="1" presId="urn:microsoft.com/office/officeart/2005/8/layout/vList4"/>
    <dgm:cxn modelId="{91FAFA15-335B-4309-B103-CD37AA7AF6BE}" type="presParOf" srcId="{4BE6A224-799F-4AEC-9B8E-A8B65B5B1E02}" destId="{C2C9201D-99E6-4A82-8AC6-02978D415BCB}" srcOrd="0" destOrd="0" presId="urn:microsoft.com/office/officeart/2005/8/layout/vList4"/>
    <dgm:cxn modelId="{7371D8B1-312D-4948-B570-149EA69512FD}" type="presParOf" srcId="{C2C9201D-99E6-4A82-8AC6-02978D415BCB}" destId="{0B773AD0-FD2C-45AA-B516-B3F51A02D3A9}" srcOrd="0" destOrd="0" presId="urn:microsoft.com/office/officeart/2005/8/layout/vList4"/>
    <dgm:cxn modelId="{E6EAEBBB-6237-4469-9075-0271811A746C}" type="presParOf" srcId="{C2C9201D-99E6-4A82-8AC6-02978D415BCB}" destId="{319A7970-B725-4697-B935-7A13DF5601B5}" srcOrd="1" destOrd="0" presId="urn:microsoft.com/office/officeart/2005/8/layout/vList4"/>
    <dgm:cxn modelId="{FB827F74-B811-4CE0-B7C9-A335620C1742}" type="presParOf" srcId="{C2C9201D-99E6-4A82-8AC6-02978D415BCB}" destId="{3015B54F-8B4A-4748-8280-A8BDCDA5CFF5}" srcOrd="2" destOrd="0" presId="urn:microsoft.com/office/officeart/2005/8/layout/vList4"/>
    <dgm:cxn modelId="{53A8FABC-500E-4001-8F5F-89FEF3C12D9C}" type="presParOf" srcId="{4BE6A224-799F-4AEC-9B8E-A8B65B5B1E02}" destId="{B516FADD-7576-47A1-972E-725BC866DC0D}" srcOrd="1" destOrd="0" presId="urn:microsoft.com/office/officeart/2005/8/layout/vList4"/>
    <dgm:cxn modelId="{183CBD24-146E-4C24-B097-1BCE841E5DB4}" type="presParOf" srcId="{4BE6A224-799F-4AEC-9B8E-A8B65B5B1E02}" destId="{62F66F10-FD63-4270-B89A-C984FF61618F}" srcOrd="2" destOrd="0" presId="urn:microsoft.com/office/officeart/2005/8/layout/vList4"/>
    <dgm:cxn modelId="{01FDF99A-822D-440D-B5E3-9080DDD03FAD}" type="presParOf" srcId="{62F66F10-FD63-4270-B89A-C984FF61618F}" destId="{A16B5854-BD2A-4F7B-A2EF-C7F2573CD587}" srcOrd="0" destOrd="0" presId="urn:microsoft.com/office/officeart/2005/8/layout/vList4"/>
    <dgm:cxn modelId="{0C2A6B6F-A20D-40E8-A191-A88C06388FA9}" type="presParOf" srcId="{62F66F10-FD63-4270-B89A-C984FF61618F}" destId="{AE424C95-6B02-4E06-8F12-416D57A8CB08}" srcOrd="1" destOrd="0" presId="urn:microsoft.com/office/officeart/2005/8/layout/vList4"/>
    <dgm:cxn modelId="{74E9E59C-674F-4649-AB06-1F599162D712}" type="presParOf" srcId="{62F66F10-FD63-4270-B89A-C984FF61618F}" destId="{A95CBEA9-5ACF-47D7-B660-591B3B462BA3}" srcOrd="2" destOrd="0" presId="urn:microsoft.com/office/officeart/2005/8/layout/vList4"/>
    <dgm:cxn modelId="{A54693A0-F981-49BD-9A4F-D2121F4636B9}" type="presParOf" srcId="{4BE6A224-799F-4AEC-9B8E-A8B65B5B1E02}" destId="{91D67EC9-3D21-489C-8ECA-7DA2A4B4474E}" srcOrd="3" destOrd="0" presId="urn:microsoft.com/office/officeart/2005/8/layout/vList4"/>
    <dgm:cxn modelId="{5B1B3AF1-9AB1-4D8F-A873-907085D8B511}" type="presParOf" srcId="{4BE6A224-799F-4AEC-9B8E-A8B65B5B1E02}" destId="{FF76931A-BF60-43CB-877D-363DF5F62781}" srcOrd="4" destOrd="0" presId="urn:microsoft.com/office/officeart/2005/8/layout/vList4"/>
    <dgm:cxn modelId="{1A9673D4-DD98-4DE0-A87E-B00B1FED7B2D}" type="presParOf" srcId="{FF76931A-BF60-43CB-877D-363DF5F62781}" destId="{03E44610-BE9F-4A50-9367-5B6BCFB6CF33}" srcOrd="0" destOrd="0" presId="urn:microsoft.com/office/officeart/2005/8/layout/vList4"/>
    <dgm:cxn modelId="{5A15C514-45D4-4D12-B5C3-4595C8371E88}" type="presParOf" srcId="{FF76931A-BF60-43CB-877D-363DF5F62781}" destId="{D12A791F-82B3-4F9B-B64F-85C23D53D5A6}" srcOrd="1" destOrd="0" presId="urn:microsoft.com/office/officeart/2005/8/layout/vList4"/>
    <dgm:cxn modelId="{7BBCB921-3E85-4BC6-8838-A175773A5B93}" type="presParOf" srcId="{FF76931A-BF60-43CB-877D-363DF5F62781}" destId="{970F31FC-46FB-4865-ABFC-13A62662928E}" srcOrd="2" destOrd="0" presId="urn:microsoft.com/office/officeart/2005/8/layout/vList4"/>
    <dgm:cxn modelId="{A3461ABF-D20E-4A4D-B9E8-276EB9DB2A87}" type="presParOf" srcId="{4BE6A224-799F-4AEC-9B8E-A8B65B5B1E02}" destId="{1CC66735-51CD-4BA5-A090-715C68DFC89D}" srcOrd="5" destOrd="0" presId="urn:microsoft.com/office/officeart/2005/8/layout/vList4"/>
    <dgm:cxn modelId="{3E17F282-843C-4262-AB13-BCC1B207AEDE}" type="presParOf" srcId="{4BE6A224-799F-4AEC-9B8E-A8B65B5B1E02}" destId="{E115B862-E252-44BF-B3CF-7FE909C02541}" srcOrd="6" destOrd="0" presId="urn:microsoft.com/office/officeart/2005/8/layout/vList4"/>
    <dgm:cxn modelId="{216B42AB-2AD4-403B-A93E-D4CB85C5BD14}" type="presParOf" srcId="{E115B862-E252-44BF-B3CF-7FE909C02541}" destId="{4D32287D-853B-4771-BAA3-2C258CC52BA3}" srcOrd="0" destOrd="0" presId="urn:microsoft.com/office/officeart/2005/8/layout/vList4"/>
    <dgm:cxn modelId="{95315F4E-A652-4642-B820-47AE4A518E2B}" type="presParOf" srcId="{E115B862-E252-44BF-B3CF-7FE909C02541}" destId="{980595A5-7DCD-403A-8EC0-416E5D493C78}" srcOrd="1" destOrd="0" presId="urn:microsoft.com/office/officeart/2005/8/layout/vList4"/>
    <dgm:cxn modelId="{99CB99BC-7219-4F73-84E1-FD998CAC5CDC}" type="presParOf" srcId="{E115B862-E252-44BF-B3CF-7FE909C02541}" destId="{320099D3-DCEA-4895-8F58-0B87E441D055}" srcOrd="2" destOrd="0" presId="urn:microsoft.com/office/officeart/2005/8/layout/vList4"/>
    <dgm:cxn modelId="{3008A9B0-74B6-4A9E-BC47-D9C6A13AFAF6}" type="presParOf" srcId="{4BE6A224-799F-4AEC-9B8E-A8B65B5B1E02}" destId="{766B552F-6A0A-4B1E-9A9A-41B2070F66BB}" srcOrd="7" destOrd="0" presId="urn:microsoft.com/office/officeart/2005/8/layout/vList4"/>
    <dgm:cxn modelId="{D4891899-BDD7-448B-AD2E-FF7724AD1F39}" type="presParOf" srcId="{4BE6A224-799F-4AEC-9B8E-A8B65B5B1E02}" destId="{D9F2760F-4433-4473-B7B3-AC597E6FEEDE}" srcOrd="8" destOrd="0" presId="urn:microsoft.com/office/officeart/2005/8/layout/vList4"/>
    <dgm:cxn modelId="{D833BD36-8045-45DB-88CD-88D259A3F84F}" type="presParOf" srcId="{D9F2760F-4433-4473-B7B3-AC597E6FEEDE}" destId="{F6642189-C8AA-4F39-8DB0-1F449EC2C6D4}" srcOrd="0" destOrd="0" presId="urn:microsoft.com/office/officeart/2005/8/layout/vList4"/>
    <dgm:cxn modelId="{95DDE310-0DC1-4D95-BEC7-16B6D556872B}" type="presParOf" srcId="{D9F2760F-4433-4473-B7B3-AC597E6FEEDE}" destId="{020C52BF-1887-45FF-8A36-FC914CAB1CD3}" srcOrd="1" destOrd="0" presId="urn:microsoft.com/office/officeart/2005/8/layout/vList4"/>
    <dgm:cxn modelId="{DB2779D0-D196-420C-AFEE-824171126394}" type="presParOf" srcId="{D9F2760F-4433-4473-B7B3-AC597E6FEEDE}" destId="{EB245845-58E9-48A8-A112-229634F8CF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maid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79398A-9883-4E65-8729-7A094A6673F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DCAAF2E-B876-47D0-9E46-FE3B40595C7A}">
      <dgm:prSet phldrT="[Text]" custT="1"/>
      <dgm:spPr/>
      <dgm:t>
        <a:bodyPr/>
        <a:lstStyle/>
        <a:p>
          <a:r>
            <a:rPr lang="en-US" sz="2400" dirty="0" smtClean="0"/>
            <a:t>Maid mediator creates job request</a:t>
          </a:r>
          <a:endParaRPr lang="en-US" sz="2400" dirty="0"/>
        </a:p>
      </dgm:t>
    </dgm:pt>
    <dgm:pt modelId="{DC9E5701-AD2A-4E92-82BC-016013BD7549}" type="parTrans" cxnId="{CE86112F-D344-44E7-A615-1EA0C445AD07}">
      <dgm:prSet/>
      <dgm:spPr/>
      <dgm:t>
        <a:bodyPr/>
        <a:lstStyle/>
        <a:p>
          <a:endParaRPr lang="en-US"/>
        </a:p>
      </dgm:t>
    </dgm:pt>
    <dgm:pt modelId="{B3075F23-238C-4C8C-83E2-4321F91945E3}" type="sibTrans" cxnId="{CE86112F-D344-44E7-A615-1EA0C445AD07}">
      <dgm:prSet/>
      <dgm:spPr/>
      <dgm:t>
        <a:bodyPr/>
        <a:lstStyle/>
        <a:p>
          <a:endParaRPr lang="en-US"/>
        </a:p>
      </dgm:t>
    </dgm:pt>
    <dgm:pt modelId="{C0D49A40-7818-43A3-88B5-4345DAC73C57}">
      <dgm:prSet phldrT="[Text]" custT="1"/>
      <dgm:spPr/>
      <dgm:t>
        <a:bodyPr/>
        <a:lstStyle/>
        <a:p>
          <a:r>
            <a:rPr lang="en-US" sz="2400" dirty="0" smtClean="0"/>
            <a:t>Maid mediator posts job request</a:t>
          </a:r>
          <a:endParaRPr lang="en-US" sz="2400" dirty="0"/>
        </a:p>
      </dgm:t>
    </dgm:pt>
    <dgm:pt modelId="{4F17FD9D-F980-46AB-AC27-76DCDA9D7F32}" type="parTrans" cxnId="{8087C10D-84F9-4AB2-8CD1-35A917C3BAA8}">
      <dgm:prSet/>
      <dgm:spPr/>
      <dgm:t>
        <a:bodyPr/>
        <a:lstStyle/>
        <a:p>
          <a:endParaRPr lang="en-US"/>
        </a:p>
      </dgm:t>
    </dgm:pt>
    <dgm:pt modelId="{777BF9B2-C8CD-4C8D-801C-A53A2FF2AEFF}" type="sibTrans" cxnId="{8087C10D-84F9-4AB2-8CD1-35A917C3BAA8}">
      <dgm:prSet/>
      <dgm:spPr/>
      <dgm:t>
        <a:bodyPr/>
        <a:lstStyle/>
        <a:p>
          <a:endParaRPr lang="en-US"/>
        </a:p>
      </dgm:t>
    </dgm:pt>
    <dgm:pt modelId="{F70CE032-2683-4E46-BD35-08772FA7134C}">
      <dgm:prSet phldrT="[Text]" custT="1"/>
      <dgm:spPr/>
      <dgm:t>
        <a:bodyPr/>
        <a:lstStyle/>
        <a:p>
          <a:r>
            <a:rPr lang="en-US" sz="2400" dirty="0" smtClean="0"/>
            <a:t>Maid or maid mediator comes to pay for job request</a:t>
          </a:r>
          <a:endParaRPr lang="en-US" sz="2400" dirty="0"/>
        </a:p>
      </dgm:t>
    </dgm:pt>
    <dgm:pt modelId="{E954EC2E-05C4-4D26-9EE1-0DC500D0C18A}" type="parTrans" cxnId="{8D1B0F0E-2528-4EE0-89EF-4585A8C25623}">
      <dgm:prSet/>
      <dgm:spPr/>
      <dgm:t>
        <a:bodyPr/>
        <a:lstStyle/>
        <a:p>
          <a:endParaRPr lang="en-US"/>
        </a:p>
      </dgm:t>
    </dgm:pt>
    <dgm:pt modelId="{9D921340-A1C7-4C32-9E18-AC228DCE5EBD}" type="sibTrans" cxnId="{8D1B0F0E-2528-4EE0-89EF-4585A8C25623}">
      <dgm:prSet/>
      <dgm:spPr/>
      <dgm:t>
        <a:bodyPr/>
        <a:lstStyle/>
        <a:p>
          <a:endParaRPr lang="en-US"/>
        </a:p>
      </dgm:t>
    </dgm:pt>
    <dgm:pt modelId="{9AAE2782-5FBC-428B-BD38-452689FC7781}">
      <dgm:prSet phldrT="[Text]" custT="1"/>
      <dgm:spPr/>
      <dgm:t>
        <a:bodyPr/>
        <a:lstStyle/>
        <a:p>
          <a:r>
            <a:rPr lang="en-US" sz="2400" dirty="0" smtClean="0"/>
            <a:t>Staff activates job request</a:t>
          </a:r>
          <a:endParaRPr lang="en-US" sz="2400" dirty="0"/>
        </a:p>
      </dgm:t>
    </dgm:pt>
    <dgm:pt modelId="{812CCCE9-00A0-4C2A-9513-36D21EF03619}" type="parTrans" cxnId="{BA78FB64-626D-49FE-8938-42409046EC87}">
      <dgm:prSet/>
      <dgm:spPr/>
      <dgm:t>
        <a:bodyPr/>
        <a:lstStyle/>
        <a:p>
          <a:endParaRPr lang="en-US"/>
        </a:p>
      </dgm:t>
    </dgm:pt>
    <dgm:pt modelId="{F12A3EA9-1876-4D02-9D18-012652832DC4}" type="sibTrans" cxnId="{BA78FB64-626D-49FE-8938-42409046EC87}">
      <dgm:prSet/>
      <dgm:spPr/>
      <dgm:t>
        <a:bodyPr/>
        <a:lstStyle/>
        <a:p>
          <a:endParaRPr lang="en-US"/>
        </a:p>
      </dgm:t>
    </dgm:pt>
    <dgm:pt modelId="{1A17E5F4-26B2-4CE5-AEDC-6485987518E4}" type="pres">
      <dgm:prSet presAssocID="{1A79398A-9883-4E65-8729-7A094A6673FF}" presName="linearFlow" presStyleCnt="0">
        <dgm:presLayoutVars>
          <dgm:resizeHandles val="exact"/>
        </dgm:presLayoutVars>
      </dgm:prSet>
      <dgm:spPr/>
    </dgm:pt>
    <dgm:pt modelId="{E958AC02-217D-4732-AC7B-0C40CC82E975}" type="pres">
      <dgm:prSet presAssocID="{EDCAAF2E-B876-47D0-9E46-FE3B40595C7A}" presName="node" presStyleLbl="node1" presStyleIdx="0" presStyleCnt="4" custScaleX="266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DA8D8-8A2D-4140-A68E-92E75BF126F7}" type="pres">
      <dgm:prSet presAssocID="{B3075F23-238C-4C8C-83E2-4321F91945E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BCC9A79-73D0-4F06-9F18-1E1CA6BB486C}" type="pres">
      <dgm:prSet presAssocID="{B3075F23-238C-4C8C-83E2-4321F91945E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3559535-39B0-464A-8840-768BD3147919}" type="pres">
      <dgm:prSet presAssocID="{C0D49A40-7818-43A3-88B5-4345DAC73C57}" presName="node" presStyleLbl="node1" presStyleIdx="1" presStyleCnt="4" custScaleX="265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0C54-6FF9-44BF-B3AC-39937BEA5F53}" type="pres">
      <dgm:prSet presAssocID="{777BF9B2-C8CD-4C8D-801C-A53A2FF2AEF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F416DD-E0CD-436C-A3CA-666FAAF775EF}" type="pres">
      <dgm:prSet presAssocID="{777BF9B2-C8CD-4C8D-801C-A53A2FF2AEF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B28E56E-559E-4B5B-A202-7698C89A1C08}" type="pres">
      <dgm:prSet presAssocID="{F70CE032-2683-4E46-BD35-08772FA7134C}" presName="node" presStyleLbl="node1" presStyleIdx="2" presStyleCnt="4" custScaleX="263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0D57-6698-45D8-B516-AB73C5A46CEF}" type="pres">
      <dgm:prSet presAssocID="{9D921340-A1C7-4C32-9E18-AC228DCE5EB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2CF3991-5E47-431A-999C-A703F9E1ED39}" type="pres">
      <dgm:prSet presAssocID="{9D921340-A1C7-4C32-9E18-AC228DCE5EB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B32702A-5D63-498A-BEC8-83AFF4826058}" type="pres">
      <dgm:prSet presAssocID="{9AAE2782-5FBC-428B-BD38-452689FC7781}" presName="node" presStyleLbl="node1" presStyleIdx="3" presStyleCnt="4" custScaleX="261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87C10D-84F9-4AB2-8CD1-35A917C3BAA8}" srcId="{1A79398A-9883-4E65-8729-7A094A6673FF}" destId="{C0D49A40-7818-43A3-88B5-4345DAC73C57}" srcOrd="1" destOrd="0" parTransId="{4F17FD9D-F980-46AB-AC27-76DCDA9D7F32}" sibTransId="{777BF9B2-C8CD-4C8D-801C-A53A2FF2AEFF}"/>
    <dgm:cxn modelId="{E9CE6F95-06B9-4279-AFA3-E012DF73B938}" type="presOf" srcId="{C0D49A40-7818-43A3-88B5-4345DAC73C57}" destId="{A3559535-39B0-464A-8840-768BD3147919}" srcOrd="0" destOrd="0" presId="urn:microsoft.com/office/officeart/2005/8/layout/process2"/>
    <dgm:cxn modelId="{C86263D0-9E26-4ED4-936E-E1DFEA7A538F}" type="presOf" srcId="{9D921340-A1C7-4C32-9E18-AC228DCE5EBD}" destId="{554F0D57-6698-45D8-B516-AB73C5A46CEF}" srcOrd="0" destOrd="0" presId="urn:microsoft.com/office/officeart/2005/8/layout/process2"/>
    <dgm:cxn modelId="{BA78FB64-626D-49FE-8938-42409046EC87}" srcId="{1A79398A-9883-4E65-8729-7A094A6673FF}" destId="{9AAE2782-5FBC-428B-BD38-452689FC7781}" srcOrd="3" destOrd="0" parTransId="{812CCCE9-00A0-4C2A-9513-36D21EF03619}" sibTransId="{F12A3EA9-1876-4D02-9D18-012652832DC4}"/>
    <dgm:cxn modelId="{CE86112F-D344-44E7-A615-1EA0C445AD07}" srcId="{1A79398A-9883-4E65-8729-7A094A6673FF}" destId="{EDCAAF2E-B876-47D0-9E46-FE3B40595C7A}" srcOrd="0" destOrd="0" parTransId="{DC9E5701-AD2A-4E92-82BC-016013BD7549}" sibTransId="{B3075F23-238C-4C8C-83E2-4321F91945E3}"/>
    <dgm:cxn modelId="{F93971D1-43FC-4D52-896F-432FD3098978}" type="presOf" srcId="{B3075F23-238C-4C8C-83E2-4321F91945E3}" destId="{9BCC9A79-73D0-4F06-9F18-1E1CA6BB486C}" srcOrd="1" destOrd="0" presId="urn:microsoft.com/office/officeart/2005/8/layout/process2"/>
    <dgm:cxn modelId="{AD1DCA40-D88C-420A-A1BE-B34A11943461}" type="presOf" srcId="{777BF9B2-C8CD-4C8D-801C-A53A2FF2AEFF}" destId="{53F416DD-E0CD-436C-A3CA-666FAAF775EF}" srcOrd="1" destOrd="0" presId="urn:microsoft.com/office/officeart/2005/8/layout/process2"/>
    <dgm:cxn modelId="{85852C2D-97AA-4303-837D-4AEEED0BF9D2}" type="presOf" srcId="{B3075F23-238C-4C8C-83E2-4321F91945E3}" destId="{6B5DA8D8-8A2D-4140-A68E-92E75BF126F7}" srcOrd="0" destOrd="0" presId="urn:microsoft.com/office/officeart/2005/8/layout/process2"/>
    <dgm:cxn modelId="{87C3B0A3-C8CF-4498-B45D-F7A8CFBDA3CE}" type="presOf" srcId="{9D921340-A1C7-4C32-9E18-AC228DCE5EBD}" destId="{22CF3991-5E47-431A-999C-A703F9E1ED39}" srcOrd="1" destOrd="0" presId="urn:microsoft.com/office/officeart/2005/8/layout/process2"/>
    <dgm:cxn modelId="{DB479AAB-F507-4BCA-8ECA-E1872C454EED}" type="presOf" srcId="{1A79398A-9883-4E65-8729-7A094A6673FF}" destId="{1A17E5F4-26B2-4CE5-AEDC-6485987518E4}" srcOrd="0" destOrd="0" presId="urn:microsoft.com/office/officeart/2005/8/layout/process2"/>
    <dgm:cxn modelId="{76322BAE-2DEF-40EC-8079-2CA46ACC7583}" type="presOf" srcId="{9AAE2782-5FBC-428B-BD38-452689FC7781}" destId="{3B32702A-5D63-498A-BEC8-83AFF4826058}" srcOrd="0" destOrd="0" presId="urn:microsoft.com/office/officeart/2005/8/layout/process2"/>
    <dgm:cxn modelId="{8759561B-AA4F-415E-B7DB-660CD0375BC4}" type="presOf" srcId="{EDCAAF2E-B876-47D0-9E46-FE3B40595C7A}" destId="{E958AC02-217D-4732-AC7B-0C40CC82E975}" srcOrd="0" destOrd="0" presId="urn:microsoft.com/office/officeart/2005/8/layout/process2"/>
    <dgm:cxn modelId="{F80759BF-730B-481D-AB8E-AE9E97CC68FB}" type="presOf" srcId="{777BF9B2-C8CD-4C8D-801C-A53A2FF2AEFF}" destId="{EC720C54-6FF9-44BF-B3AC-39937BEA5F53}" srcOrd="0" destOrd="0" presId="urn:microsoft.com/office/officeart/2005/8/layout/process2"/>
    <dgm:cxn modelId="{EF70A771-7278-4677-8238-FBB84D740141}" type="presOf" srcId="{F70CE032-2683-4E46-BD35-08772FA7134C}" destId="{8B28E56E-559E-4B5B-A202-7698C89A1C08}" srcOrd="0" destOrd="0" presId="urn:microsoft.com/office/officeart/2005/8/layout/process2"/>
    <dgm:cxn modelId="{8D1B0F0E-2528-4EE0-89EF-4585A8C25623}" srcId="{1A79398A-9883-4E65-8729-7A094A6673FF}" destId="{F70CE032-2683-4E46-BD35-08772FA7134C}" srcOrd="2" destOrd="0" parTransId="{E954EC2E-05C4-4D26-9EE1-0DC500D0C18A}" sibTransId="{9D921340-A1C7-4C32-9E18-AC228DCE5EBD}"/>
    <dgm:cxn modelId="{8096CDB5-624C-4E6D-9FD9-D550B012CEF9}" type="presParOf" srcId="{1A17E5F4-26B2-4CE5-AEDC-6485987518E4}" destId="{E958AC02-217D-4732-AC7B-0C40CC82E975}" srcOrd="0" destOrd="0" presId="urn:microsoft.com/office/officeart/2005/8/layout/process2"/>
    <dgm:cxn modelId="{DF3CD4B8-9099-4D27-AF48-4E774CC1AFDC}" type="presParOf" srcId="{1A17E5F4-26B2-4CE5-AEDC-6485987518E4}" destId="{6B5DA8D8-8A2D-4140-A68E-92E75BF126F7}" srcOrd="1" destOrd="0" presId="urn:microsoft.com/office/officeart/2005/8/layout/process2"/>
    <dgm:cxn modelId="{641A71E0-DAB8-453E-9695-2AE16F542295}" type="presParOf" srcId="{6B5DA8D8-8A2D-4140-A68E-92E75BF126F7}" destId="{9BCC9A79-73D0-4F06-9F18-1E1CA6BB486C}" srcOrd="0" destOrd="0" presId="urn:microsoft.com/office/officeart/2005/8/layout/process2"/>
    <dgm:cxn modelId="{68CB2E1D-9F64-45BA-A81F-F0C079784422}" type="presParOf" srcId="{1A17E5F4-26B2-4CE5-AEDC-6485987518E4}" destId="{A3559535-39B0-464A-8840-768BD3147919}" srcOrd="2" destOrd="0" presId="urn:microsoft.com/office/officeart/2005/8/layout/process2"/>
    <dgm:cxn modelId="{4E85CD9F-9DBB-4D42-878B-E478F8640428}" type="presParOf" srcId="{1A17E5F4-26B2-4CE5-AEDC-6485987518E4}" destId="{EC720C54-6FF9-44BF-B3AC-39937BEA5F53}" srcOrd="3" destOrd="0" presId="urn:microsoft.com/office/officeart/2005/8/layout/process2"/>
    <dgm:cxn modelId="{6C62E43F-A3D1-4812-81D2-805123DE6448}" type="presParOf" srcId="{EC720C54-6FF9-44BF-B3AC-39937BEA5F53}" destId="{53F416DD-E0CD-436C-A3CA-666FAAF775EF}" srcOrd="0" destOrd="0" presId="urn:microsoft.com/office/officeart/2005/8/layout/process2"/>
    <dgm:cxn modelId="{61DD3823-CE7C-48EC-99FB-15AB0545CDCB}" type="presParOf" srcId="{1A17E5F4-26B2-4CE5-AEDC-6485987518E4}" destId="{8B28E56E-559E-4B5B-A202-7698C89A1C08}" srcOrd="4" destOrd="0" presId="urn:microsoft.com/office/officeart/2005/8/layout/process2"/>
    <dgm:cxn modelId="{72DE7ECD-AFB7-483B-8C4C-C07037AE732E}" type="presParOf" srcId="{1A17E5F4-26B2-4CE5-AEDC-6485987518E4}" destId="{554F0D57-6698-45D8-B516-AB73C5A46CEF}" srcOrd="5" destOrd="0" presId="urn:microsoft.com/office/officeart/2005/8/layout/process2"/>
    <dgm:cxn modelId="{F8EA3E49-6838-4B25-A0B3-F610157100D7}" type="presParOf" srcId="{554F0D57-6698-45D8-B516-AB73C5A46CEF}" destId="{22CF3991-5E47-431A-999C-A703F9E1ED39}" srcOrd="0" destOrd="0" presId="urn:microsoft.com/office/officeart/2005/8/layout/process2"/>
    <dgm:cxn modelId="{95A81725-5DCF-4C9D-971E-2F45DBEE6A55}" type="presParOf" srcId="{1A17E5F4-26B2-4CE5-AEDC-6485987518E4}" destId="{3B32702A-5D63-498A-BEC8-83AFF48260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9B1F-9D99-40B4-BB38-E5A09E00C74E}">
      <dsp:nvSpPr>
        <dsp:cNvPr id="0" name=""/>
        <dsp:cNvSpPr/>
      </dsp:nvSpPr>
      <dsp:spPr>
        <a:xfrm>
          <a:off x="0" y="4065435"/>
          <a:ext cx="7485017" cy="444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Customer 2 </a:t>
          </a:r>
          <a:r>
            <a:rPr lang="en-US" sz="2000" kern="1200" dirty="0" smtClean="0">
              <a:latin typeface="Cambria" panose="02040503050406030204" pitchFamily="18" charset="0"/>
            </a:rPr>
            <a:t>applies</a:t>
          </a:r>
          <a:r>
            <a:rPr lang="en-US" sz="1800" kern="1200" dirty="0" smtClean="0">
              <a:latin typeface="Cambria" panose="02040503050406030204" pitchFamily="18" charset="0"/>
            </a:rPr>
            <a:t> a searched job request.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0" y="4065435"/>
        <a:ext cx="7485017" cy="444878"/>
      </dsp:txXfrm>
    </dsp:sp>
    <dsp:sp modelId="{466987B7-924A-4A1B-BB88-B4454A092342}">
      <dsp:nvSpPr>
        <dsp:cNvPr id="0" name=""/>
        <dsp:cNvSpPr/>
      </dsp:nvSpPr>
      <dsp:spPr>
        <a:xfrm rot="10800000">
          <a:off x="0" y="3387886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searches a job request. 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3387886"/>
        <a:ext cx="7485017" cy="444588"/>
      </dsp:txXfrm>
    </dsp:sp>
    <dsp:sp modelId="{35915DB5-D6D2-40C4-9F03-037EE892B65C}">
      <dsp:nvSpPr>
        <dsp:cNvPr id="0" name=""/>
        <dsp:cNvSpPr/>
      </dsp:nvSpPr>
      <dsp:spPr>
        <a:xfrm rot="10800000">
          <a:off x="0" y="2710336"/>
          <a:ext cx="7485017" cy="68422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710336"/>
        <a:ext cx="7485017" cy="444588"/>
      </dsp:txXfrm>
    </dsp:sp>
    <dsp:sp modelId="{0C6950F5-6141-4D83-9995-5D0ED435D196}">
      <dsp:nvSpPr>
        <dsp:cNvPr id="0" name=""/>
        <dsp:cNvSpPr/>
      </dsp:nvSpPr>
      <dsp:spPr>
        <a:xfrm rot="10800000">
          <a:off x="0" y="2032786"/>
          <a:ext cx="7485017" cy="68422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views a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032786"/>
        <a:ext cx="7485017" cy="444588"/>
      </dsp:txXfrm>
    </dsp:sp>
    <dsp:sp modelId="{1E9FC37E-2DF9-4FD8-B3F5-C966A3E6AF86}">
      <dsp:nvSpPr>
        <dsp:cNvPr id="0" name=""/>
        <dsp:cNvSpPr/>
      </dsp:nvSpPr>
      <dsp:spPr>
        <a:xfrm rot="10800000">
          <a:off x="0" y="1355236"/>
          <a:ext cx="7485017" cy="684223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355236"/>
        <a:ext cx="7485017" cy="444588"/>
      </dsp:txXfrm>
    </dsp:sp>
    <dsp:sp modelId="{F434CAEE-BD19-47AC-B6A2-7CF11DF8B8FA}">
      <dsp:nvSpPr>
        <dsp:cNvPr id="0" name=""/>
        <dsp:cNvSpPr/>
      </dsp:nvSpPr>
      <dsp:spPr>
        <a:xfrm rot="10800000">
          <a:off x="0" y="677686"/>
          <a:ext cx="7485017" cy="68422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pays on PayPal.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677686"/>
        <a:ext cx="7485017" cy="444588"/>
      </dsp:txXfrm>
    </dsp:sp>
    <dsp:sp modelId="{AF0EDC65-2722-4C26-B531-55D94F73B734}">
      <dsp:nvSpPr>
        <dsp:cNvPr id="0" name=""/>
        <dsp:cNvSpPr/>
      </dsp:nvSpPr>
      <dsp:spPr>
        <a:xfrm rot="10800000">
          <a:off x="0" y="0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 rot="10800000">
        <a:off x="0" y="0"/>
        <a:ext cx="7485017" cy="4445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46320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3-5tr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bệnh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già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trẻ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khuyết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tật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498529" rIns="277368" bIns="277368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Nữ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21-30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1-3 </a:t>
          </a:r>
          <a:r>
            <a:rPr lang="en-US" sz="3000" kern="1200" dirty="0" err="1" smtClean="0">
              <a:solidFill>
                <a:schemeClr val="tx1"/>
              </a:solidFill>
            </a:rPr>
            <a:t>năm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Miền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trung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Quận</a:t>
          </a:r>
          <a:r>
            <a:rPr lang="en-US" sz="3000" kern="1200" dirty="0" smtClean="0">
              <a:solidFill>
                <a:schemeClr val="tx1"/>
              </a:solidFill>
            </a:rPr>
            <a:t> 2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3-5 </a:t>
          </a:r>
          <a:r>
            <a:rPr lang="en-US" sz="3000" kern="1200" dirty="0" err="1" smtClean="0">
              <a:solidFill>
                <a:schemeClr val="tx1"/>
              </a:solidFill>
            </a:rPr>
            <a:t>tr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sóc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già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bệnh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352550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09102" y="461225"/>
          <a:ext cx="110819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Match</a:t>
          </a:r>
          <a:endParaRPr lang="en-US" sz="2500" kern="1200" dirty="0"/>
        </a:p>
      </dsp:txBody>
      <dsp:txXfrm>
        <a:off x="109102" y="461225"/>
        <a:ext cx="1108192" cy="90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9942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Nữ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Quận</a:t>
          </a:r>
          <a:r>
            <a:rPr lang="en-US" sz="1900" kern="1200" dirty="0" smtClean="0">
              <a:solidFill>
                <a:schemeClr val="tx1"/>
              </a:solidFill>
            </a:rPr>
            <a:t> 2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Miền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trung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21-30 </a:t>
          </a:r>
          <a:r>
            <a:rPr lang="en-US" sz="1900" kern="1200" dirty="0" err="1" smtClean="0">
              <a:solidFill>
                <a:schemeClr val="tx1"/>
              </a:solidFill>
            </a:rPr>
            <a:t>tuổi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1-3 </a:t>
          </a:r>
          <a:r>
            <a:rPr lang="en-US" sz="1900" kern="1200" dirty="0" err="1" smtClean="0">
              <a:solidFill>
                <a:schemeClr val="tx1"/>
              </a:solidFill>
            </a:rPr>
            <a:t>năm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46320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98529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760935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42044" y="461225"/>
          <a:ext cx="144279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0000"/>
              </a:solidFill>
            </a:rPr>
            <a:t>Not Match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142044" y="461225"/>
        <a:ext cx="1442797" cy="90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99424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1755147">
          <a:off x="2508069" y="2654241"/>
          <a:ext cx="81540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81540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19896335">
          <a:off x="2503107" y="1247946"/>
          <a:ext cx="94682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94682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3307147" y="478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3516117" y="209448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173963" y="2492858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3397937" y="2716832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Customer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Apply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0"/>
        <a:ext cx="5953708" cy="813310"/>
      </dsp:txXfrm>
    </dsp:sp>
    <dsp:sp modelId="{319A7970-B725-4697-B935-7A13DF5601B5}">
      <dsp:nvSpPr>
        <dsp:cNvPr id="0" name=""/>
        <dsp:cNvSpPr/>
      </dsp:nvSpPr>
      <dsp:spPr>
        <a:xfrm>
          <a:off x="441094" y="81331"/>
          <a:ext cx="789232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894641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Maid Mediator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894641"/>
        <a:ext cx="5953708" cy="813310"/>
      </dsp:txXfrm>
    </dsp:sp>
    <dsp:sp modelId="{AE424C95-6B02-4E06-8F12-416D57A8CB08}">
      <dsp:nvSpPr>
        <dsp:cNvPr id="0" name=""/>
        <dsp:cNvSpPr/>
      </dsp:nvSpPr>
      <dsp:spPr>
        <a:xfrm>
          <a:off x="432411" y="975972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1789282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Staff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all </a:t>
          </a:r>
          <a:r>
            <a:rPr lang="en-US" sz="1600" kern="1200" dirty="0" smtClean="0">
              <a:solidFill>
                <a:schemeClr val="tx1"/>
              </a:solidFill>
            </a:rPr>
            <a:t>requests &amp; payment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1789282"/>
        <a:ext cx="5953708" cy="813310"/>
      </dsp:txXfrm>
    </dsp:sp>
    <dsp:sp modelId="{D12A791F-82B3-4F9B-B64F-85C23D53D5A6}">
      <dsp:nvSpPr>
        <dsp:cNvPr id="0" name=""/>
        <dsp:cNvSpPr/>
      </dsp:nvSpPr>
      <dsp:spPr>
        <a:xfrm>
          <a:off x="432411" y="1870613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287D-853B-4771-BAA3-2C258CC52BA3}">
      <dsp:nvSpPr>
        <dsp:cNvPr id="0" name=""/>
        <dsp:cNvSpPr/>
      </dsp:nvSpPr>
      <dsp:spPr>
        <a:xfrm>
          <a:off x="0" y="2683924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Admin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account &amp; </a:t>
          </a:r>
          <a:r>
            <a:rPr lang="en-US" sz="1600" kern="1200" dirty="0" err="1" smtClean="0">
              <a:solidFill>
                <a:schemeClr val="tx1"/>
              </a:solidFill>
            </a:rPr>
            <a:t>config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2683924"/>
        <a:ext cx="5953708" cy="813310"/>
      </dsp:txXfrm>
    </dsp:sp>
    <dsp:sp modelId="{980595A5-7DCD-403A-8EC0-416E5D493C78}">
      <dsp:nvSpPr>
        <dsp:cNvPr id="0" name=""/>
        <dsp:cNvSpPr/>
      </dsp:nvSpPr>
      <dsp:spPr>
        <a:xfrm>
          <a:off x="425101" y="2765255"/>
          <a:ext cx="82121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578565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System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Suggest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3578565"/>
        <a:ext cx="5953708" cy="813310"/>
      </dsp:txXfrm>
    </dsp:sp>
    <dsp:sp modelId="{020C52BF-1887-45FF-8A36-FC914CAB1CD3}">
      <dsp:nvSpPr>
        <dsp:cNvPr id="0" name=""/>
        <dsp:cNvSpPr/>
      </dsp:nvSpPr>
      <dsp:spPr>
        <a:xfrm>
          <a:off x="380133" y="3659896"/>
          <a:ext cx="911155" cy="6506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15925" y="1316618"/>
        <a:ext cx="3795236" cy="48036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66763" y="1928686"/>
        <a:ext cx="3234430" cy="460428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66763" y="2500172"/>
        <a:ext cx="3234430" cy="460428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23564" y="1316618"/>
        <a:ext cx="3795236" cy="48036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74402" y="1928686"/>
        <a:ext cx="3234430" cy="460428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74402" y="2500172"/>
        <a:ext cx="3234430" cy="4604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6113" y="752949"/>
        <a:ext cx="3916242" cy="485403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572729" y="1371437"/>
        <a:ext cx="3349554" cy="465259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72729" y="1948917"/>
        <a:ext cx="3349554" cy="465259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</a:p>
      </dsp:txBody>
      <dsp:txXfrm>
        <a:off x="572729" y="2526397"/>
        <a:ext cx="3349554" cy="465259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72729" y="3103877"/>
        <a:ext cx="3349554" cy="465259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57204" y="752949"/>
        <a:ext cx="3916242" cy="485403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913820" y="1371437"/>
        <a:ext cx="3349554" cy="465259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913820" y="1948917"/>
        <a:ext cx="3349554" cy="465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8AC02-217D-4732-AC7B-0C40CC82E975}">
      <dsp:nvSpPr>
        <dsp:cNvPr id="0" name=""/>
        <dsp:cNvSpPr/>
      </dsp:nvSpPr>
      <dsp:spPr>
        <a:xfrm>
          <a:off x="247170" y="3966"/>
          <a:ext cx="785245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creates job request</a:t>
          </a:r>
          <a:endParaRPr lang="en-US" sz="2400" kern="1200" dirty="0"/>
        </a:p>
      </dsp:txBody>
      <dsp:txXfrm>
        <a:off x="268770" y="25566"/>
        <a:ext cx="7809256" cy="694266"/>
      </dsp:txXfrm>
    </dsp:sp>
    <dsp:sp modelId="{6B5DA8D8-8A2D-4140-A68E-92E75BF126F7}">
      <dsp:nvSpPr>
        <dsp:cNvPr id="0" name=""/>
        <dsp:cNvSpPr/>
      </dsp:nvSpPr>
      <dsp:spPr>
        <a:xfrm rot="5400000">
          <a:off x="4035124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787525"/>
        <a:ext cx="199115" cy="193584"/>
      </dsp:txXfrm>
    </dsp:sp>
    <dsp:sp modelId="{A3559535-39B0-464A-8840-768BD3147919}">
      <dsp:nvSpPr>
        <dsp:cNvPr id="0" name=""/>
        <dsp:cNvSpPr/>
      </dsp:nvSpPr>
      <dsp:spPr>
        <a:xfrm>
          <a:off x="258232" y="1110166"/>
          <a:ext cx="7830332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posts job request</a:t>
          </a:r>
          <a:endParaRPr lang="en-US" sz="2400" kern="1200" dirty="0"/>
        </a:p>
      </dsp:txBody>
      <dsp:txXfrm>
        <a:off x="279832" y="1131766"/>
        <a:ext cx="7787132" cy="694266"/>
      </dsp:txXfrm>
    </dsp:sp>
    <dsp:sp modelId="{EC720C54-6FF9-44BF-B3AC-39937BEA5F53}">
      <dsp:nvSpPr>
        <dsp:cNvPr id="0" name=""/>
        <dsp:cNvSpPr/>
      </dsp:nvSpPr>
      <dsp:spPr>
        <a:xfrm rot="5400000">
          <a:off x="4035124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1893725"/>
        <a:ext cx="199115" cy="193584"/>
      </dsp:txXfrm>
    </dsp:sp>
    <dsp:sp modelId="{8B28E56E-559E-4B5B-A202-7698C89A1C08}">
      <dsp:nvSpPr>
        <dsp:cNvPr id="0" name=""/>
        <dsp:cNvSpPr/>
      </dsp:nvSpPr>
      <dsp:spPr>
        <a:xfrm>
          <a:off x="285799" y="2216366"/>
          <a:ext cx="7775199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or maid mediator comes to pay for job request</a:t>
          </a:r>
          <a:endParaRPr lang="en-US" sz="2400" kern="1200" dirty="0"/>
        </a:p>
      </dsp:txBody>
      <dsp:txXfrm>
        <a:off x="307399" y="2237966"/>
        <a:ext cx="7731999" cy="694266"/>
      </dsp:txXfrm>
    </dsp:sp>
    <dsp:sp modelId="{554F0D57-6698-45D8-B516-AB73C5A46CEF}">
      <dsp:nvSpPr>
        <dsp:cNvPr id="0" name=""/>
        <dsp:cNvSpPr/>
      </dsp:nvSpPr>
      <dsp:spPr>
        <a:xfrm rot="5400000">
          <a:off x="4035124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2999924"/>
        <a:ext cx="199115" cy="193584"/>
      </dsp:txXfrm>
    </dsp:sp>
    <dsp:sp modelId="{3B32702A-5D63-498A-BEC8-83AFF4826058}">
      <dsp:nvSpPr>
        <dsp:cNvPr id="0" name=""/>
        <dsp:cNvSpPr/>
      </dsp:nvSpPr>
      <dsp:spPr>
        <a:xfrm>
          <a:off x="322510" y="3322566"/>
          <a:ext cx="770177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Staff activates job request</a:t>
          </a:r>
          <a:endParaRPr lang="en-US" sz="2400" kern="1200" dirty="0"/>
        </a:p>
      </dsp:txBody>
      <dsp:txXfrm>
        <a:off x="344110" y="3344166"/>
        <a:ext cx="7658576" cy="69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smtClean="0"/>
              <a:t>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diagramData" Target="../diagrams/data14.xml"/><Relationship Id="rId3" Type="http://schemas.openxmlformats.org/officeDocument/2006/relationships/diagramData" Target="../diagrams/data11.xml"/><Relationship Id="rId21" Type="http://schemas.openxmlformats.org/officeDocument/2006/relationships/diagramColors" Target="../diagrams/colors14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3.xml"/><Relationship Id="rId20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19" Type="http://schemas.openxmlformats.org/officeDocument/2006/relationships/diagramLayout" Target="../diagrams/layout14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Relationship Id="rId22" Type="http://schemas.microsoft.com/office/2007/relationships/diagramDrawing" Target="../diagrams/drawin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1931198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1</a:t>
            </a:r>
          </a:p>
          <a:p>
            <a:r>
              <a:rPr lang="en-US" dirty="0" smtClean="0"/>
              <a:t>Flow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</a:t>
            </a:r>
            <a:r>
              <a:rPr lang="en-US" sz="3600" dirty="0" smtClean="0">
                <a:solidFill>
                  <a:srgbClr val="116F3C"/>
                </a:solidFill>
              </a:rPr>
              <a:t>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385078" y="1860640"/>
          <a:ext cx="83467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1916371"/>
            <a:ext cx="665294" cy="665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3011127"/>
            <a:ext cx="665294" cy="6652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4105883"/>
            <a:ext cx="665294" cy="665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5200639"/>
            <a:ext cx="665294" cy="6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82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Customer Scenario Demo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901336" y="1358537"/>
          <a:ext cx="7485017" cy="451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53440" y="1290538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849085" y="1965452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/>
          <p:cNvSpPr/>
          <p:nvPr/>
        </p:nvSpPr>
        <p:spPr>
          <a:xfrm>
            <a:off x="849086" y="2631658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849085" y="3323989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836023" y="3977133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836023" y="4669464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/>
          <p:cNvSpPr/>
          <p:nvPr/>
        </p:nvSpPr>
        <p:spPr>
          <a:xfrm>
            <a:off x="822960" y="533567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261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5398580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588511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50767753"/>
              </p:ext>
            </p:extLst>
          </p:nvPr>
        </p:nvGraphicFramePr>
        <p:xfrm>
          <a:off x="3896915" y="2441575"/>
          <a:ext cx="1352550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18855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Cross 12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79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75854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341252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95131408"/>
              </p:ext>
            </p:extLst>
          </p:nvPr>
        </p:nvGraphicFramePr>
        <p:xfrm>
          <a:off x="3629177" y="2441575"/>
          <a:ext cx="1760935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42468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Cross 11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32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</a:t>
            </a:r>
            <a:r>
              <a:rPr lang="en-US" sz="2800" dirty="0" smtClean="0"/>
              <a:t>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61092747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3369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25125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8394065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477</Words>
  <Application>Microsoft Office PowerPoint</Application>
  <PresentationFormat>On-screen Show (4:3)</PresentationFormat>
  <Paragraphs>203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Flow2. Customer Scenario Demo </vt:lpstr>
      <vt:lpstr>PowerPoint Presentation</vt:lpstr>
      <vt:lpstr>PowerPoint Presentation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52</cp:revision>
  <dcterms:created xsi:type="dcterms:W3CDTF">2014-12-08T14:03:25Z</dcterms:created>
  <dcterms:modified xsi:type="dcterms:W3CDTF">2014-12-10T05:14:18Z</dcterms:modified>
</cp:coreProperties>
</file>