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11"/>
  </p:notesMasterIdLst>
  <p:handoutMasterIdLst>
    <p:handoutMasterId r:id="rId12"/>
  </p:handoutMasterIdLst>
  <p:sldIdLst>
    <p:sldId id="270" r:id="rId3"/>
    <p:sldId id="269" r:id="rId4"/>
    <p:sldId id="257" r:id="rId5"/>
    <p:sldId id="273" r:id="rId6"/>
    <p:sldId id="274" r:id="rId7"/>
    <p:sldId id="271" r:id="rId8"/>
    <p:sldId id="272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942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endParaRPr lang="en-US" baseline="0" dirty="0" smtClean="0"/>
          </a:p>
          <a:p>
            <a:r>
              <a:rPr lang="en-US" baseline="0" dirty="0" smtClean="0"/>
              <a:t>-Demo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9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5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2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30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9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7.pn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9.png"/><Relationship Id="rId10" Type="http://schemas.openxmlformats.org/officeDocument/2006/relationships/image" Target="../media/image22.jpeg"/><Relationship Id="rId4" Type="http://schemas.openxmlformats.org/officeDocument/2006/relationships/image" Target="../media/image8.png"/><Relationship Id="rId9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 into recruitment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</a:t>
            </a:r>
            <a:r>
              <a:rPr lang="en-US" dirty="0" smtClean="0"/>
              <a:t>applying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</a:t>
            </a:r>
            <a:r>
              <a:rPr lang="en-US" dirty="0" smtClean="0"/>
              <a:t>maid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Questions </a:t>
            </a:r>
            <a:r>
              <a:rPr lang="en-US" dirty="0"/>
              <a:t>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Recruitment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960097" y="38390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225575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93865" y="494745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23091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431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</a:t>
            </a:r>
            <a:r>
              <a:rPr lang="en-US" dirty="0" err="1" smtClean="0"/>
              <a:t>JobRequest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388127" y="3934265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Staff, Maid mediator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63700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603340" y="4947456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Staff, Maid mediator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3616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740787" y="3222811"/>
            <a:ext cx="2903009" cy="1834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607225">
            <a:off x="2487744" y="3978520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69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354414" y="2047957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3321249" y="2302650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72" y="1919515"/>
            <a:ext cx="1012372" cy="1012372"/>
          </a:xfrm>
          <a:prstGeom prst="rect">
            <a:avLst/>
          </a:prstGeom>
        </p:spPr>
      </p:pic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742544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2602352" y="3541484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93820" y="4987793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764" y="4778829"/>
            <a:ext cx="1367065" cy="994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67428" y="301897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04341" y="3004457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recommend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8514" y="5834743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random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72743" y="5812971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294752" y="3534227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" y="1745765"/>
            <a:ext cx="9124391" cy="4586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5" y="1772816"/>
            <a:ext cx="9144000" cy="454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" y="1711488"/>
            <a:ext cx="9124391" cy="4607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" y="1759606"/>
            <a:ext cx="9144000" cy="4545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1"/>
            <a:ext cx="9144000" cy="45217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479"/>
            <a:ext cx="9144000" cy="4547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857"/>
            <a:ext cx="9144000" cy="4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9" grpId="0" animBg="1"/>
      <p:bldP spid="20" grpId="0" animBg="1"/>
      <p:bldP spid="22" grpId="0"/>
      <p:bldP spid="24" grpId="0"/>
      <p:bldP spid="26" grpId="0"/>
      <p:bldP spid="27" grpId="1"/>
      <p:bldP spid="27" grpId="2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 and report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815900" y="2062471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1782735" y="2317164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8" y="1934029"/>
            <a:ext cx="1012372" cy="101237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613021" y="233167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6" y="4757058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63838" y="3555998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55306" y="500230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229" y="30334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399" y="3018971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applied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2457" y="301897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 applying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849257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approved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3886" y="5827485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</a:t>
            </a:r>
          </a:p>
        </p:txBody>
      </p:sp>
      <p:pic>
        <p:nvPicPr>
          <p:cNvPr id="23" name="Picture 22" descr="man-with-cross-sign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96" y="1897454"/>
            <a:ext cx="1150547" cy="1150547"/>
          </a:xfrm>
          <a:prstGeom prst="rect">
            <a:avLst/>
          </a:prstGeom>
        </p:spPr>
      </p:pic>
      <p:pic>
        <p:nvPicPr>
          <p:cNvPr id="28" name="Picture 27" descr="it_photo_9668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21" y="4695598"/>
            <a:ext cx="1620769" cy="1081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9144000" cy="459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7" y="1751909"/>
            <a:ext cx="9144000" cy="457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58"/>
            <a:ext cx="9144000" cy="4569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" y="1737357"/>
            <a:ext cx="9144000" cy="4590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907"/>
            <a:ext cx="9144000" cy="45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 animBg="1"/>
      <p:bldP spid="19" grpId="0" animBg="1"/>
      <p:bldP spid="20" grpId="0" animBg="1"/>
      <p:bldP spid="22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8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1691</TotalTime>
  <Words>278</Words>
  <Application>Microsoft Office PowerPoint</Application>
  <PresentationFormat>On-screen Show (4:3)</PresentationFormat>
  <Paragraphs>107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State diagram of Recruitment</vt:lpstr>
      <vt:lpstr>State diagram of JobRequest</vt:lpstr>
      <vt:lpstr>Register demo</vt:lpstr>
      <vt:lpstr>Cancel applying and report demo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157</cp:revision>
  <dcterms:created xsi:type="dcterms:W3CDTF">2014-12-08T14:03:25Z</dcterms:created>
  <dcterms:modified xsi:type="dcterms:W3CDTF">2015-01-22T02:29:03Z</dcterms:modified>
</cp:coreProperties>
</file>