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13.jpg" ContentType="image/png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F3C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dirty="0" smtClean="0"/>
            <a:t>Tuan</a:t>
          </a: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endParaRPr lang="en-US" dirty="0"/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endParaRPr lang="en-US" dirty="0"/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C03B7BC4-4B30-4EDF-8DA9-35FA65076B05}">
      <dgm:prSet phldrT="[Text]"/>
      <dgm:spPr/>
      <dgm:t>
        <a:bodyPr/>
        <a:lstStyle/>
        <a:p>
          <a:endParaRPr lang="en-US" dirty="0"/>
        </a:p>
      </dgm:t>
    </dgm:pt>
    <dgm:pt modelId="{0C98D71D-D3B9-45E5-BB03-3B47F3B2FEEC}" type="parTrans" cxnId="{C51FF255-8D84-4AF2-B92E-8096A0947A32}">
      <dgm:prSet/>
      <dgm:spPr/>
      <dgm:t>
        <a:bodyPr/>
        <a:lstStyle/>
        <a:p>
          <a:endParaRPr lang="en-US"/>
        </a:p>
      </dgm:t>
    </dgm:pt>
    <dgm:pt modelId="{8331ACE6-E157-4F9B-A9D1-F14C38939613}" type="sibTrans" cxnId="{C51FF255-8D84-4AF2-B92E-8096A0947A32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4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4"/>
      <dgm:spPr/>
    </dgm:pt>
    <dgm:pt modelId="{B96E57A2-CFCC-47BE-ACFA-9DD79C4B4E22}" type="pres">
      <dgm:prSet presAssocID="{EE33058E-4366-4BC2-A582-6C3D2B104915}" presName="dstNode" presStyleLbl="node1" presStyleIdx="0" presStyleCnt="4"/>
      <dgm:spPr/>
    </dgm:pt>
    <dgm:pt modelId="{BA3D70A7-0CF4-42E6-ACF4-89DA1F16F828}" type="pres">
      <dgm:prSet presAssocID="{1CCD80A4-7BF7-431C-9FC7-41DAA8D3FAA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4"/>
      <dgm:spPr/>
    </dgm:pt>
    <dgm:pt modelId="{3426D3FF-2216-4F1C-B57C-51711950668F}" type="pres">
      <dgm:prSet presAssocID="{0206C237-BA8D-47A4-8B66-1362DF45C9E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4"/>
      <dgm:spPr/>
    </dgm:pt>
    <dgm:pt modelId="{4A853415-71B8-4ACF-8D77-C6DADEEEEBFD}" type="pres">
      <dgm:prSet presAssocID="{C03B7BC4-4B30-4EDF-8DA9-35FA65076B0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9017DD-7EA1-4C53-BC69-627791E35833}" type="pres">
      <dgm:prSet presAssocID="{C03B7BC4-4B30-4EDF-8DA9-35FA65076B05}" presName="accent_3" presStyleCnt="0"/>
      <dgm:spPr/>
    </dgm:pt>
    <dgm:pt modelId="{24C3F86A-A408-4107-80D2-E4DF6F6A01E2}" type="pres">
      <dgm:prSet presAssocID="{C03B7BC4-4B30-4EDF-8DA9-35FA65076B05}" presName="accentRepeatNode" presStyleLbl="solidFgAcc1" presStyleIdx="2" presStyleCnt="4"/>
      <dgm:spPr/>
    </dgm:pt>
    <dgm:pt modelId="{D42BC5B5-ED24-4EF7-AEB9-A8881540F437}" type="pres">
      <dgm:prSet presAssocID="{FADC98C6-B691-4235-881B-E8955DEB0F9B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694A9-B95F-4A94-9C30-2FFE0334F56A}" type="pres">
      <dgm:prSet presAssocID="{FADC98C6-B691-4235-881B-E8955DEB0F9B}" presName="accent_4" presStyleCnt="0"/>
      <dgm:spPr/>
    </dgm:pt>
    <dgm:pt modelId="{662EEE75-B414-4E01-9463-8A943D9D23A2}" type="pres">
      <dgm:prSet presAssocID="{FADC98C6-B691-4235-881B-E8955DEB0F9B}" presName="accentRepeatNode" presStyleLbl="solidFgAcc1" presStyleIdx="3" presStyleCnt="4"/>
      <dgm:spPr/>
    </dgm:pt>
  </dgm:ptLst>
  <dgm:cxnLst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6D87AF16-BFD8-4D70-A80F-34E102D6B9C4}" type="presOf" srcId="{FADC98C6-B691-4235-881B-E8955DEB0F9B}" destId="{D42BC5B5-ED24-4EF7-AEB9-A8881540F437}" srcOrd="0" destOrd="0" presId="urn:microsoft.com/office/officeart/2008/layout/VerticalCurvedList"/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3FA94AE0-7B03-435F-8D37-1463BCD04C7F}" srcId="{EE33058E-4366-4BC2-A582-6C3D2B104915}" destId="{FADC98C6-B691-4235-881B-E8955DEB0F9B}" srcOrd="3" destOrd="0" parTransId="{39F86D3C-ABD6-4FF5-A2B1-F70A1F1BDC1C}" sibTransId="{02B4915D-9647-4D43-83AD-182AFFFADD11}"/>
    <dgm:cxn modelId="{C13D6C83-65BF-4E92-A2F2-5FEBF180D227}" type="presOf" srcId="{C03B7BC4-4B30-4EDF-8DA9-35FA65076B05}" destId="{4A853415-71B8-4ACF-8D77-C6DADEEEEBFD}" srcOrd="0" destOrd="0" presId="urn:microsoft.com/office/officeart/2008/layout/VerticalCurvedList"/>
    <dgm:cxn modelId="{C51FF255-8D84-4AF2-B92E-8096A0947A32}" srcId="{EE33058E-4366-4BC2-A582-6C3D2B104915}" destId="{C03B7BC4-4B30-4EDF-8DA9-35FA65076B05}" srcOrd="2" destOrd="0" parTransId="{0C98D71D-D3B9-45E5-BB03-3B47F3B2FEEC}" sibTransId="{8331ACE6-E157-4F9B-A9D1-F14C38939613}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3F79B72E-4E14-42FF-BAA3-3679F4A39F1B}" type="presParOf" srcId="{8BB6B3B8-F6C9-4FC0-BBAA-FD1AB9AD704F}" destId="{4A853415-71B8-4ACF-8D77-C6DADEEEEBFD}" srcOrd="5" destOrd="0" presId="urn:microsoft.com/office/officeart/2008/layout/VerticalCurvedList"/>
    <dgm:cxn modelId="{71475D7E-998B-41A8-97D6-524FB478106B}" type="presParOf" srcId="{8BB6B3B8-F6C9-4FC0-BBAA-FD1AB9AD704F}" destId="{4B9017DD-7EA1-4C53-BC69-627791E35833}" srcOrd="6" destOrd="0" presId="urn:microsoft.com/office/officeart/2008/layout/VerticalCurvedList"/>
    <dgm:cxn modelId="{B52B189B-2D56-4A0F-B298-25A3C8D9FDF4}" type="presParOf" srcId="{4B9017DD-7EA1-4C53-BC69-627791E35833}" destId="{24C3F86A-A408-4107-80D2-E4DF6F6A01E2}" srcOrd="0" destOrd="0" presId="urn:microsoft.com/office/officeart/2008/layout/VerticalCurvedList"/>
    <dgm:cxn modelId="{6EBC6790-8C7D-4BA9-8654-7A5ACC0908B0}" type="presParOf" srcId="{8BB6B3B8-F6C9-4FC0-BBAA-FD1AB9AD704F}" destId="{D42BC5B5-ED24-4EF7-AEB9-A8881540F437}" srcOrd="7" destOrd="0" presId="urn:microsoft.com/office/officeart/2008/layout/VerticalCurvedList"/>
    <dgm:cxn modelId="{F566B636-F9ED-406A-A113-14A7E990A712}" type="presParOf" srcId="{8BB6B3B8-F6C9-4FC0-BBAA-FD1AB9AD704F}" destId="{C7F694A9-B95F-4A94-9C30-2FFE0334F56A}" srcOrd="8" destOrd="0" presId="urn:microsoft.com/office/officeart/2008/layout/VerticalCurvedList"/>
    <dgm:cxn modelId="{75EF2877-E565-48BB-BD17-71558BE0C102}" type="presParOf" srcId="{C7F694A9-B95F-4A94-9C30-2FFE0334F56A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A6992EC5-DA17-4BBA-AEB1-8C14DC2F1BFD}" type="presOf" srcId="{EB30C8D8-0158-410F-BE46-D0D9DDEA375C}" destId="{E0D240BA-DDF5-4476-A93A-18F6B207A338}" srcOrd="0" destOrd="0" presId="urn:microsoft.com/office/officeart/2005/8/layout/pList1"/>
    <dgm:cxn modelId="{CA2587D5-205F-4580-971D-284D980F1258}" type="presOf" srcId="{A777F699-30BB-43C0-93F2-63FD26D61AF1}" destId="{903D9D12-70CE-4FAC-B3B1-1C5F4DA8C5BB}" srcOrd="0" destOrd="0" presId="urn:microsoft.com/office/officeart/2005/8/layout/pList1"/>
    <dgm:cxn modelId="{49E6E8C1-64F9-443B-B3D4-FE6ADBF4FE86}" type="presOf" srcId="{BCB939D9-F22D-4FE1-BEB8-F76AC765C7C9}" destId="{5E8DF3E0-F298-49C7-A5D3-019AA82390DD}" srcOrd="0" destOrd="0" presId="urn:microsoft.com/office/officeart/2005/8/layout/pList1"/>
    <dgm:cxn modelId="{3BA67523-9C44-4570-BC2B-91CBE7AE6FA6}" type="presOf" srcId="{1FE4FC22-E647-4822-824B-72250083D571}" destId="{3C38E945-2D79-488C-B6D9-CA0203B13A52}" srcOrd="0" destOrd="0" presId="urn:microsoft.com/office/officeart/2005/8/layout/pList1"/>
    <dgm:cxn modelId="{E33BD3F0-6695-45F8-9915-EF99A6F76128}" type="presParOf" srcId="{5E8DF3E0-F298-49C7-A5D3-019AA82390DD}" destId="{9D8385F3-CD65-4703-A98C-D2120E92439B}" srcOrd="0" destOrd="0" presId="urn:microsoft.com/office/officeart/2005/8/layout/pList1"/>
    <dgm:cxn modelId="{4D89BDB5-14B2-426A-B7C2-838387C593EB}" type="presParOf" srcId="{9D8385F3-CD65-4703-A98C-D2120E92439B}" destId="{66A58CE5-F070-42D8-932F-903FA61828A9}" srcOrd="0" destOrd="0" presId="urn:microsoft.com/office/officeart/2005/8/layout/pList1"/>
    <dgm:cxn modelId="{C6E068DF-C572-4D05-B626-C3AF891A728F}" type="presParOf" srcId="{9D8385F3-CD65-4703-A98C-D2120E92439B}" destId="{903D9D12-70CE-4FAC-B3B1-1C5F4DA8C5BB}" srcOrd="1" destOrd="0" presId="urn:microsoft.com/office/officeart/2005/8/layout/pList1"/>
    <dgm:cxn modelId="{CFEDE8C2-8529-48D3-8A51-F7B29FF3561A}" type="presParOf" srcId="{5E8DF3E0-F298-49C7-A5D3-019AA82390DD}" destId="{E0D240BA-DDF5-4476-A93A-18F6B207A338}" srcOrd="1" destOrd="0" presId="urn:microsoft.com/office/officeart/2005/8/layout/pList1"/>
    <dgm:cxn modelId="{EDFDF29F-0208-48DF-B8FB-FEE76EFC24C3}" type="presParOf" srcId="{5E8DF3E0-F298-49C7-A5D3-019AA82390DD}" destId="{A95463BF-75E4-45E0-88A0-D2D39E10DF88}" srcOrd="2" destOrd="0" presId="urn:microsoft.com/office/officeart/2005/8/layout/pList1"/>
    <dgm:cxn modelId="{DD756D4D-B505-428D-A9EA-DA31818BEC8C}" type="presParOf" srcId="{A95463BF-75E4-45E0-88A0-D2D39E10DF88}" destId="{EF20FCAC-13DA-4EF0-A525-A69A5490767F}" srcOrd="0" destOrd="0" presId="urn:microsoft.com/office/officeart/2005/8/layout/pList1"/>
    <dgm:cxn modelId="{04CA465A-6965-4422-9E7D-58960791519C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939D9-F22D-4FE1-BEB8-F76AC765C7C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777F699-30BB-43C0-93F2-63FD26D61AF1}">
      <dgm:prSet phldrT="[Text]" phldr="1"/>
      <dgm:spPr/>
      <dgm:t>
        <a:bodyPr/>
        <a:lstStyle/>
        <a:p>
          <a:endParaRPr lang="en-US"/>
        </a:p>
      </dgm:t>
    </dgm:pt>
    <dgm:pt modelId="{DD201A9B-FB73-4763-94F4-0DD953636F51}" type="parTrans" cxnId="{F8D05735-511B-4526-97B5-E5A6EAE577AC}">
      <dgm:prSet/>
      <dgm:spPr/>
      <dgm:t>
        <a:bodyPr/>
        <a:lstStyle/>
        <a:p>
          <a:endParaRPr lang="en-US"/>
        </a:p>
      </dgm:t>
    </dgm:pt>
    <dgm:pt modelId="{EB30C8D8-0158-410F-BE46-D0D9DDEA375C}" type="sibTrans" cxnId="{F8D05735-511B-4526-97B5-E5A6EAE577AC}">
      <dgm:prSet/>
      <dgm:spPr/>
      <dgm:t>
        <a:bodyPr/>
        <a:lstStyle/>
        <a:p>
          <a:endParaRPr lang="en-US"/>
        </a:p>
      </dgm:t>
    </dgm:pt>
    <dgm:pt modelId="{1FE4FC22-E647-4822-824B-72250083D571}">
      <dgm:prSet phldrT="[Text]" phldr="1"/>
      <dgm:spPr/>
      <dgm:t>
        <a:bodyPr/>
        <a:lstStyle/>
        <a:p>
          <a:endParaRPr lang="en-US"/>
        </a:p>
      </dgm:t>
    </dgm:pt>
    <dgm:pt modelId="{F42A21C5-260C-49A7-A622-BDB98371DF2E}" type="parTrans" cxnId="{60A534C1-EE8A-4405-A676-E106BC336F39}">
      <dgm:prSet/>
      <dgm:spPr/>
      <dgm:t>
        <a:bodyPr/>
        <a:lstStyle/>
        <a:p>
          <a:endParaRPr lang="en-US"/>
        </a:p>
      </dgm:t>
    </dgm:pt>
    <dgm:pt modelId="{5B0AED23-9D6C-401D-BD1B-9733015D2642}" type="sibTrans" cxnId="{60A534C1-EE8A-4405-A676-E106BC336F39}">
      <dgm:prSet/>
      <dgm:spPr/>
      <dgm:t>
        <a:bodyPr/>
        <a:lstStyle/>
        <a:p>
          <a:endParaRPr lang="en-US"/>
        </a:p>
      </dgm:t>
    </dgm:pt>
    <dgm:pt modelId="{5E8DF3E0-F298-49C7-A5D3-019AA82390DD}" type="pres">
      <dgm:prSet presAssocID="{BCB939D9-F22D-4FE1-BEB8-F76AC765C7C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8385F3-CD65-4703-A98C-D2120E92439B}" type="pres">
      <dgm:prSet presAssocID="{A777F699-30BB-43C0-93F2-63FD26D61AF1}" presName="compNode" presStyleCnt="0"/>
      <dgm:spPr/>
    </dgm:pt>
    <dgm:pt modelId="{66A58CE5-F070-42D8-932F-903FA61828A9}" type="pres">
      <dgm:prSet presAssocID="{A777F699-30BB-43C0-93F2-63FD26D61AF1}" presName="pictRect" presStyleLbl="node1" presStyleIdx="0" presStyleCnt="2"/>
      <dgm:spPr/>
    </dgm:pt>
    <dgm:pt modelId="{903D9D12-70CE-4FAC-B3B1-1C5F4DA8C5BB}" type="pres">
      <dgm:prSet presAssocID="{A777F699-30BB-43C0-93F2-63FD26D61AF1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240BA-DDF5-4476-A93A-18F6B207A338}" type="pres">
      <dgm:prSet presAssocID="{EB30C8D8-0158-410F-BE46-D0D9DDEA37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95463BF-75E4-45E0-88A0-D2D39E10DF88}" type="pres">
      <dgm:prSet presAssocID="{1FE4FC22-E647-4822-824B-72250083D571}" presName="compNode" presStyleCnt="0"/>
      <dgm:spPr/>
    </dgm:pt>
    <dgm:pt modelId="{EF20FCAC-13DA-4EF0-A525-A69A5490767F}" type="pres">
      <dgm:prSet presAssocID="{1FE4FC22-E647-4822-824B-72250083D571}" presName="pictRect" presStyleLbl="node1" presStyleIdx="1" presStyleCnt="2"/>
      <dgm:spPr/>
    </dgm:pt>
    <dgm:pt modelId="{3C38E945-2D79-488C-B6D9-CA0203B13A52}" type="pres">
      <dgm:prSet presAssocID="{1FE4FC22-E647-4822-824B-72250083D571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E6FCA-AD15-47A4-97D8-E0B03E916CD8}" type="presOf" srcId="{BCB939D9-F22D-4FE1-BEB8-F76AC765C7C9}" destId="{5E8DF3E0-F298-49C7-A5D3-019AA82390DD}" srcOrd="0" destOrd="0" presId="urn:microsoft.com/office/officeart/2005/8/layout/pList1"/>
    <dgm:cxn modelId="{60A534C1-EE8A-4405-A676-E106BC336F39}" srcId="{BCB939D9-F22D-4FE1-BEB8-F76AC765C7C9}" destId="{1FE4FC22-E647-4822-824B-72250083D571}" srcOrd="1" destOrd="0" parTransId="{F42A21C5-260C-49A7-A622-BDB98371DF2E}" sibTransId="{5B0AED23-9D6C-401D-BD1B-9733015D2642}"/>
    <dgm:cxn modelId="{F8D05735-511B-4526-97B5-E5A6EAE577AC}" srcId="{BCB939D9-F22D-4FE1-BEB8-F76AC765C7C9}" destId="{A777F699-30BB-43C0-93F2-63FD26D61AF1}" srcOrd="0" destOrd="0" parTransId="{DD201A9B-FB73-4763-94F4-0DD953636F51}" sibTransId="{EB30C8D8-0158-410F-BE46-D0D9DDEA375C}"/>
    <dgm:cxn modelId="{888D7004-2A6F-4E16-A63E-BE1BA491B135}" type="presOf" srcId="{EB30C8D8-0158-410F-BE46-D0D9DDEA375C}" destId="{E0D240BA-DDF5-4476-A93A-18F6B207A338}" srcOrd="0" destOrd="0" presId="urn:microsoft.com/office/officeart/2005/8/layout/pList1"/>
    <dgm:cxn modelId="{294D28F7-1D74-4B09-8A7E-B6BBB9E120E1}" type="presOf" srcId="{1FE4FC22-E647-4822-824B-72250083D571}" destId="{3C38E945-2D79-488C-B6D9-CA0203B13A52}" srcOrd="0" destOrd="0" presId="urn:microsoft.com/office/officeart/2005/8/layout/pList1"/>
    <dgm:cxn modelId="{53A81A58-1419-4204-9E50-9CAD2F7F9915}" type="presOf" srcId="{A777F699-30BB-43C0-93F2-63FD26D61AF1}" destId="{903D9D12-70CE-4FAC-B3B1-1C5F4DA8C5BB}" srcOrd="0" destOrd="0" presId="urn:microsoft.com/office/officeart/2005/8/layout/pList1"/>
    <dgm:cxn modelId="{04E047CB-B586-4A6F-A299-4425F7D483D5}" type="presParOf" srcId="{5E8DF3E0-F298-49C7-A5D3-019AA82390DD}" destId="{9D8385F3-CD65-4703-A98C-D2120E92439B}" srcOrd="0" destOrd="0" presId="urn:microsoft.com/office/officeart/2005/8/layout/pList1"/>
    <dgm:cxn modelId="{0AEAC1EC-3DE9-441C-8EEE-D5867AE4A6CC}" type="presParOf" srcId="{9D8385F3-CD65-4703-A98C-D2120E92439B}" destId="{66A58CE5-F070-42D8-932F-903FA61828A9}" srcOrd="0" destOrd="0" presId="urn:microsoft.com/office/officeart/2005/8/layout/pList1"/>
    <dgm:cxn modelId="{1AD35ADC-B37E-4720-BFE3-7A5532464CCD}" type="presParOf" srcId="{9D8385F3-CD65-4703-A98C-D2120E92439B}" destId="{903D9D12-70CE-4FAC-B3B1-1C5F4DA8C5BB}" srcOrd="1" destOrd="0" presId="urn:microsoft.com/office/officeart/2005/8/layout/pList1"/>
    <dgm:cxn modelId="{5EC7AC92-B8C5-4AA2-B441-3830F1C90A66}" type="presParOf" srcId="{5E8DF3E0-F298-49C7-A5D3-019AA82390DD}" destId="{E0D240BA-DDF5-4476-A93A-18F6B207A338}" srcOrd="1" destOrd="0" presId="urn:microsoft.com/office/officeart/2005/8/layout/pList1"/>
    <dgm:cxn modelId="{41FCDCC3-96AD-49CF-90E1-6022D2A082E1}" type="presParOf" srcId="{5E8DF3E0-F298-49C7-A5D3-019AA82390DD}" destId="{A95463BF-75E4-45E0-88A0-D2D39E10DF88}" srcOrd="2" destOrd="0" presId="urn:microsoft.com/office/officeart/2005/8/layout/pList1"/>
    <dgm:cxn modelId="{EF71EEBC-AABD-42CE-B018-F7F79C2F69DE}" type="presParOf" srcId="{A95463BF-75E4-45E0-88A0-D2D39E10DF88}" destId="{EF20FCAC-13DA-4EF0-A525-A69A5490767F}" srcOrd="0" destOrd="0" presId="urn:microsoft.com/office/officeart/2005/8/layout/pList1"/>
    <dgm:cxn modelId="{0760A45B-17AE-4E3C-A175-42BB10F1EC30}" type="presParOf" srcId="{A95463BF-75E4-45E0-88A0-D2D39E10DF88}" destId="{3C38E945-2D79-488C-B6D9-CA0203B13A5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85CC28-F79F-479F-A0F5-61CC551815C1}" type="doc">
      <dgm:prSet loTypeId="urn:microsoft.com/office/officeart/2008/layout/BendingPictureBlocks" loCatId="pictur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287E7-BF52-49C6-8F29-7AC56DF45922}">
      <dgm:prSet/>
      <dgm:spPr/>
      <dgm:t>
        <a:bodyPr/>
        <a:lstStyle/>
        <a:p>
          <a:r>
            <a:rPr lang="en-US" dirty="0" smtClean="0"/>
            <a:t>Visual Studio 2012</a:t>
          </a:r>
          <a:endParaRPr lang="en-US" dirty="0"/>
        </a:p>
      </dgm:t>
    </dgm:pt>
    <dgm:pt modelId="{26B25125-4280-4E91-BB96-583EAB6D7AA6}" type="parTrans" cxnId="{E4F07D54-3779-4C35-8DB5-2E28323C8801}">
      <dgm:prSet/>
      <dgm:spPr/>
      <dgm:t>
        <a:bodyPr/>
        <a:lstStyle/>
        <a:p>
          <a:endParaRPr lang="en-US"/>
        </a:p>
      </dgm:t>
    </dgm:pt>
    <dgm:pt modelId="{8870B70D-1C65-411C-AC76-319159867BAE}" type="sibTrans" cxnId="{E4F07D54-3779-4C35-8DB5-2E28323C8801}">
      <dgm:prSet/>
      <dgm:spPr/>
      <dgm:t>
        <a:bodyPr/>
        <a:lstStyle/>
        <a:p>
          <a:endParaRPr lang="en-US"/>
        </a:p>
      </dgm:t>
    </dgm:pt>
    <dgm:pt modelId="{4457D35E-BF66-467E-8BC5-D01C3A998114}">
      <dgm:prSet/>
      <dgm:spPr/>
      <dgm:t>
        <a:bodyPr/>
        <a:lstStyle/>
        <a:p>
          <a:r>
            <a:rPr lang="en-US" dirty="0" smtClean="0"/>
            <a:t>SQL Server 2008 R2</a:t>
          </a:r>
          <a:endParaRPr lang="en-US" dirty="0"/>
        </a:p>
      </dgm:t>
    </dgm:pt>
    <dgm:pt modelId="{2F66F5A3-0749-48CC-B281-7C9DB8E09AE9}" type="parTrans" cxnId="{4BAAE354-0051-4C67-ABED-F03D3A62587B}">
      <dgm:prSet/>
      <dgm:spPr/>
      <dgm:t>
        <a:bodyPr/>
        <a:lstStyle/>
        <a:p>
          <a:endParaRPr lang="en-US"/>
        </a:p>
      </dgm:t>
    </dgm:pt>
    <dgm:pt modelId="{0D61D082-D118-42F6-A515-7F1D7D538B77}" type="sibTrans" cxnId="{4BAAE354-0051-4C67-ABED-F03D3A62587B}">
      <dgm:prSet/>
      <dgm:spPr/>
      <dgm:t>
        <a:bodyPr/>
        <a:lstStyle/>
        <a:p>
          <a:endParaRPr lang="en-US"/>
        </a:p>
      </dgm:t>
    </dgm:pt>
    <dgm:pt modelId="{F551E340-3751-432F-AF17-559B47B20A70}">
      <dgm:prSet/>
      <dgm:spPr/>
      <dgm:t>
        <a:bodyPr/>
        <a:lstStyle/>
        <a:p>
          <a:r>
            <a:rPr lang="en-US" dirty="0" smtClean="0"/>
            <a:t>ASP.NET MVC4</a:t>
          </a:r>
          <a:endParaRPr lang="en-US" dirty="0"/>
        </a:p>
      </dgm:t>
    </dgm:pt>
    <dgm:pt modelId="{382DD2C6-826F-4739-9E19-F9C8E0673AB1}" type="parTrans" cxnId="{C1EFCDE5-12C2-4435-942F-AB66F55F2420}">
      <dgm:prSet/>
      <dgm:spPr/>
      <dgm:t>
        <a:bodyPr/>
        <a:lstStyle/>
        <a:p>
          <a:endParaRPr lang="en-US"/>
        </a:p>
      </dgm:t>
    </dgm:pt>
    <dgm:pt modelId="{6803BCD3-9DD0-4AED-BBA2-DF1C8ABF2B70}" type="sibTrans" cxnId="{C1EFCDE5-12C2-4435-942F-AB66F55F2420}">
      <dgm:prSet/>
      <dgm:spPr/>
      <dgm:t>
        <a:bodyPr/>
        <a:lstStyle/>
        <a:p>
          <a:endParaRPr lang="en-US"/>
        </a:p>
      </dgm:t>
    </dgm:pt>
    <dgm:pt modelId="{BBCF0070-5E7F-458F-8742-FDAE6EC025F7}">
      <dgm:prSet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FF710D7D-0EED-41EE-BFE1-2E3DDFE64484}" type="parTrans" cxnId="{33FCC45E-FC0D-4B99-839B-5383F0E32A97}">
      <dgm:prSet/>
      <dgm:spPr/>
      <dgm:t>
        <a:bodyPr/>
        <a:lstStyle/>
        <a:p>
          <a:endParaRPr lang="en-US"/>
        </a:p>
      </dgm:t>
    </dgm:pt>
    <dgm:pt modelId="{ED0FC91F-E6A5-469D-BB3E-5032020904C3}" type="sibTrans" cxnId="{33FCC45E-FC0D-4B99-839B-5383F0E32A97}">
      <dgm:prSet/>
      <dgm:spPr/>
      <dgm:t>
        <a:bodyPr/>
        <a:lstStyle/>
        <a:p>
          <a:endParaRPr lang="en-US"/>
        </a:p>
      </dgm:t>
    </dgm:pt>
    <dgm:pt modelId="{B0DB6AFD-3A95-4A15-819B-AD65D9969745}">
      <dgm:prSet/>
      <dgm:spPr/>
      <dgm:t>
        <a:bodyPr/>
        <a:lstStyle/>
        <a:p>
          <a:r>
            <a:rPr lang="en-US" dirty="0" err="1" smtClean="0"/>
            <a:t>JQuery</a:t>
          </a:r>
          <a:endParaRPr lang="en-US" dirty="0"/>
        </a:p>
      </dgm:t>
    </dgm:pt>
    <dgm:pt modelId="{0D756C43-8CE7-48AE-B9C5-3BFA73414973}" type="parTrans" cxnId="{64663A70-FA42-46C3-9B57-C59F3E9D0B4C}">
      <dgm:prSet/>
      <dgm:spPr/>
      <dgm:t>
        <a:bodyPr/>
        <a:lstStyle/>
        <a:p>
          <a:endParaRPr lang="en-US"/>
        </a:p>
      </dgm:t>
    </dgm:pt>
    <dgm:pt modelId="{6203AF43-D4F3-4F9A-96A9-6D7AA4AF64F7}" type="sibTrans" cxnId="{64663A70-FA42-46C3-9B57-C59F3E9D0B4C}">
      <dgm:prSet/>
      <dgm:spPr/>
      <dgm:t>
        <a:bodyPr/>
        <a:lstStyle/>
        <a:p>
          <a:endParaRPr lang="en-US"/>
        </a:p>
      </dgm:t>
    </dgm:pt>
    <dgm:pt modelId="{93E83133-3E95-4B79-9A36-FEA5CEEE16FB}">
      <dgm:prSet/>
      <dgm:spPr/>
      <dgm:t>
        <a:bodyPr/>
        <a:lstStyle/>
        <a:p>
          <a:r>
            <a:rPr lang="en-US" dirty="0" smtClean="0"/>
            <a:t>Bootstrap</a:t>
          </a:r>
          <a:endParaRPr lang="en-US" dirty="0"/>
        </a:p>
      </dgm:t>
    </dgm:pt>
    <dgm:pt modelId="{8CDE63B3-77DD-4A54-A44A-1A475CC61E5A}" type="parTrans" cxnId="{962C211B-EF89-4A85-BDAB-7BDEB1600809}">
      <dgm:prSet/>
      <dgm:spPr/>
      <dgm:t>
        <a:bodyPr/>
        <a:lstStyle/>
        <a:p>
          <a:endParaRPr lang="vi-VN"/>
        </a:p>
      </dgm:t>
    </dgm:pt>
    <dgm:pt modelId="{6E0B480B-8049-4C5B-AE83-1A800BB38B27}" type="sibTrans" cxnId="{962C211B-EF89-4A85-BDAB-7BDEB1600809}">
      <dgm:prSet/>
      <dgm:spPr/>
      <dgm:t>
        <a:bodyPr/>
        <a:lstStyle/>
        <a:p>
          <a:endParaRPr lang="vi-VN"/>
        </a:p>
      </dgm:t>
    </dgm:pt>
    <dgm:pt modelId="{368E33FC-B5E3-4B83-AF38-481827DD1CD1}" type="pres">
      <dgm:prSet presAssocID="{1085CC28-F79F-479F-A0F5-61CC551815C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402F0C9-37C6-43FB-8146-AD4B412FDEA9}" type="pres">
      <dgm:prSet presAssocID="{87E287E7-BF52-49C6-8F29-7AC56DF45922}" presName="composite" presStyleCnt="0"/>
      <dgm:spPr/>
      <dgm:t>
        <a:bodyPr/>
        <a:lstStyle/>
        <a:p>
          <a:endParaRPr lang="vi-VN"/>
        </a:p>
      </dgm:t>
    </dgm:pt>
    <dgm:pt modelId="{78829755-EC80-415C-8DC8-C0A649FC32DA}" type="pres">
      <dgm:prSet presAssocID="{87E287E7-BF52-49C6-8F29-7AC56DF45922}" presName="rect1" presStyleLbl="b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9D13A05A-E7E2-4BEA-BFDF-E00865D1D609}" type="pres">
      <dgm:prSet presAssocID="{87E287E7-BF52-49C6-8F29-7AC56DF45922}" presName="rect2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70C3C-A174-415C-91E6-36F1361B06F3}" type="pres">
      <dgm:prSet presAssocID="{8870B70D-1C65-411C-AC76-319159867BAE}" presName="sibTrans" presStyleCnt="0"/>
      <dgm:spPr/>
      <dgm:t>
        <a:bodyPr/>
        <a:lstStyle/>
        <a:p>
          <a:endParaRPr lang="vi-VN"/>
        </a:p>
      </dgm:t>
    </dgm:pt>
    <dgm:pt modelId="{3EF19B42-5BD9-4F14-9662-5E5FA5961ECB}" type="pres">
      <dgm:prSet presAssocID="{4457D35E-BF66-467E-8BC5-D01C3A998114}" presName="composite" presStyleCnt="0"/>
      <dgm:spPr/>
      <dgm:t>
        <a:bodyPr/>
        <a:lstStyle/>
        <a:p>
          <a:endParaRPr lang="vi-VN"/>
        </a:p>
      </dgm:t>
    </dgm:pt>
    <dgm:pt modelId="{24895107-7620-4FCC-89E1-FE7AD68D283E}" type="pres">
      <dgm:prSet presAssocID="{4457D35E-BF66-467E-8BC5-D01C3A998114}" presName="rect1" presStyleLbl="bgImgPlac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8A864993-586B-4550-AF7F-4DCD3803A9DD}" type="pres">
      <dgm:prSet presAssocID="{4457D35E-BF66-467E-8BC5-D01C3A998114}" presName="rect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F31A-81C0-4A4A-8B5D-D06FCDF0227E}" type="pres">
      <dgm:prSet presAssocID="{0D61D082-D118-42F6-A515-7F1D7D538B77}" presName="sibTrans" presStyleCnt="0"/>
      <dgm:spPr/>
      <dgm:t>
        <a:bodyPr/>
        <a:lstStyle/>
        <a:p>
          <a:endParaRPr lang="vi-VN"/>
        </a:p>
      </dgm:t>
    </dgm:pt>
    <dgm:pt modelId="{E2174475-1668-4644-90CD-C5ABB23EB5D2}" type="pres">
      <dgm:prSet presAssocID="{F551E340-3751-432F-AF17-559B47B20A70}" presName="composite" presStyleCnt="0"/>
      <dgm:spPr/>
      <dgm:t>
        <a:bodyPr/>
        <a:lstStyle/>
        <a:p>
          <a:endParaRPr lang="vi-VN"/>
        </a:p>
      </dgm:t>
    </dgm:pt>
    <dgm:pt modelId="{B2B0357D-AFAA-4469-A356-E5A99A2114F9}" type="pres">
      <dgm:prSet presAssocID="{F551E340-3751-432F-AF17-559B47B20A70}" presName="rect1" presStyleLbl="b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BD9C1462-5556-48C8-A12D-217C0A2CCB23}" type="pres">
      <dgm:prSet presAssocID="{F551E340-3751-432F-AF17-559B47B20A70}" presName="rect2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A9C95-F46E-4C3F-B25D-122D98C147E2}" type="pres">
      <dgm:prSet presAssocID="{6803BCD3-9DD0-4AED-BBA2-DF1C8ABF2B70}" presName="sibTrans" presStyleCnt="0"/>
      <dgm:spPr/>
      <dgm:t>
        <a:bodyPr/>
        <a:lstStyle/>
        <a:p>
          <a:endParaRPr lang="vi-VN"/>
        </a:p>
      </dgm:t>
    </dgm:pt>
    <dgm:pt modelId="{499E5C91-F794-445A-BBD1-4EF298DB65A2}" type="pres">
      <dgm:prSet presAssocID="{BBCF0070-5E7F-458F-8742-FDAE6EC025F7}" presName="composite" presStyleCnt="0"/>
      <dgm:spPr/>
      <dgm:t>
        <a:bodyPr/>
        <a:lstStyle/>
        <a:p>
          <a:endParaRPr lang="vi-VN"/>
        </a:p>
      </dgm:t>
    </dgm:pt>
    <dgm:pt modelId="{A988E8F9-8240-4438-A9C9-DC041B158E5F}" type="pres">
      <dgm:prSet presAssocID="{BBCF0070-5E7F-458F-8742-FDAE6EC025F7}" presName="rect1" presStyleLbl="bgImgPlace1" presStyleIdx="3" presStyleCnt="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37661726-9DF7-456A-BAA7-C88AC604E94A}" type="pres">
      <dgm:prSet presAssocID="{BBCF0070-5E7F-458F-8742-FDAE6EC025F7}" presName="rect2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8516-9783-46FB-89E0-2C818EB2159C}" type="pres">
      <dgm:prSet presAssocID="{ED0FC91F-E6A5-469D-BB3E-5032020904C3}" presName="sibTrans" presStyleCnt="0"/>
      <dgm:spPr/>
      <dgm:t>
        <a:bodyPr/>
        <a:lstStyle/>
        <a:p>
          <a:endParaRPr lang="vi-VN"/>
        </a:p>
      </dgm:t>
    </dgm:pt>
    <dgm:pt modelId="{F4FC3E9F-7DF2-446E-81B8-91F64C45ACC8}" type="pres">
      <dgm:prSet presAssocID="{B0DB6AFD-3A95-4A15-819B-AD65D9969745}" presName="composite" presStyleCnt="0"/>
      <dgm:spPr/>
      <dgm:t>
        <a:bodyPr/>
        <a:lstStyle/>
        <a:p>
          <a:endParaRPr lang="vi-VN"/>
        </a:p>
      </dgm:t>
    </dgm:pt>
    <dgm:pt modelId="{DA7A5A13-8374-4436-A082-78ED0DE4D218}" type="pres">
      <dgm:prSet presAssocID="{B0DB6AFD-3A95-4A15-819B-AD65D9969745}" presName="rect1" presStyleLbl="b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FFAC641C-D195-4E24-A2AE-50E45687C9BB}" type="pres">
      <dgm:prSet presAssocID="{B0DB6AFD-3A95-4A15-819B-AD65D9969745}" presName="rect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8C4D3-9CA5-4277-93CC-1FFB606380CF}" type="pres">
      <dgm:prSet presAssocID="{6203AF43-D4F3-4F9A-96A9-6D7AA4AF64F7}" presName="sibTrans" presStyleCnt="0"/>
      <dgm:spPr/>
      <dgm:t>
        <a:bodyPr/>
        <a:lstStyle/>
        <a:p>
          <a:endParaRPr lang="vi-VN"/>
        </a:p>
      </dgm:t>
    </dgm:pt>
    <dgm:pt modelId="{A18EDCB8-7FD3-4B0F-A353-8B04694CEFD3}" type="pres">
      <dgm:prSet presAssocID="{93E83133-3E95-4B79-9A36-FEA5CEEE16FB}" presName="composite" presStyleCnt="0"/>
      <dgm:spPr/>
      <dgm:t>
        <a:bodyPr/>
        <a:lstStyle/>
        <a:p>
          <a:endParaRPr lang="vi-VN"/>
        </a:p>
      </dgm:t>
    </dgm:pt>
    <dgm:pt modelId="{98110EBF-7E3C-41EA-8561-1B08530DB6E5}" type="pres">
      <dgm:prSet presAssocID="{93E83133-3E95-4B79-9A36-FEA5CEEE16FB}" presName="rect1" presStyleLbl="b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vi-VN"/>
        </a:p>
      </dgm:t>
    </dgm:pt>
    <dgm:pt modelId="{B9C0B3C7-FA16-4C3A-8BDE-66896C99C7D6}" type="pres">
      <dgm:prSet presAssocID="{93E83133-3E95-4B79-9A36-FEA5CEEE16FB}" presName="rect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33FCC45E-FC0D-4B99-839B-5383F0E32A97}" srcId="{1085CC28-F79F-479F-A0F5-61CC551815C1}" destId="{BBCF0070-5E7F-458F-8742-FDAE6EC025F7}" srcOrd="3" destOrd="0" parTransId="{FF710D7D-0EED-41EE-BFE1-2E3DDFE64484}" sibTransId="{ED0FC91F-E6A5-469D-BB3E-5032020904C3}"/>
    <dgm:cxn modelId="{AA8FE078-0997-4B4F-8FB4-92957EF399FF}" type="presOf" srcId="{B0DB6AFD-3A95-4A15-819B-AD65D9969745}" destId="{FFAC641C-D195-4E24-A2AE-50E45687C9BB}" srcOrd="0" destOrd="0" presId="urn:microsoft.com/office/officeart/2008/layout/BendingPictureBlocks"/>
    <dgm:cxn modelId="{E4F07D54-3779-4C35-8DB5-2E28323C8801}" srcId="{1085CC28-F79F-479F-A0F5-61CC551815C1}" destId="{87E287E7-BF52-49C6-8F29-7AC56DF45922}" srcOrd="0" destOrd="0" parTransId="{26B25125-4280-4E91-BB96-583EAB6D7AA6}" sibTransId="{8870B70D-1C65-411C-AC76-319159867BAE}"/>
    <dgm:cxn modelId="{C1EFCDE5-12C2-4435-942F-AB66F55F2420}" srcId="{1085CC28-F79F-479F-A0F5-61CC551815C1}" destId="{F551E340-3751-432F-AF17-559B47B20A70}" srcOrd="2" destOrd="0" parTransId="{382DD2C6-826F-4739-9E19-F9C8E0673AB1}" sibTransId="{6803BCD3-9DD0-4AED-BBA2-DF1C8ABF2B70}"/>
    <dgm:cxn modelId="{F6DE0A79-6A28-4015-A8F2-8B1260CA3697}" type="presOf" srcId="{93E83133-3E95-4B79-9A36-FEA5CEEE16FB}" destId="{B9C0B3C7-FA16-4C3A-8BDE-66896C99C7D6}" srcOrd="0" destOrd="0" presId="urn:microsoft.com/office/officeart/2008/layout/BendingPictureBlocks"/>
    <dgm:cxn modelId="{4BAAE354-0051-4C67-ABED-F03D3A62587B}" srcId="{1085CC28-F79F-479F-A0F5-61CC551815C1}" destId="{4457D35E-BF66-467E-8BC5-D01C3A998114}" srcOrd="1" destOrd="0" parTransId="{2F66F5A3-0749-48CC-B281-7C9DB8E09AE9}" sibTransId="{0D61D082-D118-42F6-A515-7F1D7D538B77}"/>
    <dgm:cxn modelId="{962C211B-EF89-4A85-BDAB-7BDEB1600809}" srcId="{1085CC28-F79F-479F-A0F5-61CC551815C1}" destId="{93E83133-3E95-4B79-9A36-FEA5CEEE16FB}" srcOrd="5" destOrd="0" parTransId="{8CDE63B3-77DD-4A54-A44A-1A475CC61E5A}" sibTransId="{6E0B480B-8049-4C5B-AE83-1A800BB38B27}"/>
    <dgm:cxn modelId="{5807EB85-C009-4302-912C-ADC016473EE4}" type="presOf" srcId="{BBCF0070-5E7F-458F-8742-FDAE6EC025F7}" destId="{37661726-9DF7-456A-BAA7-C88AC604E94A}" srcOrd="0" destOrd="0" presId="urn:microsoft.com/office/officeart/2008/layout/BendingPictureBlocks"/>
    <dgm:cxn modelId="{6A6E8C70-3B13-47BF-9B1A-63C7A8269332}" type="presOf" srcId="{1085CC28-F79F-479F-A0F5-61CC551815C1}" destId="{368E33FC-B5E3-4B83-AF38-481827DD1CD1}" srcOrd="0" destOrd="0" presId="urn:microsoft.com/office/officeart/2008/layout/BendingPictureBlocks"/>
    <dgm:cxn modelId="{57E0AED9-3A88-40FB-9712-51009AD80946}" type="presOf" srcId="{87E287E7-BF52-49C6-8F29-7AC56DF45922}" destId="{9D13A05A-E7E2-4BEA-BFDF-E00865D1D609}" srcOrd="0" destOrd="0" presId="urn:microsoft.com/office/officeart/2008/layout/BendingPictureBlocks"/>
    <dgm:cxn modelId="{6E128445-2A5D-429B-8F83-C57BCA1B95A0}" type="presOf" srcId="{4457D35E-BF66-467E-8BC5-D01C3A998114}" destId="{8A864993-586B-4550-AF7F-4DCD3803A9DD}" srcOrd="0" destOrd="0" presId="urn:microsoft.com/office/officeart/2008/layout/BendingPictureBlocks"/>
    <dgm:cxn modelId="{64663A70-FA42-46C3-9B57-C59F3E9D0B4C}" srcId="{1085CC28-F79F-479F-A0F5-61CC551815C1}" destId="{B0DB6AFD-3A95-4A15-819B-AD65D9969745}" srcOrd="4" destOrd="0" parTransId="{0D756C43-8CE7-48AE-B9C5-3BFA73414973}" sibTransId="{6203AF43-D4F3-4F9A-96A9-6D7AA4AF64F7}"/>
    <dgm:cxn modelId="{B5CE2965-B042-4C44-947F-E23B8A4A0AEE}" type="presOf" srcId="{F551E340-3751-432F-AF17-559B47B20A70}" destId="{BD9C1462-5556-48C8-A12D-217C0A2CCB23}" srcOrd="0" destOrd="0" presId="urn:microsoft.com/office/officeart/2008/layout/BendingPictureBlocks"/>
    <dgm:cxn modelId="{87E4A5D5-E669-4BBE-8ED0-C121BF031C22}" type="presParOf" srcId="{368E33FC-B5E3-4B83-AF38-481827DD1CD1}" destId="{C402F0C9-37C6-43FB-8146-AD4B412FDEA9}" srcOrd="0" destOrd="0" presId="urn:microsoft.com/office/officeart/2008/layout/BendingPictureBlocks"/>
    <dgm:cxn modelId="{3E3D5614-0AE5-4064-93C3-680DCFEAD799}" type="presParOf" srcId="{C402F0C9-37C6-43FB-8146-AD4B412FDEA9}" destId="{78829755-EC80-415C-8DC8-C0A649FC32DA}" srcOrd="0" destOrd="0" presId="urn:microsoft.com/office/officeart/2008/layout/BendingPictureBlocks"/>
    <dgm:cxn modelId="{86C8EBAF-9FED-4F76-A1B8-41AD7FED0568}" type="presParOf" srcId="{C402F0C9-37C6-43FB-8146-AD4B412FDEA9}" destId="{9D13A05A-E7E2-4BEA-BFDF-E00865D1D609}" srcOrd="1" destOrd="0" presId="urn:microsoft.com/office/officeart/2008/layout/BendingPictureBlocks"/>
    <dgm:cxn modelId="{7EED97D5-D4EE-4FB9-929F-4CF5A8D9BA04}" type="presParOf" srcId="{368E33FC-B5E3-4B83-AF38-481827DD1CD1}" destId="{AAA70C3C-A174-415C-91E6-36F1361B06F3}" srcOrd="1" destOrd="0" presId="urn:microsoft.com/office/officeart/2008/layout/BendingPictureBlocks"/>
    <dgm:cxn modelId="{76DF9944-086C-4F0B-8F85-10C268A8AFDF}" type="presParOf" srcId="{368E33FC-B5E3-4B83-AF38-481827DD1CD1}" destId="{3EF19B42-5BD9-4F14-9662-5E5FA5961ECB}" srcOrd="2" destOrd="0" presId="urn:microsoft.com/office/officeart/2008/layout/BendingPictureBlocks"/>
    <dgm:cxn modelId="{4E25E9C1-AEAB-4143-9067-2A49F36D68A6}" type="presParOf" srcId="{3EF19B42-5BD9-4F14-9662-5E5FA5961ECB}" destId="{24895107-7620-4FCC-89E1-FE7AD68D283E}" srcOrd="0" destOrd="0" presId="urn:microsoft.com/office/officeart/2008/layout/BendingPictureBlocks"/>
    <dgm:cxn modelId="{C44F5F11-F897-435B-82DD-10D715F3000B}" type="presParOf" srcId="{3EF19B42-5BD9-4F14-9662-5E5FA5961ECB}" destId="{8A864993-586B-4550-AF7F-4DCD3803A9DD}" srcOrd="1" destOrd="0" presId="urn:microsoft.com/office/officeart/2008/layout/BendingPictureBlocks"/>
    <dgm:cxn modelId="{2415CF4C-B88E-4271-A0DB-8DCE3C2B11B7}" type="presParOf" srcId="{368E33FC-B5E3-4B83-AF38-481827DD1CD1}" destId="{3176F31A-81C0-4A4A-8B5D-D06FCDF0227E}" srcOrd="3" destOrd="0" presId="urn:microsoft.com/office/officeart/2008/layout/BendingPictureBlocks"/>
    <dgm:cxn modelId="{01CF3246-42B9-45D7-A14C-BE0686BDEBD9}" type="presParOf" srcId="{368E33FC-B5E3-4B83-AF38-481827DD1CD1}" destId="{E2174475-1668-4644-90CD-C5ABB23EB5D2}" srcOrd="4" destOrd="0" presId="urn:microsoft.com/office/officeart/2008/layout/BendingPictureBlocks"/>
    <dgm:cxn modelId="{95D115AA-54F0-4446-BF94-30A327F4BABE}" type="presParOf" srcId="{E2174475-1668-4644-90CD-C5ABB23EB5D2}" destId="{B2B0357D-AFAA-4469-A356-E5A99A2114F9}" srcOrd="0" destOrd="0" presId="urn:microsoft.com/office/officeart/2008/layout/BendingPictureBlocks"/>
    <dgm:cxn modelId="{B47A573C-24C4-4B7C-8666-E93CF0AF5C3E}" type="presParOf" srcId="{E2174475-1668-4644-90CD-C5ABB23EB5D2}" destId="{BD9C1462-5556-48C8-A12D-217C0A2CCB23}" srcOrd="1" destOrd="0" presId="urn:microsoft.com/office/officeart/2008/layout/BendingPictureBlocks"/>
    <dgm:cxn modelId="{E699E2B6-949B-4A0D-8082-3D98F92BBCE0}" type="presParOf" srcId="{368E33FC-B5E3-4B83-AF38-481827DD1CD1}" destId="{81EA9C95-F46E-4C3F-B25D-122D98C147E2}" srcOrd="5" destOrd="0" presId="urn:microsoft.com/office/officeart/2008/layout/BendingPictureBlocks"/>
    <dgm:cxn modelId="{F1554AAA-62DF-426D-9BF4-96F28F5E8FF7}" type="presParOf" srcId="{368E33FC-B5E3-4B83-AF38-481827DD1CD1}" destId="{499E5C91-F794-445A-BBD1-4EF298DB65A2}" srcOrd="6" destOrd="0" presId="urn:microsoft.com/office/officeart/2008/layout/BendingPictureBlocks"/>
    <dgm:cxn modelId="{CFAE0609-3E7D-46B5-8608-AF3AF8394A9B}" type="presParOf" srcId="{499E5C91-F794-445A-BBD1-4EF298DB65A2}" destId="{A988E8F9-8240-4438-A9C9-DC041B158E5F}" srcOrd="0" destOrd="0" presId="urn:microsoft.com/office/officeart/2008/layout/BendingPictureBlocks"/>
    <dgm:cxn modelId="{66ECD136-E995-4895-B890-34F4E765FF7F}" type="presParOf" srcId="{499E5C91-F794-445A-BBD1-4EF298DB65A2}" destId="{37661726-9DF7-456A-BAA7-C88AC604E94A}" srcOrd="1" destOrd="0" presId="urn:microsoft.com/office/officeart/2008/layout/BendingPictureBlocks"/>
    <dgm:cxn modelId="{43CC99CB-6BFA-464E-B387-D89B49411752}" type="presParOf" srcId="{368E33FC-B5E3-4B83-AF38-481827DD1CD1}" destId="{B3328516-9783-46FB-89E0-2C818EB2159C}" srcOrd="7" destOrd="0" presId="urn:microsoft.com/office/officeart/2008/layout/BendingPictureBlocks"/>
    <dgm:cxn modelId="{FD09A0DA-7DDC-4E7A-9820-0E2197AB8E06}" type="presParOf" srcId="{368E33FC-B5E3-4B83-AF38-481827DD1CD1}" destId="{F4FC3E9F-7DF2-446E-81B8-91F64C45ACC8}" srcOrd="8" destOrd="0" presId="urn:microsoft.com/office/officeart/2008/layout/BendingPictureBlocks"/>
    <dgm:cxn modelId="{88D2FEA0-5DBC-4F19-A33B-B9599AAFD930}" type="presParOf" srcId="{F4FC3E9F-7DF2-446E-81B8-91F64C45ACC8}" destId="{DA7A5A13-8374-4436-A082-78ED0DE4D218}" srcOrd="0" destOrd="0" presId="urn:microsoft.com/office/officeart/2008/layout/BendingPictureBlocks"/>
    <dgm:cxn modelId="{22D3D11A-2BFC-4F1A-826B-923E4ED090E4}" type="presParOf" srcId="{F4FC3E9F-7DF2-446E-81B8-91F64C45ACC8}" destId="{FFAC641C-D195-4E24-A2AE-50E45687C9BB}" srcOrd="1" destOrd="0" presId="urn:microsoft.com/office/officeart/2008/layout/BendingPictureBlocks"/>
    <dgm:cxn modelId="{6A498537-25E7-4121-B165-131568F20D1A}" type="presParOf" srcId="{368E33FC-B5E3-4B83-AF38-481827DD1CD1}" destId="{B4B8C4D3-9CA5-4277-93CC-1FFB606380CF}" srcOrd="9" destOrd="0" presId="urn:microsoft.com/office/officeart/2008/layout/BendingPictureBlocks"/>
    <dgm:cxn modelId="{BDEBC9D7-DD8B-456E-B818-FD680C8A0B95}" type="presParOf" srcId="{368E33FC-B5E3-4B83-AF38-481827DD1CD1}" destId="{A18EDCB8-7FD3-4B0F-A353-8B04694CEFD3}" srcOrd="10" destOrd="0" presId="urn:microsoft.com/office/officeart/2008/layout/BendingPictureBlocks"/>
    <dgm:cxn modelId="{38FE4D6D-B96A-45FB-A468-DDCDFB7AA2C4}" type="presParOf" srcId="{A18EDCB8-7FD3-4B0F-A353-8B04694CEFD3}" destId="{98110EBF-7E3C-41EA-8561-1B08530DB6E5}" srcOrd="0" destOrd="0" presId="urn:microsoft.com/office/officeart/2008/layout/BendingPictureBlocks"/>
    <dgm:cxn modelId="{7DE46DBD-384E-43A2-BEE5-1E0FAFC0C73F}" type="presParOf" srcId="{A18EDCB8-7FD3-4B0F-A353-8B04694CEFD3}" destId="{B9C0B3C7-FA16-4C3A-8BDE-66896C99C7D6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B24E41-AEDB-4C14-8632-88F0BA005E01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FE937-4436-490A-A9C3-C492B894CA71}">
      <dgm:prSet phldrT="[Text]"/>
      <dgm:spPr/>
      <dgm:t>
        <a:bodyPr/>
        <a:lstStyle/>
        <a:p>
          <a:r>
            <a:rPr lang="en-US" dirty="0" smtClean="0"/>
            <a:t>MS-Website</a:t>
          </a:r>
          <a:endParaRPr lang="en-US" dirty="0"/>
        </a:p>
      </dgm:t>
    </dgm:pt>
    <dgm:pt modelId="{803F7A24-955E-4A48-AB8E-7BB242D7C385}" type="parTrans" cxnId="{5BC58056-735B-4024-BCF6-17DFA49C8143}">
      <dgm:prSet/>
      <dgm:spPr/>
      <dgm:t>
        <a:bodyPr/>
        <a:lstStyle/>
        <a:p>
          <a:endParaRPr lang="en-US"/>
        </a:p>
      </dgm:t>
    </dgm:pt>
    <dgm:pt modelId="{7BAFE67F-E629-4D88-8CD4-D8403F8293E7}" type="sibTrans" cxnId="{5BC58056-735B-4024-BCF6-17DFA49C8143}">
      <dgm:prSet/>
      <dgm:spPr/>
      <dgm:t>
        <a:bodyPr/>
        <a:lstStyle/>
        <a:p>
          <a:endParaRPr lang="en-US"/>
        </a:p>
      </dgm:t>
    </dgm:pt>
    <dgm:pt modelId="{4EF8AD6B-981F-4437-A5E4-CBF86072FDC3}">
      <dgm:prSet phldrT="[Text]"/>
      <dgm:spPr/>
      <dgm:t>
        <a:bodyPr/>
        <a:lstStyle/>
        <a:p>
          <a:r>
            <a:rPr lang="en-US" dirty="0" smtClean="0"/>
            <a:t>F1</a:t>
          </a:r>
          <a:endParaRPr lang="en-US" dirty="0"/>
        </a:p>
      </dgm:t>
    </dgm:pt>
    <dgm:pt modelId="{14D1C36D-4E80-4E7D-972C-653991066C80}" type="parTrans" cxnId="{8494C960-FA5F-4684-BEB1-7160560190B2}">
      <dgm:prSet/>
      <dgm:spPr/>
      <dgm:t>
        <a:bodyPr/>
        <a:lstStyle/>
        <a:p>
          <a:endParaRPr lang="en-US"/>
        </a:p>
      </dgm:t>
    </dgm:pt>
    <dgm:pt modelId="{6A874DF0-8539-42B0-9AF9-ECDA429031CA}" type="sibTrans" cxnId="{8494C960-FA5F-4684-BEB1-7160560190B2}">
      <dgm:prSet/>
      <dgm:spPr/>
      <dgm:t>
        <a:bodyPr/>
        <a:lstStyle/>
        <a:p>
          <a:endParaRPr lang="en-US"/>
        </a:p>
      </dgm:t>
    </dgm:pt>
    <dgm:pt modelId="{7AFCF3C2-B7BA-4828-BFBF-79B7B5756C49}">
      <dgm:prSet phldrT="[Text]"/>
      <dgm:spPr/>
      <dgm:t>
        <a:bodyPr/>
        <a:lstStyle/>
        <a:p>
          <a:r>
            <a:rPr lang="en-US" dirty="0" smtClean="0"/>
            <a:t>F2</a:t>
          </a:r>
          <a:endParaRPr lang="en-US" dirty="0"/>
        </a:p>
      </dgm:t>
    </dgm:pt>
    <dgm:pt modelId="{85BCB48B-D06A-4B85-BD57-555C0C4B7356}" type="parTrans" cxnId="{2DBA63C3-3663-49C4-AC0A-BC9707301ABE}">
      <dgm:prSet/>
      <dgm:spPr/>
      <dgm:t>
        <a:bodyPr/>
        <a:lstStyle/>
        <a:p>
          <a:endParaRPr lang="en-US"/>
        </a:p>
      </dgm:t>
    </dgm:pt>
    <dgm:pt modelId="{8CE8B0E9-0519-4FDE-AE8E-52D6BF90728C}" type="sibTrans" cxnId="{2DBA63C3-3663-49C4-AC0A-BC9707301ABE}">
      <dgm:prSet/>
      <dgm:spPr/>
      <dgm:t>
        <a:bodyPr/>
        <a:lstStyle/>
        <a:p>
          <a:endParaRPr lang="en-US"/>
        </a:p>
      </dgm:t>
    </dgm:pt>
    <dgm:pt modelId="{3D58E1FE-7A76-479D-898D-76E67CDD2881}">
      <dgm:prSet phldrT="[Text]"/>
      <dgm:spPr/>
      <dgm:t>
        <a:bodyPr/>
        <a:lstStyle/>
        <a:p>
          <a:r>
            <a:rPr lang="en-US" dirty="0" smtClean="0"/>
            <a:t>F3</a:t>
          </a:r>
          <a:endParaRPr lang="en-US" dirty="0"/>
        </a:p>
      </dgm:t>
    </dgm:pt>
    <dgm:pt modelId="{9D4FCB5A-B0E8-42A6-BB8B-3F8FD7F4523D}" type="parTrans" cxnId="{2A4C994B-1C5B-44B4-AFD2-307F561308FE}">
      <dgm:prSet/>
      <dgm:spPr/>
      <dgm:t>
        <a:bodyPr/>
        <a:lstStyle/>
        <a:p>
          <a:endParaRPr lang="en-US"/>
        </a:p>
      </dgm:t>
    </dgm:pt>
    <dgm:pt modelId="{2EB78897-AA76-44AA-B31E-3CEC81936AEF}" type="sibTrans" cxnId="{2A4C994B-1C5B-44B4-AFD2-307F561308FE}">
      <dgm:prSet/>
      <dgm:spPr/>
      <dgm:t>
        <a:bodyPr/>
        <a:lstStyle/>
        <a:p>
          <a:endParaRPr lang="en-US"/>
        </a:p>
      </dgm:t>
    </dgm:pt>
    <dgm:pt modelId="{92F912E5-CA5E-4BC7-AFD6-395722F0571A}">
      <dgm:prSet phldrT="[Text]"/>
      <dgm:spPr/>
      <dgm:t>
        <a:bodyPr/>
        <a:lstStyle/>
        <a:p>
          <a:r>
            <a:rPr lang="en-US" dirty="0" smtClean="0"/>
            <a:t>F4</a:t>
          </a:r>
          <a:endParaRPr lang="en-US" dirty="0"/>
        </a:p>
      </dgm:t>
    </dgm:pt>
    <dgm:pt modelId="{DA3D1141-311C-41F4-A94E-1CEC34428011}" type="parTrans" cxnId="{4AE44687-477F-4399-8CCD-43D2C03D2639}">
      <dgm:prSet/>
      <dgm:spPr/>
      <dgm:t>
        <a:bodyPr/>
        <a:lstStyle/>
        <a:p>
          <a:endParaRPr lang="en-US"/>
        </a:p>
      </dgm:t>
    </dgm:pt>
    <dgm:pt modelId="{066518FB-2C68-4A23-94D6-5A2D7BD1C292}" type="sibTrans" cxnId="{4AE44687-477F-4399-8CCD-43D2C03D2639}">
      <dgm:prSet/>
      <dgm:spPr/>
      <dgm:t>
        <a:bodyPr/>
        <a:lstStyle/>
        <a:p>
          <a:endParaRPr lang="en-US"/>
        </a:p>
      </dgm:t>
    </dgm:pt>
    <dgm:pt modelId="{12E460F2-6107-48B1-BF8E-79073F37C85A}">
      <dgm:prSet phldrT="[Text]"/>
      <dgm:spPr/>
      <dgm:t>
        <a:bodyPr/>
        <a:lstStyle/>
        <a:p>
          <a:r>
            <a:rPr lang="en-US" dirty="0" smtClean="0"/>
            <a:t>F5</a:t>
          </a:r>
          <a:endParaRPr lang="en-US" dirty="0"/>
        </a:p>
      </dgm:t>
    </dgm:pt>
    <dgm:pt modelId="{426A8391-AE90-4238-92E6-96D872888744}" type="parTrans" cxnId="{5A18A934-57CE-4FDA-8D21-4401209626E2}">
      <dgm:prSet/>
      <dgm:spPr/>
      <dgm:t>
        <a:bodyPr/>
        <a:lstStyle/>
        <a:p>
          <a:endParaRPr lang="en-US"/>
        </a:p>
      </dgm:t>
    </dgm:pt>
    <dgm:pt modelId="{619ECFCE-564F-4B90-B0A3-3C50EE513AE7}" type="sibTrans" cxnId="{5A18A934-57CE-4FDA-8D21-4401209626E2}">
      <dgm:prSet/>
      <dgm:spPr/>
      <dgm:t>
        <a:bodyPr/>
        <a:lstStyle/>
        <a:p>
          <a:endParaRPr lang="en-US"/>
        </a:p>
      </dgm:t>
    </dgm:pt>
    <dgm:pt modelId="{79165447-80C1-4AB7-B8A2-CAA5692893A0}">
      <dgm:prSet phldrT="[Text]"/>
      <dgm:spPr/>
      <dgm:t>
        <a:bodyPr/>
        <a:lstStyle/>
        <a:p>
          <a:r>
            <a:rPr lang="en-US" dirty="0" smtClean="0"/>
            <a:t>F6</a:t>
          </a:r>
          <a:endParaRPr lang="en-US" dirty="0"/>
        </a:p>
      </dgm:t>
    </dgm:pt>
    <dgm:pt modelId="{E953635E-A4C2-4565-977E-22D5AF4091B6}" type="parTrans" cxnId="{E8C9E9B6-6FCA-4C41-B34C-7D503C6F6DE7}">
      <dgm:prSet/>
      <dgm:spPr/>
      <dgm:t>
        <a:bodyPr/>
        <a:lstStyle/>
        <a:p>
          <a:endParaRPr lang="en-US"/>
        </a:p>
      </dgm:t>
    </dgm:pt>
    <dgm:pt modelId="{9D5B65AF-1788-419B-9C78-A164D0A7B0D5}" type="sibTrans" cxnId="{E8C9E9B6-6FCA-4C41-B34C-7D503C6F6DE7}">
      <dgm:prSet/>
      <dgm:spPr/>
      <dgm:t>
        <a:bodyPr/>
        <a:lstStyle/>
        <a:p>
          <a:endParaRPr lang="en-US"/>
        </a:p>
      </dgm:t>
    </dgm:pt>
    <dgm:pt modelId="{B79B21E3-248A-4E9B-8323-3663E0C69DC8}" type="pres">
      <dgm:prSet presAssocID="{50B24E41-AEDB-4C14-8632-88F0BA005E0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DA281E3-3920-44E1-9C5C-65E343769BF7}" type="pres">
      <dgm:prSet presAssocID="{DE6FE937-4436-490A-A9C3-C492B894CA71}" presName="singleCycle" presStyleCnt="0"/>
      <dgm:spPr/>
    </dgm:pt>
    <dgm:pt modelId="{BEA9B02E-282A-492B-A76D-963DEB7A0B53}" type="pres">
      <dgm:prSet presAssocID="{DE6FE937-4436-490A-A9C3-C492B894CA71}" presName="singleCenter" presStyleLbl="node1" presStyleIdx="0" presStyleCnt="7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8F92BA6D-73C2-4B4D-822A-B4C444E42E72}" type="pres">
      <dgm:prSet presAssocID="{14D1C36D-4E80-4E7D-972C-653991066C80}" presName="Name56" presStyleLbl="parChTrans1D2" presStyleIdx="0" presStyleCnt="6"/>
      <dgm:spPr/>
      <dgm:t>
        <a:bodyPr/>
        <a:lstStyle/>
        <a:p>
          <a:endParaRPr lang="en-US"/>
        </a:p>
      </dgm:t>
    </dgm:pt>
    <dgm:pt modelId="{AD09EB9C-CBCF-4C0B-810A-07C4C2BC73E0}" type="pres">
      <dgm:prSet presAssocID="{4EF8AD6B-981F-4437-A5E4-CBF86072FDC3}" presName="text0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AC08DB-BC4E-44E3-BBD2-B983FEC114D0}" type="pres">
      <dgm:prSet presAssocID="{85BCB48B-D06A-4B85-BD57-555C0C4B7356}" presName="Name56" presStyleLbl="parChTrans1D2" presStyleIdx="1" presStyleCnt="6"/>
      <dgm:spPr/>
      <dgm:t>
        <a:bodyPr/>
        <a:lstStyle/>
        <a:p>
          <a:endParaRPr lang="en-US"/>
        </a:p>
      </dgm:t>
    </dgm:pt>
    <dgm:pt modelId="{004649E2-FFF0-4AC0-A1E9-BD5CA12542F2}" type="pres">
      <dgm:prSet presAssocID="{7AFCF3C2-B7BA-4828-BFBF-79B7B5756C49}" presName="text0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033BD-5123-4E57-AAE9-D7164BCF4A3E}" type="pres">
      <dgm:prSet presAssocID="{9D4FCB5A-B0E8-42A6-BB8B-3F8FD7F4523D}" presName="Name56" presStyleLbl="parChTrans1D2" presStyleIdx="2" presStyleCnt="6"/>
      <dgm:spPr/>
      <dgm:t>
        <a:bodyPr/>
        <a:lstStyle/>
        <a:p>
          <a:endParaRPr lang="en-US"/>
        </a:p>
      </dgm:t>
    </dgm:pt>
    <dgm:pt modelId="{AA30E48A-81FF-4978-A9FE-FA4924DBD6BB}" type="pres">
      <dgm:prSet presAssocID="{3D58E1FE-7A76-479D-898D-76E67CDD2881}" presName="text0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2EB9A-038B-491E-9F25-86B5BF98C010}" type="pres">
      <dgm:prSet presAssocID="{DA3D1141-311C-41F4-A94E-1CEC34428011}" presName="Name56" presStyleLbl="parChTrans1D2" presStyleIdx="3" presStyleCnt="6"/>
      <dgm:spPr/>
      <dgm:t>
        <a:bodyPr/>
        <a:lstStyle/>
        <a:p>
          <a:endParaRPr lang="en-US"/>
        </a:p>
      </dgm:t>
    </dgm:pt>
    <dgm:pt modelId="{47880A75-48AD-494C-BE9B-DBB57AE026B1}" type="pres">
      <dgm:prSet presAssocID="{92F912E5-CA5E-4BC7-AFD6-395722F0571A}" presName="text0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23E3E-AFC0-4121-B240-5B40947DB5B0}" type="pres">
      <dgm:prSet presAssocID="{426A8391-AE90-4238-92E6-96D872888744}" presName="Name56" presStyleLbl="parChTrans1D2" presStyleIdx="4" presStyleCnt="6"/>
      <dgm:spPr/>
      <dgm:t>
        <a:bodyPr/>
        <a:lstStyle/>
        <a:p>
          <a:endParaRPr lang="en-US"/>
        </a:p>
      </dgm:t>
    </dgm:pt>
    <dgm:pt modelId="{7340F618-5C5F-46FC-B9BC-FED89C972F4C}" type="pres">
      <dgm:prSet presAssocID="{12E460F2-6107-48B1-BF8E-79073F37C85A}" presName="text0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68053-1248-4B84-AF17-B088BDD289B0}" type="pres">
      <dgm:prSet presAssocID="{E953635E-A4C2-4565-977E-22D5AF4091B6}" presName="Name56" presStyleLbl="parChTrans1D2" presStyleIdx="5" presStyleCnt="6"/>
      <dgm:spPr/>
      <dgm:t>
        <a:bodyPr/>
        <a:lstStyle/>
        <a:p>
          <a:endParaRPr lang="en-US"/>
        </a:p>
      </dgm:t>
    </dgm:pt>
    <dgm:pt modelId="{49F2D9BA-9553-4A21-ADE2-1A45312597AA}" type="pres">
      <dgm:prSet presAssocID="{79165447-80C1-4AB7-B8A2-CAA5692893A0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4E040E-C765-4D21-8A39-384B2BA6C2F3}" type="presOf" srcId="{12E460F2-6107-48B1-BF8E-79073F37C85A}" destId="{7340F618-5C5F-46FC-B9BC-FED89C972F4C}" srcOrd="0" destOrd="0" presId="urn:microsoft.com/office/officeart/2008/layout/RadialCluster"/>
    <dgm:cxn modelId="{8494C960-FA5F-4684-BEB1-7160560190B2}" srcId="{DE6FE937-4436-490A-A9C3-C492B894CA71}" destId="{4EF8AD6B-981F-4437-A5E4-CBF86072FDC3}" srcOrd="0" destOrd="0" parTransId="{14D1C36D-4E80-4E7D-972C-653991066C80}" sibTransId="{6A874DF0-8539-42B0-9AF9-ECDA429031CA}"/>
    <dgm:cxn modelId="{97A57563-C17F-4FC3-9487-27710E46BD92}" type="presOf" srcId="{14D1C36D-4E80-4E7D-972C-653991066C80}" destId="{8F92BA6D-73C2-4B4D-822A-B4C444E42E72}" srcOrd="0" destOrd="0" presId="urn:microsoft.com/office/officeart/2008/layout/RadialCluster"/>
    <dgm:cxn modelId="{4AE44687-477F-4399-8CCD-43D2C03D2639}" srcId="{DE6FE937-4436-490A-A9C3-C492B894CA71}" destId="{92F912E5-CA5E-4BC7-AFD6-395722F0571A}" srcOrd="3" destOrd="0" parTransId="{DA3D1141-311C-41F4-A94E-1CEC34428011}" sibTransId="{066518FB-2C68-4A23-94D6-5A2D7BD1C292}"/>
    <dgm:cxn modelId="{1E2F15ED-3C62-41F1-92AF-54CB7EF782A8}" type="presOf" srcId="{50B24E41-AEDB-4C14-8632-88F0BA005E01}" destId="{B79B21E3-248A-4E9B-8323-3663E0C69DC8}" srcOrd="0" destOrd="0" presId="urn:microsoft.com/office/officeart/2008/layout/RadialCluster"/>
    <dgm:cxn modelId="{3C09FE15-49B5-407A-B0F8-E00F9A58C93F}" type="presOf" srcId="{79165447-80C1-4AB7-B8A2-CAA5692893A0}" destId="{49F2D9BA-9553-4A21-ADE2-1A45312597AA}" srcOrd="0" destOrd="0" presId="urn:microsoft.com/office/officeart/2008/layout/RadialCluster"/>
    <dgm:cxn modelId="{5BC58056-735B-4024-BCF6-17DFA49C8143}" srcId="{50B24E41-AEDB-4C14-8632-88F0BA005E01}" destId="{DE6FE937-4436-490A-A9C3-C492B894CA71}" srcOrd="0" destOrd="0" parTransId="{803F7A24-955E-4A48-AB8E-7BB242D7C385}" sibTransId="{7BAFE67F-E629-4D88-8CD4-D8403F8293E7}"/>
    <dgm:cxn modelId="{AB5CB8BB-D306-4C85-8D37-B3554FF7233D}" type="presOf" srcId="{3D58E1FE-7A76-479D-898D-76E67CDD2881}" destId="{AA30E48A-81FF-4978-A9FE-FA4924DBD6BB}" srcOrd="0" destOrd="0" presId="urn:microsoft.com/office/officeart/2008/layout/RadialCluster"/>
    <dgm:cxn modelId="{BBA15134-2F3F-4918-B270-D61F06172F17}" type="presOf" srcId="{E953635E-A4C2-4565-977E-22D5AF4091B6}" destId="{7B668053-1248-4B84-AF17-B088BDD289B0}" srcOrd="0" destOrd="0" presId="urn:microsoft.com/office/officeart/2008/layout/RadialCluster"/>
    <dgm:cxn modelId="{AA781E1A-D964-4D5F-B5CD-D35EDB467191}" type="presOf" srcId="{7AFCF3C2-B7BA-4828-BFBF-79B7B5756C49}" destId="{004649E2-FFF0-4AC0-A1E9-BD5CA12542F2}" srcOrd="0" destOrd="0" presId="urn:microsoft.com/office/officeart/2008/layout/RadialCluster"/>
    <dgm:cxn modelId="{237454E7-1E3B-490F-8DB4-572228909CD0}" type="presOf" srcId="{4EF8AD6B-981F-4437-A5E4-CBF86072FDC3}" destId="{AD09EB9C-CBCF-4C0B-810A-07C4C2BC73E0}" srcOrd="0" destOrd="0" presId="urn:microsoft.com/office/officeart/2008/layout/RadialCluster"/>
    <dgm:cxn modelId="{92A59670-08C7-411E-A322-A4C4DA18C006}" type="presOf" srcId="{DE6FE937-4436-490A-A9C3-C492B894CA71}" destId="{BEA9B02E-282A-492B-A76D-963DEB7A0B53}" srcOrd="0" destOrd="0" presId="urn:microsoft.com/office/officeart/2008/layout/RadialCluster"/>
    <dgm:cxn modelId="{0BF32D91-C923-453B-B948-2C9E4CFF714D}" type="presOf" srcId="{426A8391-AE90-4238-92E6-96D872888744}" destId="{12D23E3E-AFC0-4121-B240-5B40947DB5B0}" srcOrd="0" destOrd="0" presId="urn:microsoft.com/office/officeart/2008/layout/RadialCluster"/>
    <dgm:cxn modelId="{5A18A934-57CE-4FDA-8D21-4401209626E2}" srcId="{DE6FE937-4436-490A-A9C3-C492B894CA71}" destId="{12E460F2-6107-48B1-BF8E-79073F37C85A}" srcOrd="4" destOrd="0" parTransId="{426A8391-AE90-4238-92E6-96D872888744}" sibTransId="{619ECFCE-564F-4B90-B0A3-3C50EE513AE7}"/>
    <dgm:cxn modelId="{BD081102-25DB-4FFD-9B71-9CF405350E54}" type="presOf" srcId="{9D4FCB5A-B0E8-42A6-BB8B-3F8FD7F4523D}" destId="{3F1033BD-5123-4E57-AAE9-D7164BCF4A3E}" srcOrd="0" destOrd="0" presId="urn:microsoft.com/office/officeart/2008/layout/RadialCluster"/>
    <dgm:cxn modelId="{2DBA63C3-3663-49C4-AC0A-BC9707301ABE}" srcId="{DE6FE937-4436-490A-A9C3-C492B894CA71}" destId="{7AFCF3C2-B7BA-4828-BFBF-79B7B5756C49}" srcOrd="1" destOrd="0" parTransId="{85BCB48B-D06A-4B85-BD57-555C0C4B7356}" sibTransId="{8CE8B0E9-0519-4FDE-AE8E-52D6BF90728C}"/>
    <dgm:cxn modelId="{2A4C994B-1C5B-44B4-AFD2-307F561308FE}" srcId="{DE6FE937-4436-490A-A9C3-C492B894CA71}" destId="{3D58E1FE-7A76-479D-898D-76E67CDD2881}" srcOrd="2" destOrd="0" parTransId="{9D4FCB5A-B0E8-42A6-BB8B-3F8FD7F4523D}" sibTransId="{2EB78897-AA76-44AA-B31E-3CEC81936AEF}"/>
    <dgm:cxn modelId="{43C8C7D7-6009-4404-A517-A8F98AA06401}" type="presOf" srcId="{92F912E5-CA5E-4BC7-AFD6-395722F0571A}" destId="{47880A75-48AD-494C-BE9B-DBB57AE026B1}" srcOrd="0" destOrd="0" presId="urn:microsoft.com/office/officeart/2008/layout/RadialCluster"/>
    <dgm:cxn modelId="{E8C9E9B6-6FCA-4C41-B34C-7D503C6F6DE7}" srcId="{DE6FE937-4436-490A-A9C3-C492B894CA71}" destId="{79165447-80C1-4AB7-B8A2-CAA5692893A0}" srcOrd="5" destOrd="0" parTransId="{E953635E-A4C2-4565-977E-22D5AF4091B6}" sibTransId="{9D5B65AF-1788-419B-9C78-A164D0A7B0D5}"/>
    <dgm:cxn modelId="{E8E5325B-CEA1-4FA6-9BC7-0ED6A9BFE27B}" type="presOf" srcId="{85BCB48B-D06A-4B85-BD57-555C0C4B7356}" destId="{22AC08DB-BC4E-44E3-BBD2-B983FEC114D0}" srcOrd="0" destOrd="0" presId="urn:microsoft.com/office/officeart/2008/layout/RadialCluster"/>
    <dgm:cxn modelId="{B1631AFD-16FC-47F8-AFCB-9BEDE05CC56B}" type="presOf" srcId="{DA3D1141-311C-41F4-A94E-1CEC34428011}" destId="{2E52EB9A-038B-491E-9F25-86B5BF98C010}" srcOrd="0" destOrd="0" presId="urn:microsoft.com/office/officeart/2008/layout/RadialCluster"/>
    <dgm:cxn modelId="{39D504B0-3C5E-4048-9C6B-ECCE78BB2317}" type="presParOf" srcId="{B79B21E3-248A-4E9B-8323-3663E0C69DC8}" destId="{DDA281E3-3920-44E1-9C5C-65E343769BF7}" srcOrd="0" destOrd="0" presId="urn:microsoft.com/office/officeart/2008/layout/RadialCluster"/>
    <dgm:cxn modelId="{9A003459-BFFB-49B2-8817-26860DBAC7E9}" type="presParOf" srcId="{DDA281E3-3920-44E1-9C5C-65E343769BF7}" destId="{BEA9B02E-282A-492B-A76D-963DEB7A0B53}" srcOrd="0" destOrd="0" presId="urn:microsoft.com/office/officeart/2008/layout/RadialCluster"/>
    <dgm:cxn modelId="{2E8A69EF-6CC0-4865-A950-DAF156C6E18F}" type="presParOf" srcId="{DDA281E3-3920-44E1-9C5C-65E343769BF7}" destId="{8F92BA6D-73C2-4B4D-822A-B4C444E42E72}" srcOrd="1" destOrd="0" presId="urn:microsoft.com/office/officeart/2008/layout/RadialCluster"/>
    <dgm:cxn modelId="{6486FA04-5B55-4030-963F-CBCE3D2C2F02}" type="presParOf" srcId="{DDA281E3-3920-44E1-9C5C-65E343769BF7}" destId="{AD09EB9C-CBCF-4C0B-810A-07C4C2BC73E0}" srcOrd="2" destOrd="0" presId="urn:microsoft.com/office/officeart/2008/layout/RadialCluster"/>
    <dgm:cxn modelId="{E3681BA3-8E6D-4982-B002-5DAD1F16C42A}" type="presParOf" srcId="{DDA281E3-3920-44E1-9C5C-65E343769BF7}" destId="{22AC08DB-BC4E-44E3-BBD2-B983FEC114D0}" srcOrd="3" destOrd="0" presId="urn:microsoft.com/office/officeart/2008/layout/RadialCluster"/>
    <dgm:cxn modelId="{43E6739A-FED1-438A-A076-B194724A2AD5}" type="presParOf" srcId="{DDA281E3-3920-44E1-9C5C-65E343769BF7}" destId="{004649E2-FFF0-4AC0-A1E9-BD5CA12542F2}" srcOrd="4" destOrd="0" presId="urn:microsoft.com/office/officeart/2008/layout/RadialCluster"/>
    <dgm:cxn modelId="{05664455-0B05-4881-BA8B-881A01612898}" type="presParOf" srcId="{DDA281E3-3920-44E1-9C5C-65E343769BF7}" destId="{3F1033BD-5123-4E57-AAE9-D7164BCF4A3E}" srcOrd="5" destOrd="0" presId="urn:microsoft.com/office/officeart/2008/layout/RadialCluster"/>
    <dgm:cxn modelId="{6BFA0E16-C79B-4EEE-ABA5-A201764BD4DB}" type="presParOf" srcId="{DDA281E3-3920-44E1-9C5C-65E343769BF7}" destId="{AA30E48A-81FF-4978-A9FE-FA4924DBD6BB}" srcOrd="6" destOrd="0" presId="urn:microsoft.com/office/officeart/2008/layout/RadialCluster"/>
    <dgm:cxn modelId="{AAA116F0-5770-422F-8DCC-239F7EA62A2F}" type="presParOf" srcId="{DDA281E3-3920-44E1-9C5C-65E343769BF7}" destId="{2E52EB9A-038B-491E-9F25-86B5BF98C010}" srcOrd="7" destOrd="0" presId="urn:microsoft.com/office/officeart/2008/layout/RadialCluster"/>
    <dgm:cxn modelId="{881583B6-9143-4142-B428-BD3E685695E8}" type="presParOf" srcId="{DDA281E3-3920-44E1-9C5C-65E343769BF7}" destId="{47880A75-48AD-494C-BE9B-DBB57AE026B1}" srcOrd="8" destOrd="0" presId="urn:microsoft.com/office/officeart/2008/layout/RadialCluster"/>
    <dgm:cxn modelId="{68AF0CA2-2FC8-477F-B9EE-53CD5BA35ACC}" type="presParOf" srcId="{DDA281E3-3920-44E1-9C5C-65E343769BF7}" destId="{12D23E3E-AFC0-4121-B240-5B40947DB5B0}" srcOrd="9" destOrd="0" presId="urn:microsoft.com/office/officeart/2008/layout/RadialCluster"/>
    <dgm:cxn modelId="{4C1829BD-1383-4320-A8AD-F3ECEA371645}" type="presParOf" srcId="{DDA281E3-3920-44E1-9C5C-65E343769BF7}" destId="{7340F618-5C5F-46FC-B9BC-FED89C972F4C}" srcOrd="10" destOrd="0" presId="urn:microsoft.com/office/officeart/2008/layout/RadialCluster"/>
    <dgm:cxn modelId="{B038C515-5BE1-452B-AA4A-D942DA8CFEF2}" type="presParOf" srcId="{DDA281E3-3920-44E1-9C5C-65E343769BF7}" destId="{7B668053-1248-4B84-AF17-B088BDD289B0}" srcOrd="11" destOrd="0" presId="urn:microsoft.com/office/officeart/2008/layout/RadialCluster"/>
    <dgm:cxn modelId="{A95BFACE-B4B5-4477-87B8-7731AF5ED306}" type="presParOf" srcId="{DDA281E3-3920-44E1-9C5C-65E343769BF7}" destId="{49F2D9BA-9553-4A21-ADE2-1A45312597AA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79398A-9883-4E65-8729-7A094A6673F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DCAAF2E-B876-47D0-9E46-FE3B40595C7A}">
      <dgm:prSet phldrT="[Text]" custT="1"/>
      <dgm:spPr/>
      <dgm:t>
        <a:bodyPr/>
        <a:lstStyle/>
        <a:p>
          <a:r>
            <a:rPr lang="en-US" sz="2400" dirty="0" smtClean="0"/>
            <a:t>Maid mediator creates job request</a:t>
          </a:r>
          <a:endParaRPr lang="en-US" sz="2400" dirty="0"/>
        </a:p>
      </dgm:t>
    </dgm:pt>
    <dgm:pt modelId="{DC9E5701-AD2A-4E92-82BC-016013BD7549}" type="parTrans" cxnId="{CE86112F-D344-44E7-A615-1EA0C445AD07}">
      <dgm:prSet/>
      <dgm:spPr/>
      <dgm:t>
        <a:bodyPr/>
        <a:lstStyle/>
        <a:p>
          <a:endParaRPr lang="en-US"/>
        </a:p>
      </dgm:t>
    </dgm:pt>
    <dgm:pt modelId="{B3075F23-238C-4C8C-83E2-4321F91945E3}" type="sibTrans" cxnId="{CE86112F-D344-44E7-A615-1EA0C445AD07}">
      <dgm:prSet/>
      <dgm:spPr/>
      <dgm:t>
        <a:bodyPr/>
        <a:lstStyle/>
        <a:p>
          <a:endParaRPr lang="en-US"/>
        </a:p>
      </dgm:t>
    </dgm:pt>
    <dgm:pt modelId="{C0D49A40-7818-43A3-88B5-4345DAC73C57}">
      <dgm:prSet phldrT="[Text]" custT="1"/>
      <dgm:spPr/>
      <dgm:t>
        <a:bodyPr/>
        <a:lstStyle/>
        <a:p>
          <a:r>
            <a:rPr lang="en-US" sz="2400" dirty="0" smtClean="0"/>
            <a:t>Maid mediator posts job request</a:t>
          </a:r>
          <a:endParaRPr lang="en-US" sz="2400" dirty="0"/>
        </a:p>
      </dgm:t>
    </dgm:pt>
    <dgm:pt modelId="{4F17FD9D-F980-46AB-AC27-76DCDA9D7F32}" type="parTrans" cxnId="{8087C10D-84F9-4AB2-8CD1-35A917C3BAA8}">
      <dgm:prSet/>
      <dgm:spPr/>
      <dgm:t>
        <a:bodyPr/>
        <a:lstStyle/>
        <a:p>
          <a:endParaRPr lang="en-US"/>
        </a:p>
      </dgm:t>
    </dgm:pt>
    <dgm:pt modelId="{777BF9B2-C8CD-4C8D-801C-A53A2FF2AEFF}" type="sibTrans" cxnId="{8087C10D-84F9-4AB2-8CD1-35A917C3BAA8}">
      <dgm:prSet/>
      <dgm:spPr/>
      <dgm:t>
        <a:bodyPr/>
        <a:lstStyle/>
        <a:p>
          <a:endParaRPr lang="en-US"/>
        </a:p>
      </dgm:t>
    </dgm:pt>
    <dgm:pt modelId="{F70CE032-2683-4E46-BD35-08772FA7134C}">
      <dgm:prSet phldrT="[Text]" custT="1"/>
      <dgm:spPr/>
      <dgm:t>
        <a:bodyPr/>
        <a:lstStyle/>
        <a:p>
          <a:r>
            <a:rPr lang="en-US" sz="2400" dirty="0" smtClean="0"/>
            <a:t>Maid or maid mediator comes to pay for job request</a:t>
          </a:r>
          <a:endParaRPr lang="en-US" sz="2400" dirty="0"/>
        </a:p>
      </dgm:t>
    </dgm:pt>
    <dgm:pt modelId="{E954EC2E-05C4-4D26-9EE1-0DC500D0C18A}" type="parTrans" cxnId="{8D1B0F0E-2528-4EE0-89EF-4585A8C25623}">
      <dgm:prSet/>
      <dgm:spPr/>
      <dgm:t>
        <a:bodyPr/>
        <a:lstStyle/>
        <a:p>
          <a:endParaRPr lang="en-US"/>
        </a:p>
      </dgm:t>
    </dgm:pt>
    <dgm:pt modelId="{9D921340-A1C7-4C32-9E18-AC228DCE5EBD}" type="sibTrans" cxnId="{8D1B0F0E-2528-4EE0-89EF-4585A8C25623}">
      <dgm:prSet/>
      <dgm:spPr/>
      <dgm:t>
        <a:bodyPr/>
        <a:lstStyle/>
        <a:p>
          <a:endParaRPr lang="en-US"/>
        </a:p>
      </dgm:t>
    </dgm:pt>
    <dgm:pt modelId="{9AAE2782-5FBC-428B-BD38-452689FC7781}">
      <dgm:prSet phldrT="[Text]" custT="1"/>
      <dgm:spPr/>
      <dgm:t>
        <a:bodyPr/>
        <a:lstStyle/>
        <a:p>
          <a:r>
            <a:rPr lang="en-US" sz="2400" dirty="0" smtClean="0"/>
            <a:t>Staff activates job request</a:t>
          </a:r>
          <a:endParaRPr lang="en-US" sz="2400" dirty="0"/>
        </a:p>
      </dgm:t>
    </dgm:pt>
    <dgm:pt modelId="{812CCCE9-00A0-4C2A-9513-36D21EF03619}" type="parTrans" cxnId="{BA78FB64-626D-49FE-8938-42409046EC87}">
      <dgm:prSet/>
      <dgm:spPr/>
      <dgm:t>
        <a:bodyPr/>
        <a:lstStyle/>
        <a:p>
          <a:endParaRPr lang="en-US"/>
        </a:p>
      </dgm:t>
    </dgm:pt>
    <dgm:pt modelId="{F12A3EA9-1876-4D02-9D18-012652832DC4}" type="sibTrans" cxnId="{BA78FB64-626D-49FE-8938-42409046EC87}">
      <dgm:prSet/>
      <dgm:spPr/>
      <dgm:t>
        <a:bodyPr/>
        <a:lstStyle/>
        <a:p>
          <a:endParaRPr lang="en-US"/>
        </a:p>
      </dgm:t>
    </dgm:pt>
    <dgm:pt modelId="{1A17E5F4-26B2-4CE5-AEDC-6485987518E4}" type="pres">
      <dgm:prSet presAssocID="{1A79398A-9883-4E65-8729-7A094A6673FF}" presName="linearFlow" presStyleCnt="0">
        <dgm:presLayoutVars>
          <dgm:resizeHandles val="exact"/>
        </dgm:presLayoutVars>
      </dgm:prSet>
      <dgm:spPr/>
    </dgm:pt>
    <dgm:pt modelId="{E958AC02-217D-4732-AC7B-0C40CC82E975}" type="pres">
      <dgm:prSet presAssocID="{EDCAAF2E-B876-47D0-9E46-FE3B40595C7A}" presName="node" presStyleLbl="node1" presStyleIdx="0" presStyleCnt="4" custScaleX="2661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DA8D8-8A2D-4140-A68E-92E75BF126F7}" type="pres">
      <dgm:prSet presAssocID="{B3075F23-238C-4C8C-83E2-4321F91945E3}" presName="sibTrans" presStyleLbl="sibTrans2D1" presStyleIdx="0" presStyleCnt="3"/>
      <dgm:spPr/>
    </dgm:pt>
    <dgm:pt modelId="{9BCC9A79-73D0-4F06-9F18-1E1CA6BB486C}" type="pres">
      <dgm:prSet presAssocID="{B3075F23-238C-4C8C-83E2-4321F91945E3}" presName="connectorText" presStyleLbl="sibTrans2D1" presStyleIdx="0" presStyleCnt="3"/>
      <dgm:spPr/>
    </dgm:pt>
    <dgm:pt modelId="{A3559535-39B0-464A-8840-768BD3147919}" type="pres">
      <dgm:prSet presAssocID="{C0D49A40-7818-43A3-88B5-4345DAC73C57}" presName="node" presStyleLbl="node1" presStyleIdx="1" presStyleCnt="4" custScaleX="2654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20C54-6FF9-44BF-B3AC-39937BEA5F53}" type="pres">
      <dgm:prSet presAssocID="{777BF9B2-C8CD-4C8D-801C-A53A2FF2AEFF}" presName="sibTrans" presStyleLbl="sibTrans2D1" presStyleIdx="1" presStyleCnt="3"/>
      <dgm:spPr/>
    </dgm:pt>
    <dgm:pt modelId="{53F416DD-E0CD-436C-A3CA-666FAAF775EF}" type="pres">
      <dgm:prSet presAssocID="{777BF9B2-C8CD-4C8D-801C-A53A2FF2AEFF}" presName="connectorText" presStyleLbl="sibTrans2D1" presStyleIdx="1" presStyleCnt="3"/>
      <dgm:spPr/>
    </dgm:pt>
    <dgm:pt modelId="{8B28E56E-559E-4B5B-A202-7698C89A1C08}" type="pres">
      <dgm:prSet presAssocID="{F70CE032-2683-4E46-BD35-08772FA7134C}" presName="node" presStyleLbl="node1" presStyleIdx="2" presStyleCnt="4" custScaleX="263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F0D57-6698-45D8-B516-AB73C5A46CEF}" type="pres">
      <dgm:prSet presAssocID="{9D921340-A1C7-4C32-9E18-AC228DCE5EBD}" presName="sibTrans" presStyleLbl="sibTrans2D1" presStyleIdx="2" presStyleCnt="3"/>
      <dgm:spPr/>
    </dgm:pt>
    <dgm:pt modelId="{22CF3991-5E47-431A-999C-A703F9E1ED39}" type="pres">
      <dgm:prSet presAssocID="{9D921340-A1C7-4C32-9E18-AC228DCE5EBD}" presName="connectorText" presStyleLbl="sibTrans2D1" presStyleIdx="2" presStyleCnt="3"/>
      <dgm:spPr/>
    </dgm:pt>
    <dgm:pt modelId="{3B32702A-5D63-498A-BEC8-83AFF4826058}" type="pres">
      <dgm:prSet presAssocID="{9AAE2782-5FBC-428B-BD38-452689FC7781}" presName="node" presStyleLbl="node1" presStyleIdx="3" presStyleCnt="4" custScaleX="2610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87C10D-84F9-4AB2-8CD1-35A917C3BAA8}" srcId="{1A79398A-9883-4E65-8729-7A094A6673FF}" destId="{C0D49A40-7818-43A3-88B5-4345DAC73C57}" srcOrd="1" destOrd="0" parTransId="{4F17FD9D-F980-46AB-AC27-76DCDA9D7F32}" sibTransId="{777BF9B2-C8CD-4C8D-801C-A53A2FF2AEFF}"/>
    <dgm:cxn modelId="{4C15679D-FB72-4D3E-B014-3B33DD75FF5F}" type="presOf" srcId="{1A79398A-9883-4E65-8729-7A094A6673FF}" destId="{1A17E5F4-26B2-4CE5-AEDC-6485987518E4}" srcOrd="0" destOrd="0" presId="urn:microsoft.com/office/officeart/2005/8/layout/process2"/>
    <dgm:cxn modelId="{CFB6BFC6-9AFA-4CD3-A7DF-62917907D969}" type="presOf" srcId="{9D921340-A1C7-4C32-9E18-AC228DCE5EBD}" destId="{554F0D57-6698-45D8-B516-AB73C5A46CEF}" srcOrd="0" destOrd="0" presId="urn:microsoft.com/office/officeart/2005/8/layout/process2"/>
    <dgm:cxn modelId="{6B2FDAA9-F054-43F8-B4B1-11369EDE341B}" type="presOf" srcId="{B3075F23-238C-4C8C-83E2-4321F91945E3}" destId="{9BCC9A79-73D0-4F06-9F18-1E1CA6BB486C}" srcOrd="1" destOrd="0" presId="urn:microsoft.com/office/officeart/2005/8/layout/process2"/>
    <dgm:cxn modelId="{A596680C-1AAF-4CBE-94C3-7232339DF6BE}" type="presOf" srcId="{9AAE2782-5FBC-428B-BD38-452689FC7781}" destId="{3B32702A-5D63-498A-BEC8-83AFF4826058}" srcOrd="0" destOrd="0" presId="urn:microsoft.com/office/officeart/2005/8/layout/process2"/>
    <dgm:cxn modelId="{BA78FB64-626D-49FE-8938-42409046EC87}" srcId="{1A79398A-9883-4E65-8729-7A094A6673FF}" destId="{9AAE2782-5FBC-428B-BD38-452689FC7781}" srcOrd="3" destOrd="0" parTransId="{812CCCE9-00A0-4C2A-9513-36D21EF03619}" sibTransId="{F12A3EA9-1876-4D02-9D18-012652832DC4}"/>
    <dgm:cxn modelId="{CE86112F-D344-44E7-A615-1EA0C445AD07}" srcId="{1A79398A-9883-4E65-8729-7A094A6673FF}" destId="{EDCAAF2E-B876-47D0-9E46-FE3B40595C7A}" srcOrd="0" destOrd="0" parTransId="{DC9E5701-AD2A-4E92-82BC-016013BD7549}" sibTransId="{B3075F23-238C-4C8C-83E2-4321F91945E3}"/>
    <dgm:cxn modelId="{45CD3152-4A4A-492B-B792-0E115561F99F}" type="presOf" srcId="{F70CE032-2683-4E46-BD35-08772FA7134C}" destId="{8B28E56E-559E-4B5B-A202-7698C89A1C08}" srcOrd="0" destOrd="0" presId="urn:microsoft.com/office/officeart/2005/8/layout/process2"/>
    <dgm:cxn modelId="{624DA4C0-5FCE-4456-8ED9-7D427914A3E1}" type="presOf" srcId="{777BF9B2-C8CD-4C8D-801C-A53A2FF2AEFF}" destId="{53F416DD-E0CD-436C-A3CA-666FAAF775EF}" srcOrd="1" destOrd="0" presId="urn:microsoft.com/office/officeart/2005/8/layout/process2"/>
    <dgm:cxn modelId="{7B5A83D6-05C6-4C2F-917E-7071BD9159EA}" type="presOf" srcId="{EDCAAF2E-B876-47D0-9E46-FE3B40595C7A}" destId="{E958AC02-217D-4732-AC7B-0C40CC82E975}" srcOrd="0" destOrd="0" presId="urn:microsoft.com/office/officeart/2005/8/layout/process2"/>
    <dgm:cxn modelId="{296DEEE3-6EF6-449B-8C7D-0D739A54D758}" type="presOf" srcId="{9D921340-A1C7-4C32-9E18-AC228DCE5EBD}" destId="{22CF3991-5E47-431A-999C-A703F9E1ED39}" srcOrd="1" destOrd="0" presId="urn:microsoft.com/office/officeart/2005/8/layout/process2"/>
    <dgm:cxn modelId="{8D1B0F0E-2528-4EE0-89EF-4585A8C25623}" srcId="{1A79398A-9883-4E65-8729-7A094A6673FF}" destId="{F70CE032-2683-4E46-BD35-08772FA7134C}" srcOrd="2" destOrd="0" parTransId="{E954EC2E-05C4-4D26-9EE1-0DC500D0C18A}" sibTransId="{9D921340-A1C7-4C32-9E18-AC228DCE5EBD}"/>
    <dgm:cxn modelId="{E0A2A503-BF80-47DE-825B-EFC1E27870C5}" type="presOf" srcId="{777BF9B2-C8CD-4C8D-801C-A53A2FF2AEFF}" destId="{EC720C54-6FF9-44BF-B3AC-39937BEA5F53}" srcOrd="0" destOrd="0" presId="urn:microsoft.com/office/officeart/2005/8/layout/process2"/>
    <dgm:cxn modelId="{081EDF25-DDAD-4FA1-95C9-E87F580FEAC1}" type="presOf" srcId="{B3075F23-238C-4C8C-83E2-4321F91945E3}" destId="{6B5DA8D8-8A2D-4140-A68E-92E75BF126F7}" srcOrd="0" destOrd="0" presId="urn:microsoft.com/office/officeart/2005/8/layout/process2"/>
    <dgm:cxn modelId="{CD4BE66F-812D-4F19-87C2-A2C0DF653E69}" type="presOf" srcId="{C0D49A40-7818-43A3-88B5-4345DAC73C57}" destId="{A3559535-39B0-464A-8840-768BD3147919}" srcOrd="0" destOrd="0" presId="urn:microsoft.com/office/officeart/2005/8/layout/process2"/>
    <dgm:cxn modelId="{0291D0B1-74F5-4F7C-B238-2F093B8497F5}" type="presParOf" srcId="{1A17E5F4-26B2-4CE5-AEDC-6485987518E4}" destId="{E958AC02-217D-4732-AC7B-0C40CC82E975}" srcOrd="0" destOrd="0" presId="urn:microsoft.com/office/officeart/2005/8/layout/process2"/>
    <dgm:cxn modelId="{628C65DF-8652-4A41-8EB1-8A389D61C990}" type="presParOf" srcId="{1A17E5F4-26B2-4CE5-AEDC-6485987518E4}" destId="{6B5DA8D8-8A2D-4140-A68E-92E75BF126F7}" srcOrd="1" destOrd="0" presId="urn:microsoft.com/office/officeart/2005/8/layout/process2"/>
    <dgm:cxn modelId="{03292C65-3334-4991-B3E8-AA10E147D061}" type="presParOf" srcId="{6B5DA8D8-8A2D-4140-A68E-92E75BF126F7}" destId="{9BCC9A79-73D0-4F06-9F18-1E1CA6BB486C}" srcOrd="0" destOrd="0" presId="urn:microsoft.com/office/officeart/2005/8/layout/process2"/>
    <dgm:cxn modelId="{0CE4A474-5D51-46E2-BFF7-8F683B125DBD}" type="presParOf" srcId="{1A17E5F4-26B2-4CE5-AEDC-6485987518E4}" destId="{A3559535-39B0-464A-8840-768BD3147919}" srcOrd="2" destOrd="0" presId="urn:microsoft.com/office/officeart/2005/8/layout/process2"/>
    <dgm:cxn modelId="{041EFB39-A353-4530-8288-D4904D39DA72}" type="presParOf" srcId="{1A17E5F4-26B2-4CE5-AEDC-6485987518E4}" destId="{EC720C54-6FF9-44BF-B3AC-39937BEA5F53}" srcOrd="3" destOrd="0" presId="urn:microsoft.com/office/officeart/2005/8/layout/process2"/>
    <dgm:cxn modelId="{9E182312-1916-4C3F-8FA7-B6868AA86764}" type="presParOf" srcId="{EC720C54-6FF9-44BF-B3AC-39937BEA5F53}" destId="{53F416DD-E0CD-436C-A3CA-666FAAF775EF}" srcOrd="0" destOrd="0" presId="urn:microsoft.com/office/officeart/2005/8/layout/process2"/>
    <dgm:cxn modelId="{B2CB0A37-D74D-4DBE-B6E8-F570FDC0D3A7}" type="presParOf" srcId="{1A17E5F4-26B2-4CE5-AEDC-6485987518E4}" destId="{8B28E56E-559E-4B5B-A202-7698C89A1C08}" srcOrd="4" destOrd="0" presId="urn:microsoft.com/office/officeart/2005/8/layout/process2"/>
    <dgm:cxn modelId="{DD623AEA-5FF3-423D-B918-BA26C70FAF1F}" type="presParOf" srcId="{1A17E5F4-26B2-4CE5-AEDC-6485987518E4}" destId="{554F0D57-6698-45D8-B516-AB73C5A46CEF}" srcOrd="5" destOrd="0" presId="urn:microsoft.com/office/officeart/2005/8/layout/process2"/>
    <dgm:cxn modelId="{E7308664-79E1-496F-94EA-63DD467DB965}" type="presParOf" srcId="{554F0D57-6698-45D8-B516-AB73C5A46CEF}" destId="{22CF3991-5E47-431A-999C-A703F9E1ED39}" srcOrd="0" destOrd="0" presId="urn:microsoft.com/office/officeart/2005/8/layout/process2"/>
    <dgm:cxn modelId="{768DBB52-61DE-4B8D-96A3-4DE5AC8296C6}" type="presParOf" srcId="{1A17E5F4-26B2-4CE5-AEDC-6485987518E4}" destId="{3B32702A-5D63-498A-BEC8-83AFF48260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DF9298-C068-4794-B8D7-290608BF4CA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EA1B0-6EB4-47D1-9933-1A028A06279B}">
      <dgm:prSet phldrT="[Text]"/>
      <dgm:spPr/>
      <dgm:t>
        <a:bodyPr/>
        <a:lstStyle/>
        <a:p>
          <a:r>
            <a:rPr lang="en-US" dirty="0" smtClean="0"/>
            <a:t>Only online payment by PayPal service.</a:t>
          </a:r>
          <a:endParaRPr lang="en-US" dirty="0"/>
        </a:p>
      </dgm:t>
    </dgm:pt>
    <dgm:pt modelId="{EE6F169D-74B5-4F4D-84DF-7E436C36E12B}" type="parTrans" cxnId="{8699A304-C5C2-48BA-AB6D-BB1C4FC506D9}">
      <dgm:prSet/>
      <dgm:spPr/>
      <dgm:t>
        <a:bodyPr/>
        <a:lstStyle/>
        <a:p>
          <a:endParaRPr lang="en-US"/>
        </a:p>
      </dgm:t>
    </dgm:pt>
    <dgm:pt modelId="{8E3B3D72-8D43-41B3-AFE8-F68CD9D6D676}" type="sibTrans" cxnId="{8699A304-C5C2-48BA-AB6D-BB1C4FC506D9}">
      <dgm:prSet/>
      <dgm:spPr/>
      <dgm:t>
        <a:bodyPr/>
        <a:lstStyle/>
        <a:p>
          <a:endParaRPr lang="en-US"/>
        </a:p>
      </dgm:t>
    </dgm:pt>
    <dgm:pt modelId="{0DEA22CD-0DC0-48F1-95AE-A19F7589144E}">
      <dgm:prSet phldrT="[Text]"/>
      <dgm:spPr/>
      <dgm:t>
        <a:bodyPr/>
        <a:lstStyle/>
        <a:p>
          <a:r>
            <a:rPr lang="en-US" dirty="0" smtClean="0"/>
            <a:t>Hard to manage human problem.</a:t>
          </a:r>
          <a:endParaRPr lang="en-US" dirty="0"/>
        </a:p>
      </dgm:t>
    </dgm:pt>
    <dgm:pt modelId="{AAAF354A-4198-4F4B-8273-C7ACA794CE07}" type="parTrans" cxnId="{7BB500B8-CC2C-4D84-A3E1-00832C76EDF5}">
      <dgm:prSet/>
      <dgm:spPr/>
      <dgm:t>
        <a:bodyPr/>
        <a:lstStyle/>
        <a:p>
          <a:endParaRPr lang="en-US"/>
        </a:p>
      </dgm:t>
    </dgm:pt>
    <dgm:pt modelId="{CEC36DCD-0489-4FCD-A488-994907DACA44}" type="sibTrans" cxnId="{7BB500B8-CC2C-4D84-A3E1-00832C76EDF5}">
      <dgm:prSet/>
      <dgm:spPr/>
      <dgm:t>
        <a:bodyPr/>
        <a:lstStyle/>
        <a:p>
          <a:endParaRPr lang="en-US"/>
        </a:p>
      </dgm:t>
    </dgm:pt>
    <dgm:pt modelId="{9964F86A-DCC6-4C9F-970D-6B58597BD9C0}" type="pres">
      <dgm:prSet presAssocID="{51DF9298-C068-4794-B8D7-290608BF4CA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85F94-639A-4507-B734-C723EF6403CD}" type="pres">
      <dgm:prSet presAssocID="{C86EA1B0-6EB4-47D1-9933-1A028A06279B}" presName="composite" presStyleCnt="0"/>
      <dgm:spPr/>
    </dgm:pt>
    <dgm:pt modelId="{4B1CAC1D-C654-4124-A739-D84414DBA671}" type="pres">
      <dgm:prSet presAssocID="{C86EA1B0-6EB4-47D1-9933-1A028A06279B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391B976-A12A-4751-8254-2AFC5981E498}" type="pres">
      <dgm:prSet presAssocID="{C86EA1B0-6EB4-47D1-9933-1A028A06279B}" presName="txShp" presStyleLbl="node1" presStyleIdx="0" presStyleCnt="2" custLinFactNeighborX="-1545" custLinFactNeighborY="1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76522-CBE7-46C8-81F8-8B1AA6E70891}" type="pres">
      <dgm:prSet presAssocID="{8E3B3D72-8D43-41B3-AFE8-F68CD9D6D676}" presName="spacing" presStyleCnt="0"/>
      <dgm:spPr/>
    </dgm:pt>
    <dgm:pt modelId="{17C4357D-C2A4-4C51-A503-DF3BA7F5D281}" type="pres">
      <dgm:prSet presAssocID="{0DEA22CD-0DC0-48F1-95AE-A19F7589144E}" presName="composite" presStyleCnt="0"/>
      <dgm:spPr/>
    </dgm:pt>
    <dgm:pt modelId="{DC299C18-AC1A-446D-AC36-50F0ED684BB2}" type="pres">
      <dgm:prSet presAssocID="{0DEA22CD-0DC0-48F1-95AE-A19F7589144E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E60978-4932-4D25-85A8-0ADEE41F1AE9}" type="pres">
      <dgm:prSet presAssocID="{0DEA22CD-0DC0-48F1-95AE-A19F7589144E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0B2D03-5A7A-47C6-8CBA-32E9ACCC076F}" type="presOf" srcId="{0DEA22CD-0DC0-48F1-95AE-A19F7589144E}" destId="{FCE60978-4932-4D25-85A8-0ADEE41F1AE9}" srcOrd="0" destOrd="0" presId="urn:microsoft.com/office/officeart/2005/8/layout/vList3"/>
    <dgm:cxn modelId="{7BB500B8-CC2C-4D84-A3E1-00832C76EDF5}" srcId="{51DF9298-C068-4794-B8D7-290608BF4CA8}" destId="{0DEA22CD-0DC0-48F1-95AE-A19F7589144E}" srcOrd="1" destOrd="0" parTransId="{AAAF354A-4198-4F4B-8273-C7ACA794CE07}" sibTransId="{CEC36DCD-0489-4FCD-A488-994907DACA44}"/>
    <dgm:cxn modelId="{8699A304-C5C2-48BA-AB6D-BB1C4FC506D9}" srcId="{51DF9298-C068-4794-B8D7-290608BF4CA8}" destId="{C86EA1B0-6EB4-47D1-9933-1A028A06279B}" srcOrd="0" destOrd="0" parTransId="{EE6F169D-74B5-4F4D-84DF-7E436C36E12B}" sibTransId="{8E3B3D72-8D43-41B3-AFE8-F68CD9D6D676}"/>
    <dgm:cxn modelId="{654EDBD4-488C-4E5C-AC78-993CD32EBB5F}" type="presOf" srcId="{51DF9298-C068-4794-B8D7-290608BF4CA8}" destId="{9964F86A-DCC6-4C9F-970D-6B58597BD9C0}" srcOrd="0" destOrd="0" presId="urn:microsoft.com/office/officeart/2005/8/layout/vList3"/>
    <dgm:cxn modelId="{6624C8C9-4790-431B-A210-2184E4670BB6}" type="presOf" srcId="{C86EA1B0-6EB4-47D1-9933-1A028A06279B}" destId="{8391B976-A12A-4751-8254-2AFC5981E498}" srcOrd="0" destOrd="0" presId="urn:microsoft.com/office/officeart/2005/8/layout/vList3"/>
    <dgm:cxn modelId="{AED35368-97BE-43AD-9E53-BC78072DA7E1}" type="presParOf" srcId="{9964F86A-DCC6-4C9F-970D-6B58597BD9C0}" destId="{72D85F94-639A-4507-B734-C723EF6403CD}" srcOrd="0" destOrd="0" presId="urn:microsoft.com/office/officeart/2005/8/layout/vList3"/>
    <dgm:cxn modelId="{CEEBA568-B21D-4033-BB84-BAB8F77F1E55}" type="presParOf" srcId="{72D85F94-639A-4507-B734-C723EF6403CD}" destId="{4B1CAC1D-C654-4124-A739-D84414DBA671}" srcOrd="0" destOrd="0" presId="urn:microsoft.com/office/officeart/2005/8/layout/vList3"/>
    <dgm:cxn modelId="{A4B94593-D3AC-49D2-9ABB-28F45C94AD49}" type="presParOf" srcId="{72D85F94-639A-4507-B734-C723EF6403CD}" destId="{8391B976-A12A-4751-8254-2AFC5981E498}" srcOrd="1" destOrd="0" presId="urn:microsoft.com/office/officeart/2005/8/layout/vList3"/>
    <dgm:cxn modelId="{52B2717F-6829-420D-9AC3-883CCF21EFE6}" type="presParOf" srcId="{9964F86A-DCC6-4C9F-970D-6B58597BD9C0}" destId="{DB076522-CBE7-46C8-81F8-8B1AA6E70891}" srcOrd="1" destOrd="0" presId="urn:microsoft.com/office/officeart/2005/8/layout/vList3"/>
    <dgm:cxn modelId="{1780BA88-DFF8-429C-85CA-B15506592C99}" type="presParOf" srcId="{9964F86A-DCC6-4C9F-970D-6B58597BD9C0}" destId="{17C4357D-C2A4-4C51-A503-DF3BA7F5D281}" srcOrd="2" destOrd="0" presId="urn:microsoft.com/office/officeart/2005/8/layout/vList3"/>
    <dgm:cxn modelId="{A46F4C1C-3713-4154-8247-F088A32F9FFA}" type="presParOf" srcId="{17C4357D-C2A4-4C51-A503-DF3BA7F5D281}" destId="{DC299C18-AC1A-446D-AC36-50F0ED684BB2}" srcOrd="0" destOrd="0" presId="urn:microsoft.com/office/officeart/2005/8/layout/vList3"/>
    <dgm:cxn modelId="{9AE0C585-2501-4C53-BB2C-89DB0667A802}" type="presParOf" srcId="{17C4357D-C2A4-4C51-A503-DF3BA7F5D281}" destId="{FCE60978-4932-4D25-85A8-0ADEE41F1A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356903" y="24094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Tuan</a:t>
          </a:r>
        </a:p>
      </dsp:txBody>
      <dsp:txXfrm>
        <a:off x="356903" y="240949"/>
        <a:ext cx="5462483" cy="482149"/>
      </dsp:txXfrm>
    </dsp:sp>
    <dsp:sp modelId="{250B97E9-238F-4486-BD3E-CBBFE0D702C5}">
      <dsp:nvSpPr>
        <dsp:cNvPr id="0" name=""/>
        <dsp:cNvSpPr/>
      </dsp:nvSpPr>
      <dsp:spPr>
        <a:xfrm>
          <a:off x="55560" y="1806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33331" y="96429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3331" y="964299"/>
        <a:ext cx="5186055" cy="482149"/>
      </dsp:txXfrm>
    </dsp:sp>
    <dsp:sp modelId="{50C1BC03-F5E1-43AE-9FC2-1E6B21A791BE}">
      <dsp:nvSpPr>
        <dsp:cNvPr id="0" name=""/>
        <dsp:cNvSpPr/>
      </dsp:nvSpPr>
      <dsp:spPr>
        <a:xfrm>
          <a:off x="331987" y="9040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53415-71B8-4ACF-8D77-C6DADEEEEBFD}">
      <dsp:nvSpPr>
        <dsp:cNvPr id="0" name=""/>
        <dsp:cNvSpPr/>
      </dsp:nvSpPr>
      <dsp:spPr>
        <a:xfrm>
          <a:off x="633331" y="1687649"/>
          <a:ext cx="5186055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633331" y="1687649"/>
        <a:ext cx="5186055" cy="482149"/>
      </dsp:txXfrm>
    </dsp:sp>
    <dsp:sp modelId="{24C3F86A-A408-4107-80D2-E4DF6F6A01E2}">
      <dsp:nvSpPr>
        <dsp:cNvPr id="0" name=""/>
        <dsp:cNvSpPr/>
      </dsp:nvSpPr>
      <dsp:spPr>
        <a:xfrm>
          <a:off x="331987" y="162738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BC5B5-ED24-4EF7-AEB9-A8881540F437}">
      <dsp:nvSpPr>
        <dsp:cNvPr id="0" name=""/>
        <dsp:cNvSpPr/>
      </dsp:nvSpPr>
      <dsp:spPr>
        <a:xfrm>
          <a:off x="356903" y="2410999"/>
          <a:ext cx="5462483" cy="482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706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356903" y="2410999"/>
        <a:ext cx="5462483" cy="482149"/>
      </dsp:txXfrm>
    </dsp:sp>
    <dsp:sp modelId="{662EEE75-B414-4E01-9463-8A943D9D23A2}">
      <dsp:nvSpPr>
        <dsp:cNvPr id="0" name=""/>
        <dsp:cNvSpPr/>
      </dsp:nvSpPr>
      <dsp:spPr>
        <a:xfrm>
          <a:off x="55560" y="2350730"/>
          <a:ext cx="602687" cy="6026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8CE5-F070-42D8-932F-903FA61828A9}">
      <dsp:nvSpPr>
        <dsp:cNvPr id="0" name=""/>
        <dsp:cNvSpPr/>
      </dsp:nvSpPr>
      <dsp:spPr>
        <a:xfrm>
          <a:off x="922415" y="2854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D9D12-70CE-4FAC-B3B1-1C5F4DA8C5BB}">
      <dsp:nvSpPr>
        <dsp:cNvPr id="0" name=""/>
        <dsp:cNvSpPr/>
      </dsp:nvSpPr>
      <dsp:spPr>
        <a:xfrm>
          <a:off x="922415" y="1376082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1376082"/>
        <a:ext cx="1993073" cy="739430"/>
      </dsp:txXfrm>
    </dsp:sp>
    <dsp:sp modelId="{EF20FCAC-13DA-4EF0-A525-A69A5490767F}">
      <dsp:nvSpPr>
        <dsp:cNvPr id="0" name=""/>
        <dsp:cNvSpPr/>
      </dsp:nvSpPr>
      <dsp:spPr>
        <a:xfrm>
          <a:off x="922415" y="2314820"/>
          <a:ext cx="1993073" cy="13732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E945-2D79-488C-B6D9-CA0203B13A52}">
      <dsp:nvSpPr>
        <dsp:cNvPr id="0" name=""/>
        <dsp:cNvSpPr/>
      </dsp:nvSpPr>
      <dsp:spPr>
        <a:xfrm>
          <a:off x="922415" y="3688047"/>
          <a:ext cx="1993073" cy="73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922415" y="3688047"/>
        <a:ext cx="1993073" cy="739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9755-EC80-415C-8DC8-C0A649FC32DA}">
      <dsp:nvSpPr>
        <dsp:cNvPr id="0" name=""/>
        <dsp:cNvSpPr/>
      </dsp:nvSpPr>
      <dsp:spPr>
        <a:xfrm>
          <a:off x="988916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13A05A-E7E2-4BEA-BFDF-E00865D1D609}">
      <dsp:nvSpPr>
        <dsp:cNvPr id="0" name=""/>
        <dsp:cNvSpPr/>
      </dsp:nvSpPr>
      <dsp:spPr>
        <a:xfrm>
          <a:off x="360906" y="1128354"/>
          <a:ext cx="913627" cy="913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 Studio 2012</a:t>
          </a:r>
          <a:endParaRPr lang="en-US" sz="1500" kern="1200" dirty="0"/>
        </a:p>
      </dsp:txBody>
      <dsp:txXfrm>
        <a:off x="360906" y="1128354"/>
        <a:ext cx="913627" cy="913627"/>
      </dsp:txXfrm>
    </dsp:sp>
    <dsp:sp modelId="{24895107-7620-4FCC-89E1-FE7AD68D283E}">
      <dsp:nvSpPr>
        <dsp:cNvPr id="0" name=""/>
        <dsp:cNvSpPr/>
      </dsp:nvSpPr>
      <dsp:spPr>
        <a:xfrm>
          <a:off x="3598798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864993-586B-4550-AF7F-4DCD3803A9DD}">
      <dsp:nvSpPr>
        <dsp:cNvPr id="0" name=""/>
        <dsp:cNvSpPr/>
      </dsp:nvSpPr>
      <dsp:spPr>
        <a:xfrm>
          <a:off x="2970788" y="1128354"/>
          <a:ext cx="913627" cy="913627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SQL Server 2008 R2</a:t>
          </a:r>
          <a:endParaRPr lang="en-US" sz="1500" kern="1200" dirty="0"/>
        </a:p>
      </dsp:txBody>
      <dsp:txXfrm>
        <a:off x="2970788" y="1128354"/>
        <a:ext cx="913627" cy="913627"/>
      </dsp:txXfrm>
    </dsp:sp>
    <dsp:sp modelId="{B2B0357D-AFAA-4469-A356-E5A99A2114F9}">
      <dsp:nvSpPr>
        <dsp:cNvPr id="0" name=""/>
        <dsp:cNvSpPr/>
      </dsp:nvSpPr>
      <dsp:spPr>
        <a:xfrm>
          <a:off x="6208680" y="532313"/>
          <a:ext cx="1685771" cy="1417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D9C1462-5556-48C8-A12D-217C0A2CCB23}">
      <dsp:nvSpPr>
        <dsp:cNvPr id="0" name=""/>
        <dsp:cNvSpPr/>
      </dsp:nvSpPr>
      <dsp:spPr>
        <a:xfrm>
          <a:off x="5580670" y="1128354"/>
          <a:ext cx="913627" cy="913627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ASP.NET MVC4</a:t>
          </a:r>
          <a:endParaRPr lang="en-US" sz="1500" kern="1200" dirty="0"/>
        </a:p>
      </dsp:txBody>
      <dsp:txXfrm>
        <a:off x="5580670" y="1128354"/>
        <a:ext cx="913627" cy="913627"/>
      </dsp:txXfrm>
    </dsp:sp>
    <dsp:sp modelId="{A988E8F9-8240-4438-A9C9-DC041B158E5F}">
      <dsp:nvSpPr>
        <dsp:cNvPr id="0" name=""/>
        <dsp:cNvSpPr/>
      </dsp:nvSpPr>
      <dsp:spPr>
        <a:xfrm>
          <a:off x="988916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661726-9DF7-456A-BAA7-C88AC604E94A}">
      <dsp:nvSpPr>
        <dsp:cNvPr id="0" name=""/>
        <dsp:cNvSpPr/>
      </dsp:nvSpPr>
      <dsp:spPr>
        <a:xfrm>
          <a:off x="360906" y="2893403"/>
          <a:ext cx="913627" cy="913627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JavaScript</a:t>
          </a:r>
          <a:endParaRPr lang="en-US" sz="1500" kern="1200" dirty="0"/>
        </a:p>
      </dsp:txBody>
      <dsp:txXfrm>
        <a:off x="360906" y="2893403"/>
        <a:ext cx="913627" cy="913627"/>
      </dsp:txXfrm>
    </dsp:sp>
    <dsp:sp modelId="{DA7A5A13-8374-4436-A082-78ED0DE4D218}">
      <dsp:nvSpPr>
        <dsp:cNvPr id="0" name=""/>
        <dsp:cNvSpPr/>
      </dsp:nvSpPr>
      <dsp:spPr>
        <a:xfrm>
          <a:off x="3598798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AC641C-D195-4E24-A2AE-50E45687C9BB}">
      <dsp:nvSpPr>
        <dsp:cNvPr id="0" name=""/>
        <dsp:cNvSpPr/>
      </dsp:nvSpPr>
      <dsp:spPr>
        <a:xfrm>
          <a:off x="2970788" y="2893403"/>
          <a:ext cx="913627" cy="913627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JQuery</a:t>
          </a:r>
          <a:endParaRPr lang="en-US" sz="1500" kern="1200" dirty="0"/>
        </a:p>
      </dsp:txBody>
      <dsp:txXfrm>
        <a:off x="2970788" y="2893403"/>
        <a:ext cx="913627" cy="913627"/>
      </dsp:txXfrm>
    </dsp:sp>
    <dsp:sp modelId="{98110EBF-7E3C-41EA-8561-1B08530DB6E5}">
      <dsp:nvSpPr>
        <dsp:cNvPr id="0" name=""/>
        <dsp:cNvSpPr/>
      </dsp:nvSpPr>
      <dsp:spPr>
        <a:xfrm>
          <a:off x="6208680" y="2297362"/>
          <a:ext cx="1685771" cy="14178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C0B3C7-FA16-4C3A-8BDE-66896C99C7D6}">
      <dsp:nvSpPr>
        <dsp:cNvPr id="0" name=""/>
        <dsp:cNvSpPr/>
      </dsp:nvSpPr>
      <dsp:spPr>
        <a:xfrm>
          <a:off x="5580670" y="2893403"/>
          <a:ext cx="913627" cy="913627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Bootstrap</a:t>
          </a:r>
          <a:endParaRPr lang="en-US" sz="1500" kern="1200" dirty="0"/>
        </a:p>
      </dsp:txBody>
      <dsp:txXfrm>
        <a:off x="5580670" y="2893403"/>
        <a:ext cx="913627" cy="91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9B02E-282A-492B-A76D-963DEB7A0B53}">
      <dsp:nvSpPr>
        <dsp:cNvPr id="0" name=""/>
        <dsp:cNvSpPr/>
      </dsp:nvSpPr>
      <dsp:spPr>
        <a:xfrm>
          <a:off x="3168491" y="1407953"/>
          <a:ext cx="1206817" cy="1206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MS-Website</a:t>
          </a:r>
          <a:endParaRPr lang="en-US" sz="2300" kern="1200" dirty="0"/>
        </a:p>
      </dsp:txBody>
      <dsp:txXfrm>
        <a:off x="3227403" y="1466865"/>
        <a:ext cx="1088993" cy="1088993"/>
      </dsp:txXfrm>
    </dsp:sp>
    <dsp:sp modelId="{8F92BA6D-73C2-4B4D-822A-B4C444E42E72}">
      <dsp:nvSpPr>
        <dsp:cNvPr id="0" name=""/>
        <dsp:cNvSpPr/>
      </dsp:nvSpPr>
      <dsp:spPr>
        <a:xfrm rot="16200000">
          <a:off x="3472379" y="1108433"/>
          <a:ext cx="599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0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EB9C-CBCF-4C0B-810A-07C4C2BC73E0}">
      <dsp:nvSpPr>
        <dsp:cNvPr id="0" name=""/>
        <dsp:cNvSpPr/>
      </dsp:nvSpPr>
      <dsp:spPr>
        <a:xfrm>
          <a:off x="3367616" y="3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F1</a:t>
          </a:r>
          <a:endParaRPr lang="en-US" sz="3600" kern="1200" dirty="0"/>
        </a:p>
      </dsp:txBody>
      <dsp:txXfrm>
        <a:off x="3407087" y="39816"/>
        <a:ext cx="729625" cy="729625"/>
      </dsp:txXfrm>
    </dsp:sp>
    <dsp:sp modelId="{22AC08DB-BC4E-44E3-BBD2-B983FEC114D0}">
      <dsp:nvSpPr>
        <dsp:cNvPr id="0" name=""/>
        <dsp:cNvSpPr/>
      </dsp:nvSpPr>
      <dsp:spPr>
        <a:xfrm rot="19800000">
          <a:off x="4345623" y="1552196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649E2-FFF0-4AC0-A1E9-BD5CA12542F2}">
      <dsp:nvSpPr>
        <dsp:cNvPr id="0" name=""/>
        <dsp:cNvSpPr/>
      </dsp:nvSpPr>
      <dsp:spPr>
        <a:xfrm>
          <a:off x="4759087" y="803712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F2</a:t>
          </a:r>
          <a:endParaRPr lang="en-US" sz="3600" kern="1200" dirty="0"/>
        </a:p>
      </dsp:txBody>
      <dsp:txXfrm>
        <a:off x="4798558" y="843183"/>
        <a:ext cx="729625" cy="729625"/>
      </dsp:txXfrm>
    </dsp:sp>
    <dsp:sp modelId="{3F1033BD-5123-4E57-AAE9-D7164BCF4A3E}">
      <dsp:nvSpPr>
        <dsp:cNvPr id="0" name=""/>
        <dsp:cNvSpPr/>
      </dsp:nvSpPr>
      <dsp:spPr>
        <a:xfrm rot="1800000">
          <a:off x="4345623" y="2470528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0E48A-81FF-4978-A9FE-FA4924DBD6BB}">
      <dsp:nvSpPr>
        <dsp:cNvPr id="0" name=""/>
        <dsp:cNvSpPr/>
      </dsp:nvSpPr>
      <dsp:spPr>
        <a:xfrm>
          <a:off x="4759087" y="24104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F3</a:t>
          </a:r>
          <a:endParaRPr lang="en-US" sz="3600" kern="1200" dirty="0"/>
        </a:p>
      </dsp:txBody>
      <dsp:txXfrm>
        <a:off x="4798558" y="2449916"/>
        <a:ext cx="729625" cy="729625"/>
      </dsp:txXfrm>
    </dsp:sp>
    <dsp:sp modelId="{2E52EB9A-038B-491E-9F25-86B5BF98C010}">
      <dsp:nvSpPr>
        <dsp:cNvPr id="0" name=""/>
        <dsp:cNvSpPr/>
      </dsp:nvSpPr>
      <dsp:spPr>
        <a:xfrm rot="5400000">
          <a:off x="3472379" y="2914291"/>
          <a:ext cx="599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040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80A75-48AD-494C-BE9B-DBB57AE026B1}">
      <dsp:nvSpPr>
        <dsp:cNvPr id="0" name=""/>
        <dsp:cNvSpPr/>
      </dsp:nvSpPr>
      <dsp:spPr>
        <a:xfrm>
          <a:off x="3367616" y="3213811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F4</a:t>
          </a:r>
          <a:endParaRPr lang="en-US" sz="3600" kern="1200" dirty="0"/>
        </a:p>
      </dsp:txBody>
      <dsp:txXfrm>
        <a:off x="3407087" y="3253282"/>
        <a:ext cx="729625" cy="729625"/>
      </dsp:txXfrm>
    </dsp:sp>
    <dsp:sp modelId="{12D23E3E-AFC0-4121-B240-5B40947DB5B0}">
      <dsp:nvSpPr>
        <dsp:cNvPr id="0" name=""/>
        <dsp:cNvSpPr/>
      </dsp:nvSpPr>
      <dsp:spPr>
        <a:xfrm rot="9000000">
          <a:off x="2755026" y="2470528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0F618-5C5F-46FC-B9BC-FED89C972F4C}">
      <dsp:nvSpPr>
        <dsp:cNvPr id="0" name=""/>
        <dsp:cNvSpPr/>
      </dsp:nvSpPr>
      <dsp:spPr>
        <a:xfrm>
          <a:off x="1976144" y="2410445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F5</a:t>
          </a:r>
          <a:endParaRPr lang="en-US" sz="3600" kern="1200" dirty="0"/>
        </a:p>
      </dsp:txBody>
      <dsp:txXfrm>
        <a:off x="2015615" y="2449916"/>
        <a:ext cx="729625" cy="729625"/>
      </dsp:txXfrm>
    </dsp:sp>
    <dsp:sp modelId="{7B668053-1248-4B84-AF17-B088BDD289B0}">
      <dsp:nvSpPr>
        <dsp:cNvPr id="0" name=""/>
        <dsp:cNvSpPr/>
      </dsp:nvSpPr>
      <dsp:spPr>
        <a:xfrm rot="12600000">
          <a:off x="2755026" y="1552196"/>
          <a:ext cx="44314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314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D9BA-9553-4A21-ADE2-1A45312597AA}">
      <dsp:nvSpPr>
        <dsp:cNvPr id="0" name=""/>
        <dsp:cNvSpPr/>
      </dsp:nvSpPr>
      <dsp:spPr>
        <a:xfrm>
          <a:off x="1976144" y="803712"/>
          <a:ext cx="808567" cy="808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F6</a:t>
          </a:r>
          <a:endParaRPr lang="en-US" sz="3600" kern="1200" dirty="0"/>
        </a:p>
      </dsp:txBody>
      <dsp:txXfrm>
        <a:off x="2015615" y="843183"/>
        <a:ext cx="729625" cy="7296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8AC02-217D-4732-AC7B-0C40CC82E975}">
      <dsp:nvSpPr>
        <dsp:cNvPr id="0" name=""/>
        <dsp:cNvSpPr/>
      </dsp:nvSpPr>
      <dsp:spPr>
        <a:xfrm>
          <a:off x="247170" y="3966"/>
          <a:ext cx="7852456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mediator creates job request</a:t>
          </a:r>
          <a:endParaRPr lang="en-US" sz="2400" kern="1200" dirty="0"/>
        </a:p>
      </dsp:txBody>
      <dsp:txXfrm>
        <a:off x="268770" y="25566"/>
        <a:ext cx="7809256" cy="694266"/>
      </dsp:txXfrm>
    </dsp:sp>
    <dsp:sp modelId="{6B5DA8D8-8A2D-4140-A68E-92E75BF126F7}">
      <dsp:nvSpPr>
        <dsp:cNvPr id="0" name=""/>
        <dsp:cNvSpPr/>
      </dsp:nvSpPr>
      <dsp:spPr>
        <a:xfrm rot="5400000">
          <a:off x="4035124" y="7598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787525"/>
        <a:ext cx="199115" cy="193584"/>
      </dsp:txXfrm>
    </dsp:sp>
    <dsp:sp modelId="{A3559535-39B0-464A-8840-768BD3147919}">
      <dsp:nvSpPr>
        <dsp:cNvPr id="0" name=""/>
        <dsp:cNvSpPr/>
      </dsp:nvSpPr>
      <dsp:spPr>
        <a:xfrm>
          <a:off x="258232" y="1110166"/>
          <a:ext cx="7830332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mediator posts job request</a:t>
          </a:r>
          <a:endParaRPr lang="en-US" sz="2400" kern="1200" dirty="0"/>
        </a:p>
      </dsp:txBody>
      <dsp:txXfrm>
        <a:off x="279832" y="1131766"/>
        <a:ext cx="7787132" cy="694266"/>
      </dsp:txXfrm>
    </dsp:sp>
    <dsp:sp modelId="{EC720C54-6FF9-44BF-B3AC-39937BEA5F53}">
      <dsp:nvSpPr>
        <dsp:cNvPr id="0" name=""/>
        <dsp:cNvSpPr/>
      </dsp:nvSpPr>
      <dsp:spPr>
        <a:xfrm rot="5400000">
          <a:off x="4035124" y="1866070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1893725"/>
        <a:ext cx="199115" cy="193584"/>
      </dsp:txXfrm>
    </dsp:sp>
    <dsp:sp modelId="{8B28E56E-559E-4B5B-A202-7698C89A1C08}">
      <dsp:nvSpPr>
        <dsp:cNvPr id="0" name=""/>
        <dsp:cNvSpPr/>
      </dsp:nvSpPr>
      <dsp:spPr>
        <a:xfrm>
          <a:off x="285799" y="2216366"/>
          <a:ext cx="7775199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Maid or maid mediator comes to pay for job request</a:t>
          </a:r>
          <a:endParaRPr lang="en-US" sz="2400" kern="1200" dirty="0"/>
        </a:p>
      </dsp:txBody>
      <dsp:txXfrm>
        <a:off x="307399" y="2237966"/>
        <a:ext cx="7731999" cy="694266"/>
      </dsp:txXfrm>
    </dsp:sp>
    <dsp:sp modelId="{554F0D57-6698-45D8-B516-AB73C5A46CEF}">
      <dsp:nvSpPr>
        <dsp:cNvPr id="0" name=""/>
        <dsp:cNvSpPr/>
      </dsp:nvSpPr>
      <dsp:spPr>
        <a:xfrm rot="5400000">
          <a:off x="4035124" y="2972269"/>
          <a:ext cx="276549" cy="3318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73842" y="2999924"/>
        <a:ext cx="199115" cy="193584"/>
      </dsp:txXfrm>
    </dsp:sp>
    <dsp:sp modelId="{3B32702A-5D63-498A-BEC8-83AFF4826058}">
      <dsp:nvSpPr>
        <dsp:cNvPr id="0" name=""/>
        <dsp:cNvSpPr/>
      </dsp:nvSpPr>
      <dsp:spPr>
        <a:xfrm>
          <a:off x="322510" y="3322566"/>
          <a:ext cx="7701776" cy="737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Staff activates job request</a:t>
          </a:r>
          <a:endParaRPr lang="en-US" sz="2400" kern="1200" dirty="0"/>
        </a:p>
      </dsp:txBody>
      <dsp:txXfrm>
        <a:off x="344110" y="3344166"/>
        <a:ext cx="7658576" cy="6942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1B976-A12A-4751-8254-2AFC5981E498}">
      <dsp:nvSpPr>
        <dsp:cNvPr id="0" name=""/>
        <dsp:cNvSpPr/>
      </dsp:nvSpPr>
      <dsp:spPr>
        <a:xfrm rot="10800000">
          <a:off x="1400184" y="21490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Only online payment by PayPal service.</a:t>
          </a:r>
          <a:endParaRPr lang="en-US" sz="3200" kern="1200" dirty="0"/>
        </a:p>
      </dsp:txBody>
      <dsp:txXfrm rot="10800000">
        <a:off x="1841921" y="21490"/>
        <a:ext cx="3612103" cy="1766947"/>
      </dsp:txXfrm>
    </dsp:sp>
    <dsp:sp modelId="{4B1CAC1D-C654-4124-A739-D84414DBA671}">
      <dsp:nvSpPr>
        <dsp:cNvPr id="0" name=""/>
        <dsp:cNvSpPr/>
      </dsp:nvSpPr>
      <dsp:spPr>
        <a:xfrm>
          <a:off x="579343" y="1329"/>
          <a:ext cx="1766947" cy="17669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0978-4932-4D25-85A8-0ADEE41F1AE9}">
      <dsp:nvSpPr>
        <dsp:cNvPr id="0" name=""/>
        <dsp:cNvSpPr/>
      </dsp:nvSpPr>
      <dsp:spPr>
        <a:xfrm rot="10800000">
          <a:off x="1462816" y="2295723"/>
          <a:ext cx="4053840" cy="176694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175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Hard to manage human problem.</a:t>
          </a:r>
          <a:endParaRPr lang="en-US" sz="3200" kern="1200" dirty="0"/>
        </a:p>
      </dsp:txBody>
      <dsp:txXfrm rot="10800000">
        <a:off x="1904553" y="2295723"/>
        <a:ext cx="3612103" cy="1766947"/>
      </dsp:txXfrm>
    </dsp:sp>
    <dsp:sp modelId="{DC299C18-AC1A-446D-AC36-50F0ED684BB2}">
      <dsp:nvSpPr>
        <dsp:cNvPr id="0" name=""/>
        <dsp:cNvSpPr/>
      </dsp:nvSpPr>
      <dsp:spPr>
        <a:xfrm>
          <a:off x="579343" y="2295723"/>
          <a:ext cx="1766947" cy="176694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34096"/>
            <a:ext cx="7543800" cy="10032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16F3C"/>
                </a:solidFill>
              </a:rPr>
              <a:t>Flow 1: Post Job </a:t>
            </a:r>
            <a:r>
              <a:rPr lang="en-US" sz="3600" dirty="0">
                <a:solidFill>
                  <a:srgbClr val="116F3C"/>
                </a:solidFill>
              </a:rPr>
              <a:t>R</a:t>
            </a:r>
            <a:r>
              <a:rPr lang="en-US" sz="3600" dirty="0" smtClean="0">
                <a:solidFill>
                  <a:srgbClr val="116F3C"/>
                </a:solidFill>
              </a:rPr>
              <a:t>equest </a:t>
            </a:r>
            <a:r>
              <a:rPr lang="en-US" sz="3600" dirty="0" smtClean="0">
                <a:solidFill>
                  <a:srgbClr val="116F3C"/>
                </a:solidFill>
              </a:rPr>
              <a:t>F</a:t>
            </a:r>
            <a:r>
              <a:rPr lang="en-US" sz="3600" dirty="0" smtClean="0">
                <a:solidFill>
                  <a:srgbClr val="116F3C"/>
                </a:solidFill>
              </a:rPr>
              <a:t>low Demo</a:t>
            </a:r>
            <a:endParaRPr lang="en-US" sz="3600" dirty="0">
              <a:solidFill>
                <a:srgbClr val="116F3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70583773"/>
              </p:ext>
            </p:extLst>
          </p:nvPr>
        </p:nvGraphicFramePr>
        <p:xfrm>
          <a:off x="385078" y="1860640"/>
          <a:ext cx="834679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1916371"/>
            <a:ext cx="665294" cy="6652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3011127"/>
            <a:ext cx="665294" cy="6652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4105883"/>
            <a:ext cx="665294" cy="6652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1" y="5200639"/>
            <a:ext cx="665294" cy="6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3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49373" y="2625778"/>
            <a:ext cx="4451583" cy="294559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Easy to use and manage.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for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Easy deployment.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Less hand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Save time to find maid.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55442"/>
            <a:ext cx="1320800" cy="971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56" y="1955442"/>
            <a:ext cx="10858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956" y="4796412"/>
            <a:ext cx="1136374" cy="1068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1" y="4606716"/>
            <a:ext cx="1217479" cy="10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85070503"/>
              </p:ext>
            </p:extLst>
          </p:nvPr>
        </p:nvGraphicFramePr>
        <p:xfrm>
          <a:off x="1329344" y="193791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0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Online </a:t>
            </a:r>
            <a:r>
              <a:rPr lang="en-US" sz="3200" dirty="0"/>
              <a:t>payment with more services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Build </a:t>
            </a:r>
            <a:r>
              <a:rPr lang="en-US" sz="3200" dirty="0"/>
              <a:t>mobile app.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53" y="2241199"/>
            <a:ext cx="14478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8" y="4393165"/>
            <a:ext cx="1258405" cy="13632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887" y="4393165"/>
            <a:ext cx="1765814" cy="1358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54" y="4393165"/>
            <a:ext cx="1793089" cy="1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33985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399" y="2021983"/>
            <a:ext cx="3269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Supervisor: </a:t>
            </a:r>
            <a:r>
              <a:rPr lang="en-US" dirty="0" smtClean="0"/>
              <a:t>Mr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6899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747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Scenario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Pros &amp; Cons of Current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Achievement, Disadvantages and Future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Questions 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33364" y="218941"/>
            <a:ext cx="0" cy="6014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1353" y="699821"/>
            <a:ext cx="2411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Advantages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68725" y="699820"/>
            <a:ext cx="2948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Disadvantages</a:t>
            </a: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87949516"/>
              </p:ext>
            </p:extLst>
          </p:nvPr>
        </p:nvGraphicFramePr>
        <p:xfrm>
          <a:off x="515156" y="1803041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929602"/>
              </p:ext>
            </p:extLst>
          </p:nvPr>
        </p:nvGraphicFramePr>
        <p:xfrm>
          <a:off x="4777521" y="1803042"/>
          <a:ext cx="3837904" cy="443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190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&amp;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47809"/>
              </p:ext>
            </p:extLst>
          </p:nvPr>
        </p:nvGraphicFramePr>
        <p:xfrm>
          <a:off x="502275" y="1626792"/>
          <a:ext cx="8255358" cy="433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3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2627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</TotalTime>
  <Words>224</Words>
  <Application>Microsoft Office PowerPoint</Application>
  <PresentationFormat>On-screen Show (4:3)</PresentationFormat>
  <Paragraphs>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PowerPoint Presentation</vt:lpstr>
      <vt:lpstr>Introduction</vt:lpstr>
      <vt:lpstr>OUTLINE</vt:lpstr>
      <vt:lpstr>Scenario Problem</vt:lpstr>
      <vt:lpstr>Current Systems</vt:lpstr>
      <vt:lpstr>PowerPoint Presentation</vt:lpstr>
      <vt:lpstr>Propose System</vt:lpstr>
      <vt:lpstr>Technology &amp; Tools</vt:lpstr>
      <vt:lpstr>Features</vt:lpstr>
      <vt:lpstr>Flow 1: Post Job Request Flow Demo</vt:lpstr>
      <vt:lpstr>Achievements</vt:lpstr>
      <vt:lpstr>Disadvantages</vt:lpstr>
      <vt:lpstr>Future Plan</vt:lpstr>
      <vt:lpstr>Questions  and 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USER</cp:lastModifiedBy>
  <cp:revision>19</cp:revision>
  <dcterms:created xsi:type="dcterms:W3CDTF">2014-12-08T14:03:25Z</dcterms:created>
  <dcterms:modified xsi:type="dcterms:W3CDTF">2014-12-09T12:52:54Z</dcterms:modified>
</cp:coreProperties>
</file>