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8"/>
  </p:notesMasterIdLst>
  <p:handoutMasterIdLst>
    <p:handoutMasterId r:id="rId29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8" r:id="rId20"/>
    <p:sldId id="289" r:id="rId21"/>
    <p:sldId id="286" r:id="rId22"/>
    <p:sldId id="274" r:id="rId23"/>
    <p:sldId id="275" r:id="rId24"/>
    <p:sldId id="276" r:id="rId25"/>
    <p:sldId id="26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312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566" y="60"/>
      </p:cViewPr>
      <p:guideLst>
        <p:guide pos="2880"/>
        <p:guide pos="312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28B109-87B5-4A39-868B-7CA72591EB8E}" type="presOf" srcId="{AA1CE7B4-B341-4AB6-A5F2-71197A4F2849}" destId="{AF32643C-7E38-44FD-9157-E8C3E51556FF}" srcOrd="0" destOrd="0" presId="urn:microsoft.com/office/officeart/2005/8/layout/list1"/>
    <dgm:cxn modelId="{23384B66-B22E-42E6-8B21-9BC48F99DE4F}" type="presOf" srcId="{6B3C4A28-466D-4946-84C2-F9E27496312B}" destId="{C7D73555-CF0C-421B-816C-B2222F66B1FD}" srcOrd="0" destOrd="0" presId="urn:microsoft.com/office/officeart/2005/8/layout/list1"/>
    <dgm:cxn modelId="{0B635F03-92BC-4C44-AEA8-1238F5C501D9}" type="presOf" srcId="{77C6B534-5B90-4D2C-804B-A58E30241A65}" destId="{70C29741-F954-4234-B508-EAB48821543D}" srcOrd="1" destOrd="0" presId="urn:microsoft.com/office/officeart/2005/8/layout/list1"/>
    <dgm:cxn modelId="{DF285020-B6D1-421E-A69E-32CDFFB0FD63}" type="presOf" srcId="{77C6B534-5B90-4D2C-804B-A58E30241A65}" destId="{6162312F-5AD7-4D8A-9568-E20740BE4766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8D018A63-986E-4A7A-8384-DBF59C2E4A86}" type="presParOf" srcId="{AF32643C-7E38-44FD-9157-E8C3E51556FF}" destId="{C92EF763-BE2A-449C-ACD8-5AA5A884C444}" srcOrd="0" destOrd="0" presId="urn:microsoft.com/office/officeart/2005/8/layout/list1"/>
    <dgm:cxn modelId="{157BCC0F-1541-47CE-9D0B-F8ABFEE41604}" type="presParOf" srcId="{C92EF763-BE2A-449C-ACD8-5AA5A884C444}" destId="{6162312F-5AD7-4D8A-9568-E20740BE4766}" srcOrd="0" destOrd="0" presId="urn:microsoft.com/office/officeart/2005/8/layout/list1"/>
    <dgm:cxn modelId="{4801A9FD-D93C-4D4D-868E-CD2D163EEE92}" type="presParOf" srcId="{C92EF763-BE2A-449C-ACD8-5AA5A884C444}" destId="{70C29741-F954-4234-B508-EAB48821543D}" srcOrd="1" destOrd="0" presId="urn:microsoft.com/office/officeart/2005/8/layout/list1"/>
    <dgm:cxn modelId="{C55F21C5-D4F7-4AEB-AD5B-F74D0C1C2F8B}" type="presParOf" srcId="{AF32643C-7E38-44FD-9157-E8C3E51556FF}" destId="{1010EC58-3F5C-4072-8FAB-7697AEAFFAE9}" srcOrd="1" destOrd="0" presId="urn:microsoft.com/office/officeart/2005/8/layout/list1"/>
    <dgm:cxn modelId="{44E12D18-0D8D-4A77-A7FF-109344C59E42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00B8F-F1D8-4A9C-9958-DC5B932E0C01}" type="presOf" srcId="{AC590448-D4C3-49C4-85E7-C494BF1EE0AF}" destId="{4CD1030B-C095-436C-A073-FFAB92062228}" srcOrd="0" destOrd="0" presId="urn:microsoft.com/office/officeart/2005/8/layout/list1"/>
    <dgm:cxn modelId="{C8CB421B-D2DE-4385-9BF9-7B4A572546B7}" type="presOf" srcId="{C3D76853-DD33-46B2-9DE1-8B21A77FF3EB}" destId="{899F58FE-625A-422B-B914-D520A8A524ED}" srcOrd="0" destOrd="0" presId="urn:microsoft.com/office/officeart/2005/8/layout/list1"/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31C57174-8EF2-473A-8F63-4E0DD7A23563}" type="presOf" srcId="{DF2B60BE-3D98-4CEA-9B18-9B1A1231BE14}" destId="{172FA171-503C-48C7-9A29-62277B2AD414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7985B67B-7022-4E02-8CBB-37CA8F7D0D88}" type="presOf" srcId="{DF2B60BE-3D98-4CEA-9B18-9B1A1231BE14}" destId="{857368B7-37E4-4EE1-BA98-698AA61048EE}" srcOrd="1" destOrd="0" presId="urn:microsoft.com/office/officeart/2005/8/layout/list1"/>
    <dgm:cxn modelId="{CB5A80A1-DED0-491F-A565-14FB05C88B75}" type="presParOf" srcId="{899F58FE-625A-422B-B914-D520A8A524ED}" destId="{6CFE638E-FF6A-41F6-972C-CC4B8EE49253}" srcOrd="0" destOrd="0" presId="urn:microsoft.com/office/officeart/2005/8/layout/list1"/>
    <dgm:cxn modelId="{681821E0-92DD-4564-ACDF-47370BD83A5C}" type="presParOf" srcId="{6CFE638E-FF6A-41F6-972C-CC4B8EE49253}" destId="{172FA171-503C-48C7-9A29-62277B2AD414}" srcOrd="0" destOrd="0" presId="urn:microsoft.com/office/officeart/2005/8/layout/list1"/>
    <dgm:cxn modelId="{C6CBBB5A-E9ED-404E-9AC1-0399ED38269E}" type="presParOf" srcId="{6CFE638E-FF6A-41F6-972C-CC4B8EE49253}" destId="{857368B7-37E4-4EE1-BA98-698AA61048EE}" srcOrd="1" destOrd="0" presId="urn:microsoft.com/office/officeart/2005/8/layout/list1"/>
    <dgm:cxn modelId="{EFB9A588-D0AD-4436-9EB5-7CBAE3DD0580}" type="presParOf" srcId="{899F58FE-625A-422B-B914-D520A8A524ED}" destId="{7BCCB898-DE41-4A29-835A-D2B4C3ED369B}" srcOrd="1" destOrd="0" presId="urn:microsoft.com/office/officeart/2005/8/layout/list1"/>
    <dgm:cxn modelId="{BF258D1B-D1E9-4EBF-8EE3-6BEAE7AEB3E8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A02940-9956-43EA-8A65-627A126E925F}" type="presOf" srcId="{37E891B8-52AB-453B-A25F-720968CFC796}" destId="{935CBFB5-6DC4-4AEE-B7B4-4E512550DDCE}" srcOrd="0" destOrd="0" presId="urn:microsoft.com/office/officeart/2005/8/layout/list1"/>
    <dgm:cxn modelId="{DDFEE157-BDFA-4D0B-9278-E7B756BE02E3}" type="presOf" srcId="{37E891B8-52AB-453B-A25F-720968CFC796}" destId="{31A49FA7-67B4-4F54-B94A-7A7B69ECD7FD}" srcOrd="1" destOrd="0" presId="urn:microsoft.com/office/officeart/2005/8/layout/list1"/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26D05B3-2C0C-481D-9F45-FF28DBAD6C73}" type="presOf" srcId="{63D08570-1A0A-4278-80CF-D54B9BE0030D}" destId="{22E41A6F-CDDD-4E8B-84DB-9D5DA3C48AF2}" srcOrd="0" destOrd="0" presId="urn:microsoft.com/office/officeart/2005/8/layout/list1"/>
    <dgm:cxn modelId="{6ACD60D8-51CD-4909-9627-E25F79BE9DAB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55F0F814-AB24-4F9A-9FF6-5E5578D13715}" type="presParOf" srcId="{833BAB0A-D86E-4615-A12C-4580EB5E7AE7}" destId="{1CB647E4-07C1-4B87-ACC0-820B49881AC1}" srcOrd="0" destOrd="0" presId="urn:microsoft.com/office/officeart/2005/8/layout/list1"/>
    <dgm:cxn modelId="{EBD603FD-ABB2-4216-8C2C-CDBC40525F5F}" type="presParOf" srcId="{1CB647E4-07C1-4B87-ACC0-820B49881AC1}" destId="{935CBFB5-6DC4-4AEE-B7B4-4E512550DDCE}" srcOrd="0" destOrd="0" presId="urn:microsoft.com/office/officeart/2005/8/layout/list1"/>
    <dgm:cxn modelId="{2C121082-4E99-428D-B1D6-B947F21A3ABA}" type="presParOf" srcId="{1CB647E4-07C1-4B87-ACC0-820B49881AC1}" destId="{31A49FA7-67B4-4F54-B94A-7A7B69ECD7FD}" srcOrd="1" destOrd="0" presId="urn:microsoft.com/office/officeart/2005/8/layout/list1"/>
    <dgm:cxn modelId="{9FAABEBC-390A-4D88-9F04-937C7E5A9C02}" type="presParOf" srcId="{833BAB0A-D86E-4615-A12C-4580EB5E7AE7}" destId="{E7AB66DB-6955-40F5-9E80-BAADCF5770EC}" srcOrd="1" destOrd="0" presId="urn:microsoft.com/office/officeart/2005/8/layout/list1"/>
    <dgm:cxn modelId="{4F3BC070-E926-4349-9AE5-001B2E3A1C9E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F0AD7E66-85B6-409B-A91F-64589CEB5D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 (</a:t>
          </a:r>
          <a:r>
            <a:rPr lang="en-US" dirty="0" err="1" smtClean="0">
              <a:solidFill>
                <a:schemeClr val="tx1"/>
              </a:solidFill>
            </a:rPr>
            <a:t>truoc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A58F0967-3C21-429E-87DD-D97F75628A84}" type="parTrans" cxnId="{64F4C3C5-B12B-4BD9-A753-B366D0F56860}">
      <dgm:prSet/>
      <dgm:spPr/>
      <dgm:t>
        <a:bodyPr/>
        <a:lstStyle/>
        <a:p>
          <a:endParaRPr lang="en-US"/>
        </a:p>
      </dgm:t>
    </dgm:pt>
    <dgm:pt modelId="{FDBDA455-91E1-4D2B-8BFC-31E1E88EF629}" type="sibTrans" cxnId="{64F4C3C5-B12B-4BD9-A753-B366D0F56860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0DC44349-AE0F-4070-BE4A-F72982346AA2}" type="presOf" srcId="{F0AD7E66-85B6-409B-A91F-64589CEB5D6A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6877E31-37FC-4D43-9E10-A6110C3058EA}" type="presOf" srcId="{F0AD7E66-85B6-409B-A91F-64589CEB5D6A}" destId="{3015B54F-8B4A-4748-8280-A8BDCDA5CFF5}" srcOrd="1" destOrd="2" presId="urn:microsoft.com/office/officeart/2005/8/layout/vList4#2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64F4C3C5-B12B-4BD9-A753-B366D0F56860}" srcId="{6676A09F-22FC-4735-954D-9283F09766E8}" destId="{F0AD7E66-85B6-409B-A91F-64589CEB5D6A}" srcOrd="1" destOrd="0" parTransId="{A58F0967-3C21-429E-87DD-D97F75628A84}" sibTransId="{FDBDA455-91E1-4D2B-8BFC-31E1E88EF629}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dirty="0" smtClean="0"/>
            <a:t>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dirty="0" smtClean="0"/>
            <a:t>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dirty="0" smtClean="0"/>
            <a:t>Miền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dirty="0" smtClean="0"/>
            <a:t>Quận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dirty="0" smtClean="0"/>
            <a:t>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dirty="0" smtClean="0"/>
            <a:t>Chăm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dirty="0" smtClean="0"/>
            <a:t>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1-3 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364670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25" tIns="312420" rIns="2830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3646704" cy="850500"/>
      </dsp:txXfrm>
    </dsp:sp>
    <dsp:sp modelId="{70C29741-F954-4234-B508-EAB48821543D}">
      <dsp:nvSpPr>
        <dsp:cNvPr id="0" name=""/>
        <dsp:cNvSpPr/>
      </dsp:nvSpPr>
      <dsp:spPr>
        <a:xfrm>
          <a:off x="182335" y="28782"/>
          <a:ext cx="2552692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86" tIns="0" rIns="9648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203951" y="50398"/>
        <a:ext cx="2509460" cy="3995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42134" y="216601"/>
        <a:ext cx="2882628" cy="5860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315058"/>
          <a:ext cx="3812274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75" tIns="395732" rIns="2958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Nữ</a:t>
          </a:r>
          <a:r>
            <a:rPr lang="en-US" sz="1900" kern="1200" dirty="0" smtClean="0"/>
            <a:t>, 21-30, 1-3 </a:t>
          </a:r>
          <a:r>
            <a:rPr lang="en-US" sz="1900" kern="1200" dirty="0" err="1" smtClean="0"/>
            <a:t>năm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Miền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trung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Quận</a:t>
          </a:r>
          <a:r>
            <a:rPr lang="en-US" sz="1900" kern="1200" dirty="0" smtClean="0"/>
            <a:t> 2, 3-5 </a:t>
          </a:r>
          <a:r>
            <a:rPr lang="en-US" sz="1900" kern="1200" dirty="0" err="1" smtClean="0"/>
            <a:t>tr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sóc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già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bệnh</a:t>
          </a:r>
          <a:endParaRPr lang="en-US" sz="1900" kern="1200" dirty="0"/>
        </a:p>
      </dsp:txBody>
      <dsp:txXfrm>
        <a:off x="0" y="315058"/>
        <a:ext cx="3812274" cy="1346625"/>
      </dsp:txXfrm>
    </dsp:sp>
    <dsp:sp modelId="{31A49FA7-67B4-4F54-B94A-7A7B69ECD7FD}">
      <dsp:nvSpPr>
        <dsp:cNvPr id="0" name=""/>
        <dsp:cNvSpPr/>
      </dsp:nvSpPr>
      <dsp:spPr>
        <a:xfrm>
          <a:off x="190613" y="34618"/>
          <a:ext cx="2668591" cy="5608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66" tIns="0" rIns="10086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Recruitment</a:t>
          </a:r>
          <a:endParaRPr lang="en-US" sz="1900" kern="1200" dirty="0"/>
        </a:p>
      </dsp:txBody>
      <dsp:txXfrm>
        <a:off x="217993" y="61998"/>
        <a:ext cx="2613831" cy="5061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Recruitment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5920" y="27192"/>
        <a:ext cx="3209019" cy="3729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Profile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58061" y="50398"/>
        <a:ext cx="1867002" cy="3995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Job request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42134" y="216601"/>
        <a:ext cx="2882628" cy="58603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571944">
          <a:off x="2549997" y="2225849"/>
          <a:ext cx="1457656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457656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1173423">
          <a:off x="2546681" y="1628686"/>
          <a:ext cx="348036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48036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6008184" y="641944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 suggest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217154" y="850914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3987031" y="1738901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Have maid mediator role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11005" y="1962875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 (</a:t>
          </a:r>
          <a:r>
            <a:rPr lang="en-US" sz="1500" kern="1200" dirty="0" err="1" smtClean="0">
              <a:solidFill>
                <a:schemeClr val="tx1"/>
              </a:solidFill>
            </a:rPr>
            <a:t>truoc</a:t>
          </a:r>
          <a:r>
            <a:rPr lang="en-US" sz="1500" kern="1200" dirty="0" smtClean="0">
              <a:solidFill>
                <a:schemeClr val="tx1"/>
              </a:solidFill>
            </a:rPr>
            <a:t>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430528" y="3472985"/>
          <a:ext cx="851996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32818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Flow1</a:t>
          </a:r>
          <a:endParaRPr lang="en-US" sz="4500" kern="1200" dirty="0"/>
        </a:p>
      </dsp:txBody>
      <dsp:txXfrm>
        <a:off x="52688" y="85506"/>
        <a:ext cx="5990624" cy="973949"/>
      </dsp:txXfrm>
    </dsp:sp>
    <dsp:sp modelId="{E6758883-562D-4016-9DCC-33E37C434E48}">
      <dsp:nvSpPr>
        <dsp:cNvPr id="0" name=""/>
        <dsp:cNvSpPr/>
      </dsp:nvSpPr>
      <dsp:spPr>
        <a:xfrm>
          <a:off x="0" y="1112143"/>
          <a:ext cx="60960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Maid mediator and Staff Demo</a:t>
          </a:r>
          <a:endParaRPr lang="en-US" sz="3500" kern="1200" dirty="0"/>
        </a:p>
      </dsp:txBody>
      <dsp:txXfrm>
        <a:off x="0" y="1112143"/>
        <a:ext cx="6096000" cy="1094512"/>
      </dsp:txXfrm>
    </dsp:sp>
    <dsp:sp modelId="{CF8307B9-6CD2-420A-8B37-1A90F9136DBE}">
      <dsp:nvSpPr>
        <dsp:cNvPr id="0" name=""/>
        <dsp:cNvSpPr/>
      </dsp:nvSpPr>
      <dsp:spPr>
        <a:xfrm>
          <a:off x="0" y="2206656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Flow2</a:t>
          </a:r>
          <a:endParaRPr lang="en-US" sz="4500" kern="1200" dirty="0"/>
        </a:p>
      </dsp:txBody>
      <dsp:txXfrm>
        <a:off x="52688" y="2259344"/>
        <a:ext cx="5990624" cy="973949"/>
      </dsp:txXfrm>
    </dsp:sp>
    <dsp:sp modelId="{7300D97C-F50B-46C9-ABD3-67005C34A6B4}">
      <dsp:nvSpPr>
        <dsp:cNvPr id="0" name=""/>
        <dsp:cNvSpPr/>
      </dsp:nvSpPr>
      <dsp:spPr>
        <a:xfrm>
          <a:off x="0" y="3285981"/>
          <a:ext cx="60960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Customer Scenario Demo</a:t>
          </a:r>
          <a:endParaRPr lang="en-US" sz="3500" kern="1200" dirty="0"/>
        </a:p>
      </dsp:txBody>
      <dsp:txXfrm>
        <a:off x="0" y="3285981"/>
        <a:ext cx="6096000" cy="745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158" y="383380"/>
          <a:ext cx="1130004" cy="3744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Job request 1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158" y="383380"/>
        <a:ext cx="1130004" cy="374400"/>
      </dsp:txXfrm>
    </dsp:sp>
    <dsp:sp modelId="{94ECD1BF-CC26-411F-B82E-2107114B8F82}">
      <dsp:nvSpPr>
        <dsp:cNvPr id="0" name=""/>
        <dsp:cNvSpPr/>
      </dsp:nvSpPr>
      <dsp:spPr>
        <a:xfrm>
          <a:off x="115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Miền trung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Quận 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Không</a:t>
          </a:r>
          <a:r>
            <a:rPr lang="en-US" sz="1300" kern="1200" dirty="0" smtClean="0"/>
            <a:t> 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3-5 </a:t>
          </a:r>
          <a:r>
            <a:rPr lang="en-US" sz="1300" kern="1200" dirty="0" err="1" smtClean="0"/>
            <a:t>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Chăm 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</dsp:txBody>
      <dsp:txXfrm>
        <a:off x="1158" y="757780"/>
        <a:ext cx="1130004" cy="2881563"/>
      </dsp:txXfrm>
    </dsp:sp>
    <dsp:sp modelId="{5AF9DBE8-AF77-4D87-8464-89F80CBE538C}">
      <dsp:nvSpPr>
        <dsp:cNvPr id="0" name=""/>
        <dsp:cNvSpPr/>
      </dsp:nvSpPr>
      <dsp:spPr>
        <a:xfrm>
          <a:off x="1289363" y="383380"/>
          <a:ext cx="1130004" cy="3744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Job request 2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289363" y="383380"/>
        <a:ext cx="1130004" cy="374400"/>
      </dsp:txXfrm>
    </dsp:sp>
    <dsp:sp modelId="{CB3097CA-CA5F-4321-B23C-9AB3AD7CD76E}">
      <dsp:nvSpPr>
        <dsp:cNvPr id="0" name=""/>
        <dsp:cNvSpPr/>
      </dsp:nvSpPr>
      <dsp:spPr>
        <a:xfrm>
          <a:off x="1289363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Dọn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nhà</a:t>
          </a:r>
          <a:endParaRPr lang="en-US" sz="1300" kern="1200" dirty="0"/>
        </a:p>
      </dsp:txBody>
      <dsp:txXfrm>
        <a:off x="1289363" y="757780"/>
        <a:ext cx="1130004" cy="2881563"/>
      </dsp:txXfrm>
    </dsp:sp>
    <dsp:sp modelId="{41705A52-DF6F-413C-BA1D-2CF49999F478}">
      <dsp:nvSpPr>
        <dsp:cNvPr id="0" name=""/>
        <dsp:cNvSpPr/>
      </dsp:nvSpPr>
      <dsp:spPr>
        <a:xfrm>
          <a:off x="2577568" y="383380"/>
          <a:ext cx="1130004" cy="3744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Job request 3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2577568" y="383380"/>
        <a:ext cx="1130004" cy="374400"/>
      </dsp:txXfrm>
    </dsp:sp>
    <dsp:sp modelId="{1B2BE79F-3D57-471C-B68A-FB6ECA0FB741}">
      <dsp:nvSpPr>
        <dsp:cNvPr id="0" name=""/>
        <dsp:cNvSpPr/>
      </dsp:nvSpPr>
      <dsp:spPr>
        <a:xfrm>
          <a:off x="257756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&gt;5tr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Lâu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dài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khuyết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tật</a:t>
          </a:r>
          <a:endParaRPr lang="en-US" sz="1300" kern="1200" dirty="0"/>
        </a:p>
      </dsp:txBody>
      <dsp:txXfrm>
        <a:off x="2577568" y="757780"/>
        <a:ext cx="1130004" cy="2881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242148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1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242148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645348"/>
        <a:ext cx="1293232" cy="2920679"/>
      </dsp:txXfrm>
    </dsp:sp>
    <dsp:sp modelId="{8218B598-998D-4DE0-A81D-59C324B9112E}">
      <dsp:nvSpPr>
        <dsp:cNvPr id="0" name=""/>
        <dsp:cNvSpPr/>
      </dsp:nvSpPr>
      <dsp:spPr>
        <a:xfrm>
          <a:off x="1475611" y="242148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2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242148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645348"/>
        <a:ext cx="1293232" cy="2920679"/>
      </dsp:txXfrm>
    </dsp:sp>
    <dsp:sp modelId="{5868FFAE-90B8-4A9A-815D-8EF49879A033}">
      <dsp:nvSpPr>
        <dsp:cNvPr id="0" name=""/>
        <dsp:cNvSpPr/>
      </dsp:nvSpPr>
      <dsp:spPr>
        <a:xfrm>
          <a:off x="2949896" y="242148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3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242148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1-3 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645348"/>
        <a:ext cx="1293232" cy="2920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RC1</a:t>
            </a:r>
            <a:r>
              <a:rPr lang="en-US" baseline="0" dirty="0" smtClean="0"/>
              <a:t> = 1-&gt;11.5</a:t>
            </a:r>
          </a:p>
          <a:p>
            <a:r>
              <a:rPr lang="en-US" baseline="0" dirty="0" smtClean="0"/>
              <a:t>RC2 = 17-&gt;10.5</a:t>
            </a:r>
          </a:p>
          <a:p>
            <a:r>
              <a:rPr lang="en-US" baseline="0" dirty="0" smtClean="0"/>
              <a:t>RC3 = 3-&gt;18.2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JR1=51 -&gt; 17.3</a:t>
            </a:r>
          </a:p>
          <a:p>
            <a:r>
              <a:rPr lang="en-US" baseline="0" dirty="0" smtClean="0"/>
              <a:t>JR2=55 -&gt; 18.9</a:t>
            </a:r>
          </a:p>
          <a:p>
            <a:r>
              <a:rPr lang="en-US" baseline="0" dirty="0" smtClean="0"/>
              <a:t>JR3=56 -&gt; 16.3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Mui</a:t>
            </a:r>
            <a:r>
              <a:rPr lang="en-US" baseline="0" dirty="0" smtClean="0"/>
              <a:t> ten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du lieu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. 2 cot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-Qua </a:t>
            </a:r>
            <a:r>
              <a:rPr lang="en-US" baseline="0" dirty="0" err="1" smtClean="0"/>
              <a:t>khao</a:t>
            </a:r>
            <a:r>
              <a:rPr lang="en-US" baseline="0" dirty="0" smtClean="0"/>
              <a:t> sat, Viet Nam. No dam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khan.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hop. Ho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de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wsite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gach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</a:t>
            </a:r>
            <a:r>
              <a:rPr lang="en-US" dirty="0" smtClean="0"/>
              <a:t> do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phap</a:t>
            </a:r>
            <a:r>
              <a:rPr lang="en-US" dirty="0" smtClean="0"/>
              <a:t>.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thog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Maid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vi </a:t>
            </a:r>
            <a:r>
              <a:rPr lang="en-US" baseline="0" dirty="0" err="1" smtClean="0"/>
              <a:t>vay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tuyen</a:t>
            </a:r>
            <a:r>
              <a:rPr lang="en-US" baseline="0" dirty="0" smtClean="0"/>
              <a:t> JR thong qua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Vi du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hoc. Them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 de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dong vi du.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Phiếu thu ghi cho maid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</a:t>
            </a:r>
            <a:r>
              <a:rPr lang="en-US" dirty="0" smtClean="0"/>
              <a:t>: Dang </a:t>
            </a:r>
            <a:r>
              <a:rPr lang="en-US" dirty="0" err="1" smtClean="0"/>
              <a:t>duocj</a:t>
            </a:r>
            <a:r>
              <a:rPr lang="en-US" dirty="0" smtClean="0"/>
              <a:t> RC.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Suggest </a:t>
            </a:r>
            <a:r>
              <a:rPr lang="en-US" dirty="0" err="1" smtClean="0"/>
              <a:t>thi</a:t>
            </a:r>
            <a:r>
              <a:rPr lang="en-US" dirty="0" smtClean="0"/>
              <a:t> co the apply</a:t>
            </a:r>
          </a:p>
          <a:p>
            <a:r>
              <a:rPr lang="en-US" dirty="0" smtClean="0"/>
              <a:t>-MM:</a:t>
            </a:r>
            <a:r>
              <a:rPr lang="en-US" baseline="0" dirty="0" smtClean="0"/>
              <a:t> Dai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1 or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, dang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-Staff: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(Bo admin)</a:t>
            </a:r>
          </a:p>
          <a:p>
            <a:r>
              <a:rPr lang="en-US" baseline="0" dirty="0" smtClean="0"/>
              <a:t>-System (De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10" Type="http://schemas.openxmlformats.org/officeDocument/2006/relationships/image" Target="../media/image7.pn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7.png"/><Relationship Id="rId3" Type="http://schemas.openxmlformats.org/officeDocument/2006/relationships/image" Target="../media/image33.jpeg"/><Relationship Id="rId7" Type="http://schemas.openxmlformats.org/officeDocument/2006/relationships/image" Target="../media/image29.png"/><Relationship Id="rId12" Type="http://schemas.openxmlformats.org/officeDocument/2006/relationships/image" Target="../media/image3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38.jpeg"/><Relationship Id="rId5" Type="http://schemas.openxmlformats.org/officeDocument/2006/relationships/image" Target="../media/image26.jpeg"/><Relationship Id="rId10" Type="http://schemas.openxmlformats.org/officeDocument/2006/relationships/image" Target="../media/image37.jpeg"/><Relationship Id="rId4" Type="http://schemas.openxmlformats.org/officeDocument/2006/relationships/image" Target="../media/image34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4.xml"/><Relationship Id="rId4" Type="http://schemas.openxmlformats.org/officeDocument/2006/relationships/image" Target="../media/image9.png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13" Type="http://schemas.openxmlformats.org/officeDocument/2006/relationships/diagramQuickStyle" Target="../diagrams/quickStyle17.xml"/><Relationship Id="rId18" Type="http://schemas.openxmlformats.org/officeDocument/2006/relationships/diagramQuickStyle" Target="../diagrams/quickStyle18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12" Type="http://schemas.openxmlformats.org/officeDocument/2006/relationships/diagramLayout" Target="../diagrams/layout17.xml"/><Relationship Id="rId17" Type="http://schemas.openxmlformats.org/officeDocument/2006/relationships/diagramLayout" Target="../diagrams/layout18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18.xml"/><Relationship Id="rId20" Type="http://schemas.microsoft.com/office/2007/relationships/diagramDrawing" Target="../diagrams/drawing18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6.xml"/><Relationship Id="rId11" Type="http://schemas.openxmlformats.org/officeDocument/2006/relationships/diagramData" Target="../diagrams/data17.xml"/><Relationship Id="rId5" Type="http://schemas.openxmlformats.org/officeDocument/2006/relationships/image" Target="../media/image8.png"/><Relationship Id="rId15" Type="http://schemas.microsoft.com/office/2007/relationships/diagramDrawing" Target="../diagrams/drawing17.xml"/><Relationship Id="rId10" Type="http://schemas.microsoft.com/office/2007/relationships/diagramDrawing" Target="../diagrams/drawing16.xml"/><Relationship Id="rId19" Type="http://schemas.openxmlformats.org/officeDocument/2006/relationships/diagramColors" Target="../diagrams/colors18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6.xml"/><Relationship Id="rId14" Type="http://schemas.openxmlformats.org/officeDocument/2006/relationships/diagramColors" Target="../diagrams/colors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074927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860" y="1727172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" y="1727172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14109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08767"/>
            <a:ext cx="9144000" cy="4624252"/>
          </a:xfrm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424" y="1708767"/>
            <a:ext cx="9144000" cy="4624252"/>
          </a:xfrm>
          <a:prstGeom prst="rect">
            <a:avLst/>
          </a:prstGeom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8895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59" y="1708767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2859" y="1715298"/>
            <a:ext cx="9144000" cy="46111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236678"/>
              </p:ext>
            </p:extLst>
          </p:nvPr>
        </p:nvGraphicFramePr>
        <p:xfrm>
          <a:off x="303710" y="1860191"/>
          <a:ext cx="370873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685577"/>
              </p:ext>
            </p:extLst>
          </p:nvPr>
        </p:nvGraphicFramePr>
        <p:xfrm>
          <a:off x="4722124" y="1992573"/>
          <a:ext cx="4244455" cy="38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Job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3811958"/>
            <a:ext cx="1102151" cy="1102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50" y="4732366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92638" y="4174691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094" y="384352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15351" y="3762028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30" y="2970781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81760" y="32589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3677744"/>
              </p:ext>
            </p:extLst>
          </p:nvPr>
        </p:nvGraphicFramePr>
        <p:xfrm>
          <a:off x="202226" y="2160441"/>
          <a:ext cx="3646704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78257785"/>
              </p:ext>
            </p:extLst>
          </p:nvPr>
        </p:nvGraphicFramePr>
        <p:xfrm>
          <a:off x="4759971" y="343937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9" grpId="0"/>
      <p:bldGraphic spid="3" grpId="0">
        <p:bldAsOne/>
      </p:bldGraphic>
      <p:bldGraphic spid="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br>
              <a:rPr lang="en-US" dirty="0"/>
            </a:br>
            <a:r>
              <a:rPr lang="en-US" dirty="0"/>
              <a:t>a recruitment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" y="2965573"/>
            <a:ext cx="992918" cy="99291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2750409" y="2535137"/>
            <a:ext cx="2074718" cy="19764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Recruitment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710" y="39584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682172" y="318649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0041" y="296073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68665971"/>
              </p:ext>
            </p:extLst>
          </p:nvPr>
        </p:nvGraphicFramePr>
        <p:xfrm>
          <a:off x="5055183" y="2631521"/>
          <a:ext cx="3812274" cy="169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Less </a:t>
            </a:r>
            <a:r>
              <a:rPr lang="en-US" sz="2800" dirty="0" smtClean="0"/>
              <a:t>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6566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K-means and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1281</TotalTime>
  <Words>1095</Words>
  <Application>Microsoft Office PowerPoint</Application>
  <PresentationFormat>On-screen Show (4:3)</PresentationFormat>
  <Paragraphs>381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Maid mediator and Staff Demo</vt:lpstr>
      <vt:lpstr>Flow2. Customer Scenario Demo</vt:lpstr>
      <vt:lpstr>Flow2. Customer Scenario Demo</vt:lpstr>
      <vt:lpstr>K-means algorithm</vt:lpstr>
      <vt:lpstr>K-means normalized</vt:lpstr>
      <vt:lpstr>Data</vt:lpstr>
      <vt:lpstr>Run K-means algorithm</vt:lpstr>
      <vt:lpstr>Maid mediator post  a Job request</vt:lpstr>
      <vt:lpstr>Maid mediator post  a recruitment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123</cp:revision>
  <dcterms:created xsi:type="dcterms:W3CDTF">2014-12-08T14:03:25Z</dcterms:created>
  <dcterms:modified xsi:type="dcterms:W3CDTF">2014-12-14T12:52:00Z</dcterms:modified>
</cp:coreProperties>
</file>