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6"/>
  </p:notesMasterIdLst>
  <p:handoutMasterIdLst>
    <p:handoutMasterId r:id="rId27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2" r:id="rId19"/>
    <p:sldId id="286" r:id="rId20"/>
    <p:sldId id="274" r:id="rId21"/>
    <p:sldId id="275" r:id="rId22"/>
    <p:sldId id="276" r:id="rId23"/>
    <p:sldId id="262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76122" autoAdjust="0"/>
  </p:normalViewPr>
  <p:slideViewPr>
    <p:cSldViewPr snapToGrid="0">
      <p:cViewPr>
        <p:scale>
          <a:sx n="40" d="100"/>
          <a:sy n="40" d="100"/>
        </p:scale>
        <p:origin x="1764" y="42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Recruitment</a:t>
          </a:r>
          <a:endParaRPr lang="en-US" b="1" dirty="0">
            <a:solidFill>
              <a:schemeClr val="tx1"/>
            </a:solidFill>
          </a:endParaRPr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Profile</a:t>
          </a:r>
          <a:endParaRPr lang="en-US" sz="1800" b="1" dirty="0">
            <a:solidFill>
              <a:schemeClr val="tx1"/>
            </a:solidFill>
          </a:endParaRPr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Job request</a:t>
          </a:r>
          <a:endParaRPr lang="en-US" b="1" dirty="0">
            <a:solidFill>
              <a:schemeClr val="tx1"/>
            </a:solidFill>
          </a:endParaRPr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F0AD7E66-85B6-409B-A91F-64589CEB5D6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 (</a:t>
          </a:r>
          <a:r>
            <a:rPr lang="en-US" dirty="0" err="1" smtClean="0">
              <a:solidFill>
                <a:schemeClr val="tx1"/>
              </a:solidFill>
            </a:rPr>
            <a:t>truoc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A58F0967-3C21-429E-87DD-D97F75628A84}" type="parTrans" cxnId="{64F4C3C5-B12B-4BD9-A753-B366D0F56860}">
      <dgm:prSet/>
      <dgm:spPr/>
      <dgm:t>
        <a:bodyPr/>
        <a:lstStyle/>
        <a:p>
          <a:endParaRPr lang="en-US"/>
        </a:p>
      </dgm:t>
    </dgm:pt>
    <dgm:pt modelId="{FDBDA455-91E1-4D2B-8BFC-31E1E88EF629}" type="sibTrans" cxnId="{64F4C3C5-B12B-4BD9-A753-B366D0F56860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0DC44349-AE0F-4070-BE4A-F72982346AA2}" type="presOf" srcId="{F0AD7E66-85B6-409B-A91F-64589CEB5D6A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6877E31-37FC-4D43-9E10-A6110C3058EA}" type="presOf" srcId="{F0AD7E66-85B6-409B-A91F-64589CEB5D6A}" destId="{3015B54F-8B4A-4748-8280-A8BDCDA5CFF5}" srcOrd="1" destOrd="2" presId="urn:microsoft.com/office/officeart/2005/8/layout/vList4#2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64F4C3C5-B12B-4BD9-A753-B366D0F56860}" srcId="{6676A09F-22FC-4735-954D-9283F09766E8}" destId="{F0AD7E66-85B6-409B-A91F-64589CEB5D6A}" srcOrd="1" destOrd="0" parTransId="{A58F0967-3C21-429E-87DD-D97F75628A84}" sibTransId="{FDBDA455-91E1-4D2B-8BFC-31E1E88EF629}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1</a:t>
          </a:r>
          <a:endParaRPr lang="en-US" dirty="0">
            <a:solidFill>
              <a:schemeClr val="tx1"/>
            </a:solidFill>
          </a:endParaRPr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2</a:t>
          </a:r>
          <a:endParaRPr lang="en-US" dirty="0">
            <a:solidFill>
              <a:schemeClr val="tx1"/>
            </a:solidFill>
          </a:endParaRPr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3</a:t>
          </a:r>
          <a:endParaRPr lang="en-US" dirty="0">
            <a:solidFill>
              <a:schemeClr val="tx1"/>
            </a:solidFill>
          </a:endParaRPr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- 1-3 </a:t>
          </a:r>
          <a:r>
            <a:rPr lang="en-US" dirty="0" smtClean="0"/>
            <a:t>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smtClean="0"/>
            <a:t>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Quận</a:t>
          </a:r>
          <a:r>
            <a:rPr lang="en-US" dirty="0" smtClean="0"/>
            <a:t> </a:t>
          </a:r>
          <a:r>
            <a:rPr lang="en-US" dirty="0" smtClean="0"/>
            <a:t>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b="1" dirty="0" smtClean="0"/>
            <a:t>20 </a:t>
          </a:r>
          <a:r>
            <a:rPr lang="en-US" dirty="0" smtClean="0"/>
            <a:t>- 3-5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smtClean="0"/>
            <a:t>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smtClean="0"/>
            <a:t>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</a:t>
          </a:r>
          <a:r>
            <a:rPr lang="en-US" dirty="0" smtClean="0"/>
            <a:t>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</a:t>
          </a:r>
          <a:r>
            <a:rPr lang="en-US" dirty="0" smtClean="0"/>
            <a:t>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b="1" dirty="0" smtClean="0"/>
            <a:t>25</a:t>
          </a:r>
          <a:r>
            <a:rPr lang="en-US" dirty="0" smtClean="0"/>
            <a:t> - 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b="1" dirty="0" smtClean="0"/>
            <a:t>5 </a:t>
          </a:r>
          <a:r>
            <a:rPr lang="en-US" dirty="0" smtClean="0"/>
            <a:t>-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1</a:t>
          </a:r>
          <a:endParaRPr lang="en-US" dirty="0">
            <a:solidFill>
              <a:schemeClr val="tx1"/>
            </a:solidFill>
          </a:endParaRPr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2</a:t>
          </a:r>
          <a:endParaRPr lang="en-US" dirty="0">
            <a:solidFill>
              <a:schemeClr val="tx1"/>
            </a:solidFill>
          </a:endParaRPr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3</a:t>
          </a:r>
          <a:endParaRPr lang="en-US" dirty="0">
            <a:solidFill>
              <a:schemeClr val="tx1"/>
            </a:solidFill>
          </a:endParaRPr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>
              <a:solidFill>
                <a:schemeClr val="tx1"/>
              </a:solidFill>
            </a:rPr>
            <a:t>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>
              <a:solidFill>
                <a:schemeClr val="tx1"/>
              </a:solidFill>
            </a:rPr>
            <a:t>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- </a:t>
          </a:r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Recruitment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65920" y="27192"/>
        <a:ext cx="3209019" cy="3729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Profile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58061" y="50398"/>
        <a:ext cx="1867002" cy="3995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Job request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42134" y="216601"/>
        <a:ext cx="2882628" cy="586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Visual Studio 2012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SQL Server 2008 R2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ASP.NET MVC4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JavaScript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</a:rPr>
            <a:t>JQuery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Bootstrap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2893403"/>
        <a:ext cx="913627" cy="91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571944">
          <a:off x="2549997" y="2225849"/>
          <a:ext cx="1457656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457656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1173423">
          <a:off x="2546681" y="1628686"/>
          <a:ext cx="348036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48036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6008184" y="641944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Auto suggest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217154" y="850914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3987031" y="1738901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Have maid mediator role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11005" y="1962875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 (</a:t>
          </a:r>
          <a:r>
            <a:rPr lang="en-US" sz="1500" kern="1200" dirty="0" err="1" smtClean="0">
              <a:solidFill>
                <a:schemeClr val="tx1"/>
              </a:solidFill>
            </a:rPr>
            <a:t>truoc</a:t>
          </a:r>
          <a:r>
            <a:rPr lang="en-US" sz="1500" kern="1200" dirty="0" smtClean="0">
              <a:solidFill>
                <a:schemeClr val="tx1"/>
              </a:solidFill>
            </a:rPr>
            <a:t>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430528" y="3472985"/>
          <a:ext cx="851996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32818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Flow1</a:t>
          </a:r>
          <a:endParaRPr lang="en-US" sz="4500" kern="1200" dirty="0"/>
        </a:p>
      </dsp:txBody>
      <dsp:txXfrm>
        <a:off x="52688" y="85506"/>
        <a:ext cx="5990624" cy="973949"/>
      </dsp:txXfrm>
    </dsp:sp>
    <dsp:sp modelId="{E6758883-562D-4016-9DCC-33E37C434E48}">
      <dsp:nvSpPr>
        <dsp:cNvPr id="0" name=""/>
        <dsp:cNvSpPr/>
      </dsp:nvSpPr>
      <dsp:spPr>
        <a:xfrm>
          <a:off x="0" y="1112143"/>
          <a:ext cx="60960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Maid mediator and Staff Demo</a:t>
          </a:r>
          <a:endParaRPr lang="en-US" sz="3500" kern="1200" dirty="0"/>
        </a:p>
      </dsp:txBody>
      <dsp:txXfrm>
        <a:off x="0" y="1112143"/>
        <a:ext cx="6096000" cy="1094512"/>
      </dsp:txXfrm>
    </dsp:sp>
    <dsp:sp modelId="{CF8307B9-6CD2-420A-8B37-1A90F9136DBE}">
      <dsp:nvSpPr>
        <dsp:cNvPr id="0" name=""/>
        <dsp:cNvSpPr/>
      </dsp:nvSpPr>
      <dsp:spPr>
        <a:xfrm>
          <a:off x="0" y="2206656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Flow2</a:t>
          </a:r>
          <a:endParaRPr lang="en-US" sz="4500" kern="1200" dirty="0"/>
        </a:p>
      </dsp:txBody>
      <dsp:txXfrm>
        <a:off x="52688" y="2259344"/>
        <a:ext cx="5990624" cy="973949"/>
      </dsp:txXfrm>
    </dsp:sp>
    <dsp:sp modelId="{7300D97C-F50B-46C9-ABD3-67005C34A6B4}">
      <dsp:nvSpPr>
        <dsp:cNvPr id="0" name=""/>
        <dsp:cNvSpPr/>
      </dsp:nvSpPr>
      <dsp:spPr>
        <a:xfrm>
          <a:off x="0" y="3285981"/>
          <a:ext cx="60960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Customer Scenario Demo</a:t>
          </a:r>
          <a:endParaRPr lang="en-US" sz="3500" kern="1200" dirty="0"/>
        </a:p>
      </dsp:txBody>
      <dsp:txXfrm>
        <a:off x="0" y="3285981"/>
        <a:ext cx="6096000" cy="745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333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1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333" y="51970"/>
        <a:ext cx="1300494" cy="432000"/>
      </dsp:txXfrm>
    </dsp:sp>
    <dsp:sp modelId="{94ECD1BF-CC26-411F-B82E-2107114B8F82}">
      <dsp:nvSpPr>
        <dsp:cNvPr id="0" name=""/>
        <dsp:cNvSpPr/>
      </dsp:nvSpPr>
      <dsp:spPr>
        <a:xfrm>
          <a:off x="1333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- 1-3 </a:t>
          </a:r>
          <a:r>
            <a:rPr lang="en-US" sz="1500" kern="1200" dirty="0" smtClean="0"/>
            <a:t>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smtClean="0"/>
            <a:t>trung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</a:t>
          </a:r>
          <a:r>
            <a:rPr lang="en-US" sz="1500" kern="1200" dirty="0" smtClean="0"/>
            <a:t>2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Không</a:t>
          </a:r>
          <a:r>
            <a:rPr lang="en-US" sz="1500" kern="1200" dirty="0" smtClean="0"/>
            <a:t> </a:t>
          </a:r>
          <a:r>
            <a:rPr lang="en-US" sz="1500" kern="1200" dirty="0" smtClean="0"/>
            <a:t>ở </a:t>
          </a:r>
          <a:r>
            <a:rPr lang="en-US" sz="1500" kern="1200" dirty="0" err="1" smtClean="0"/>
            <a:t>lại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 </a:t>
          </a:r>
          <a:r>
            <a:rPr lang="en-US" sz="1500" kern="1200" dirty="0" smtClean="0"/>
            <a:t>- 3-5 </a:t>
          </a:r>
          <a:r>
            <a:rPr lang="en-US" sz="1500" kern="1200" dirty="0" err="1" smtClean="0"/>
            <a:t>tr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già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smtClean="0"/>
            <a:t>bệnh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Nấu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ăn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Giặt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giũ</a:t>
          </a:r>
          <a:endParaRPr lang="en-US" sz="1500" kern="1200" dirty="0"/>
        </a:p>
      </dsp:txBody>
      <dsp:txXfrm>
        <a:off x="1333" y="483970"/>
        <a:ext cx="1300494" cy="3788100"/>
      </dsp:txXfrm>
    </dsp:sp>
    <dsp:sp modelId="{5AF9DBE8-AF77-4D87-8464-89F80CBE538C}">
      <dsp:nvSpPr>
        <dsp:cNvPr id="0" name=""/>
        <dsp:cNvSpPr/>
      </dsp:nvSpPr>
      <dsp:spPr>
        <a:xfrm>
          <a:off x="1483898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2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483898" y="51970"/>
        <a:ext cx="1300494" cy="432000"/>
      </dsp:txXfrm>
    </dsp:sp>
    <dsp:sp modelId="{CB3097CA-CA5F-4321-B23C-9AB3AD7CD76E}">
      <dsp:nvSpPr>
        <dsp:cNvPr id="0" name=""/>
        <dsp:cNvSpPr/>
      </dsp:nvSpPr>
      <dsp:spPr>
        <a:xfrm>
          <a:off x="1483898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- 1-3 </a:t>
          </a:r>
          <a:r>
            <a:rPr lang="en-US" sz="1500" kern="1200" dirty="0" err="1" smtClean="0"/>
            <a:t>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tây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</a:t>
          </a:r>
          <a:r>
            <a:rPr lang="en-US" sz="1500" kern="1200" dirty="0" smtClean="0"/>
            <a:t>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Nấu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ăn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Giặt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giũ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Dọn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nhà</a:t>
          </a:r>
          <a:endParaRPr lang="en-US" sz="1500" kern="1200" dirty="0"/>
        </a:p>
      </dsp:txBody>
      <dsp:txXfrm>
        <a:off x="1483898" y="483970"/>
        <a:ext cx="1300494" cy="3788100"/>
      </dsp:txXfrm>
    </dsp:sp>
    <dsp:sp modelId="{41705A52-DF6F-413C-BA1D-2CF49999F478}">
      <dsp:nvSpPr>
        <dsp:cNvPr id="0" name=""/>
        <dsp:cNvSpPr/>
      </dsp:nvSpPr>
      <dsp:spPr>
        <a:xfrm>
          <a:off x="2966462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3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66462" y="51970"/>
        <a:ext cx="1300494" cy="432000"/>
      </dsp:txXfrm>
    </dsp:sp>
    <dsp:sp modelId="{1B2BE79F-3D57-471C-B68A-FB6ECA0FB741}">
      <dsp:nvSpPr>
        <dsp:cNvPr id="0" name=""/>
        <dsp:cNvSpPr/>
      </dsp:nvSpPr>
      <dsp:spPr>
        <a:xfrm>
          <a:off x="2966462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- 1-3 </a:t>
          </a:r>
          <a:r>
            <a:rPr lang="en-US" sz="1500" kern="1200" dirty="0" err="1" smtClean="0"/>
            <a:t>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tây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</a:t>
          </a:r>
          <a:r>
            <a:rPr lang="en-US" sz="1500" kern="1200" dirty="0" smtClean="0"/>
            <a:t>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Ở </a:t>
          </a:r>
          <a:r>
            <a:rPr lang="en-US" sz="1500" kern="1200" dirty="0" err="1" smtClean="0"/>
            <a:t>lại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25</a:t>
          </a:r>
          <a:r>
            <a:rPr lang="en-US" sz="1500" kern="1200" dirty="0" smtClean="0"/>
            <a:t> - &gt;5tr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Lâu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dài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 </a:t>
          </a:r>
          <a:r>
            <a:rPr lang="en-US" sz="1500" kern="1200" dirty="0" smtClean="0"/>
            <a:t>-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già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bệnh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khuyết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tật</a:t>
          </a:r>
          <a:endParaRPr lang="en-US" sz="1500" kern="1200" dirty="0"/>
        </a:p>
      </dsp:txBody>
      <dsp:txXfrm>
        <a:off x="2966462" y="483970"/>
        <a:ext cx="1300494" cy="37881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46800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1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468003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871203"/>
          <a:ext cx="1293232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20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smtClean="0">
              <a:solidFill>
                <a:schemeClr val="tx1"/>
              </a:solidFill>
            </a:rPr>
            <a:t>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- </a:t>
          </a: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871203"/>
        <a:ext cx="1293232" cy="3304980"/>
      </dsp:txXfrm>
    </dsp:sp>
    <dsp:sp modelId="{8218B598-998D-4DE0-A81D-59C324B9112E}">
      <dsp:nvSpPr>
        <dsp:cNvPr id="0" name=""/>
        <dsp:cNvSpPr/>
      </dsp:nvSpPr>
      <dsp:spPr>
        <a:xfrm>
          <a:off x="1475611" y="46800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2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468003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871203"/>
          <a:ext cx="1293232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871203"/>
        <a:ext cx="1293232" cy="3304980"/>
      </dsp:txXfrm>
    </dsp:sp>
    <dsp:sp modelId="{5868FFAE-90B8-4A9A-815D-8EF49879A033}">
      <dsp:nvSpPr>
        <dsp:cNvPr id="0" name=""/>
        <dsp:cNvSpPr/>
      </dsp:nvSpPr>
      <dsp:spPr>
        <a:xfrm>
          <a:off x="2949896" y="46800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3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468003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871203"/>
          <a:ext cx="1293232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20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smtClean="0">
              <a:solidFill>
                <a:schemeClr val="tx1"/>
              </a:solidFill>
            </a:rPr>
            <a:t>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871203"/>
        <a:ext cx="1293232" cy="3304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1.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ngẫu</a:t>
            </a:r>
            <a:r>
              <a:rPr lang="vi-VN" dirty="0" smtClean="0"/>
              <a:t> nhiên K tâm (</a:t>
            </a:r>
            <a:r>
              <a:rPr lang="vi-VN" dirty="0" err="1" smtClean="0"/>
              <a:t>centroid</a:t>
            </a:r>
            <a:r>
              <a:rPr lang="vi-VN" dirty="0" smtClean="0"/>
              <a:t>) cho K </a:t>
            </a:r>
            <a:r>
              <a:rPr lang="vi-VN" dirty="0" err="1" smtClean="0"/>
              <a:t>cụm</a:t>
            </a:r>
            <a:r>
              <a:rPr lang="vi-VN" dirty="0" smtClean="0"/>
              <a:t> (</a:t>
            </a:r>
            <a:r>
              <a:rPr lang="vi-VN" dirty="0" err="1" smtClean="0"/>
              <a:t>cluster</a:t>
            </a:r>
            <a:r>
              <a:rPr lang="vi-VN" dirty="0" smtClean="0"/>
              <a:t>).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tâm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.</a:t>
            </a:r>
          </a:p>
          <a:p>
            <a:r>
              <a:rPr lang="vi-VN" dirty="0" smtClean="0"/>
              <a:t>2.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(</a:t>
            </a:r>
            <a:r>
              <a:rPr lang="vi-VN" dirty="0" err="1" smtClean="0"/>
              <a:t>objects</a:t>
            </a:r>
            <a:r>
              <a:rPr lang="vi-VN" dirty="0" smtClean="0"/>
              <a:t>) </a:t>
            </a:r>
            <a:r>
              <a:rPr lang="vi-VN" dirty="0" err="1" smtClean="0"/>
              <a:t>đến</a:t>
            </a:r>
            <a:r>
              <a:rPr lang="vi-VN" dirty="0" smtClean="0"/>
              <a:t> K tâm (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Euclidean</a:t>
            </a:r>
            <a:r>
              <a:rPr lang="vi-VN" dirty="0" smtClean="0"/>
              <a:t>)</a:t>
            </a:r>
          </a:p>
          <a:p>
            <a:r>
              <a:rPr lang="vi-VN" dirty="0" smtClean="0"/>
              <a:t>3.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gần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endParaRPr lang="vi-VN" dirty="0" smtClean="0"/>
          </a:p>
          <a:p>
            <a:r>
              <a:rPr lang="vi-VN" dirty="0" smtClean="0"/>
              <a:t>4.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tâm </a:t>
            </a:r>
            <a:r>
              <a:rPr lang="vi-VN" dirty="0" err="1" smtClean="0"/>
              <a:t>mới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endParaRPr lang="vi-VN" dirty="0" smtClean="0"/>
          </a:p>
          <a:p>
            <a:r>
              <a:rPr lang="vi-VN" dirty="0" smtClean="0"/>
              <a:t>5.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bước</a:t>
            </a:r>
            <a:r>
              <a:rPr lang="vi-VN" dirty="0" smtClean="0"/>
              <a:t> 2 cho </a:t>
            </a:r>
            <a:r>
              <a:rPr lang="vi-VN" dirty="0" err="1" smtClean="0"/>
              <a:t>đến</a:t>
            </a:r>
            <a:r>
              <a:rPr lang="vi-VN" dirty="0" smtClean="0"/>
              <a:t> khi không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thay </a:t>
            </a:r>
            <a:r>
              <a:rPr lang="vi-VN" dirty="0" err="1" smtClean="0"/>
              <a:t>đổi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7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-Qua </a:t>
            </a:r>
            <a:r>
              <a:rPr lang="en-US" baseline="0" dirty="0" err="1" smtClean="0"/>
              <a:t>khao</a:t>
            </a:r>
            <a:r>
              <a:rPr lang="en-US" baseline="0" dirty="0" smtClean="0"/>
              <a:t> sat, Viet Nam. No dam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khan.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hop. Ho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de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wsite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gach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</a:t>
            </a:r>
            <a:r>
              <a:rPr lang="en-US" dirty="0" smtClean="0"/>
              <a:t> do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phap</a:t>
            </a:r>
            <a:r>
              <a:rPr lang="en-US" dirty="0" smtClean="0"/>
              <a:t>.</a:t>
            </a:r>
            <a:r>
              <a:rPr lang="en-US" baseline="0" dirty="0" smtClean="0"/>
              <a:t> He </a:t>
            </a:r>
            <a:r>
              <a:rPr lang="en-US" baseline="0" dirty="0" err="1" smtClean="0"/>
              <a:t>thog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Maid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vi </a:t>
            </a:r>
            <a:r>
              <a:rPr lang="en-US" baseline="0" dirty="0" err="1" smtClean="0"/>
              <a:t>vay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tuyen</a:t>
            </a:r>
            <a:r>
              <a:rPr lang="en-US" baseline="0" dirty="0" smtClean="0"/>
              <a:t> JR thong qua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Vi du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hoc. Them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nay de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dong vi du.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Phiếu thu ghi cho maid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Kh</a:t>
            </a:r>
            <a:r>
              <a:rPr lang="en-US" dirty="0" smtClean="0"/>
              <a:t>: Dang </a:t>
            </a:r>
            <a:r>
              <a:rPr lang="en-US" dirty="0" err="1" smtClean="0"/>
              <a:t>duocj</a:t>
            </a:r>
            <a:r>
              <a:rPr lang="en-US" dirty="0" smtClean="0"/>
              <a:t> RC.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Suggest </a:t>
            </a:r>
            <a:r>
              <a:rPr lang="en-US" dirty="0" err="1" smtClean="0"/>
              <a:t>thi</a:t>
            </a:r>
            <a:r>
              <a:rPr lang="en-US" dirty="0" smtClean="0"/>
              <a:t> co the apply</a:t>
            </a:r>
          </a:p>
          <a:p>
            <a:r>
              <a:rPr lang="en-US" dirty="0" smtClean="0"/>
              <a:t>-MM:</a:t>
            </a:r>
            <a:r>
              <a:rPr lang="en-US" baseline="0" dirty="0" smtClean="0"/>
              <a:t> Dai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1 or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, dang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-Staff: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(Bo admin)</a:t>
            </a:r>
          </a:p>
          <a:p>
            <a:r>
              <a:rPr lang="en-US" baseline="0" dirty="0" smtClean="0"/>
              <a:t>-System (De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10" Type="http://schemas.openxmlformats.org/officeDocument/2006/relationships/image" Target="../media/image7.pn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7.png"/><Relationship Id="rId3" Type="http://schemas.openxmlformats.org/officeDocument/2006/relationships/image" Target="../media/image33.jpeg"/><Relationship Id="rId7" Type="http://schemas.openxmlformats.org/officeDocument/2006/relationships/image" Target="../media/image29.png"/><Relationship Id="rId12" Type="http://schemas.openxmlformats.org/officeDocument/2006/relationships/image" Target="../media/image3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38.jpeg"/><Relationship Id="rId5" Type="http://schemas.openxmlformats.org/officeDocument/2006/relationships/image" Target="../media/image26.jpeg"/><Relationship Id="rId10" Type="http://schemas.openxmlformats.org/officeDocument/2006/relationships/image" Target="../media/image37.jpeg"/><Relationship Id="rId4" Type="http://schemas.openxmlformats.org/officeDocument/2006/relationships/image" Target="../media/image34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diagramQuickStyle" Target="../diagrams/quickStyle14.xml"/><Relationship Id="rId18" Type="http://schemas.openxmlformats.org/officeDocument/2006/relationships/diagramQuickStyle" Target="../diagrams/quickStyle15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12" Type="http://schemas.openxmlformats.org/officeDocument/2006/relationships/diagramLayout" Target="../diagrams/layout14.xml"/><Relationship Id="rId17" Type="http://schemas.openxmlformats.org/officeDocument/2006/relationships/diagramLayout" Target="../diagrams/layout15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15.xml"/><Relationship Id="rId20" Type="http://schemas.microsoft.com/office/2007/relationships/diagramDrawing" Target="../diagrams/drawing15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3.xml"/><Relationship Id="rId11" Type="http://schemas.openxmlformats.org/officeDocument/2006/relationships/diagramData" Target="../diagrams/data14.xml"/><Relationship Id="rId5" Type="http://schemas.openxmlformats.org/officeDocument/2006/relationships/image" Target="../media/image8.png"/><Relationship Id="rId15" Type="http://schemas.microsoft.com/office/2007/relationships/diagramDrawing" Target="../diagrams/drawing14.xml"/><Relationship Id="rId10" Type="http://schemas.microsoft.com/office/2007/relationships/diagramDrawing" Target="../diagrams/drawing13.xml"/><Relationship Id="rId19" Type="http://schemas.openxmlformats.org/officeDocument/2006/relationships/diagramColors" Target="../diagrams/colors15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3.xml"/><Relationship Id="rId14" Type="http://schemas.openxmlformats.org/officeDocument/2006/relationships/diagramColors" Target="../diagrams/colors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074927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860" y="1727172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" y="1727172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14109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08767"/>
            <a:ext cx="9144000" cy="4624252"/>
          </a:xfrm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424" y="1708767"/>
            <a:ext cx="9144000" cy="4624252"/>
          </a:xfrm>
          <a:prstGeom prst="rect">
            <a:avLst/>
          </a:prstGeom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8895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59" y="1708767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2859" y="1715298"/>
            <a:ext cx="9144000" cy="46111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28512"/>
              </p:ext>
            </p:extLst>
          </p:nvPr>
        </p:nvGraphicFramePr>
        <p:xfrm>
          <a:off x="303709" y="1860191"/>
          <a:ext cx="4268291" cy="432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633188"/>
              </p:ext>
            </p:extLst>
          </p:nvPr>
        </p:nvGraphicFramePr>
        <p:xfrm>
          <a:off x="4722124" y="1515980"/>
          <a:ext cx="4244455" cy="464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900401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78374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93040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 request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Recruitment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55848608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44194798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200275266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 animBg="1"/>
      <p:bldP spid="18" grpId="0" animBg="1"/>
      <p:bldP spid="19" grpId="0"/>
      <p:bldP spid="20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Graphic spid="33" grpId="0">
        <p:bldAsOne/>
      </p:bldGraphic>
      <p:bldGraphic spid="34" grpId="0">
        <p:bldAsOne/>
      </p:bldGraphic>
      <p:bldGraphic spid="3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Less </a:t>
            </a:r>
            <a:r>
              <a:rPr lang="en-US" sz="2800" dirty="0" smtClean="0"/>
              <a:t>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06566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K-means and 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1465</TotalTime>
  <Words>1216</Words>
  <Application>Microsoft Office PowerPoint</Application>
  <PresentationFormat>On-screen Show (4:3)</PresentationFormat>
  <Paragraphs>358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Maid mediator and Staff Demo</vt:lpstr>
      <vt:lpstr>Flow2. Customer Scenario Demo</vt:lpstr>
      <vt:lpstr>Flow2. Customer Scenario Demo</vt:lpstr>
      <vt:lpstr>K-means algorithm</vt:lpstr>
      <vt:lpstr>K-means normalized</vt:lpstr>
      <vt:lpstr>Data</vt:lpstr>
      <vt:lpstr>Run K-means algorithm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130</cp:revision>
  <dcterms:created xsi:type="dcterms:W3CDTF">2014-12-08T14:03:25Z</dcterms:created>
  <dcterms:modified xsi:type="dcterms:W3CDTF">2014-12-14T16:52:54Z</dcterms:modified>
</cp:coreProperties>
</file>