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dirty="0" smtClean="0"/>
            <a:t>Tuan</a:t>
          </a: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endParaRPr lang="en-US" dirty="0"/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endParaRPr lang="en-US" dirty="0"/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</dgm:pt>
    <dgm:pt modelId="{E0D240BA-DDF5-4476-A93A-18F6B207A338}" type="pres">
      <dgm:prSet presAssocID="{EB30C8D8-0158-410F-BE46-D0D9DDEA375C}" presName="sibTrans" presStyleLbl="sibTrans2D1" presStyleIdx="0" presStyleCnt="0"/>
      <dgm:spPr/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3BA67523-9C44-4570-BC2B-91CBE7AE6FA6}" type="presOf" srcId="{1FE4FC22-E647-4822-824B-72250083D571}" destId="{3C38E945-2D79-488C-B6D9-CA0203B13A52}" srcOrd="0" destOrd="0" presId="urn:microsoft.com/office/officeart/2005/8/layout/pList1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"/>
    <dgm:cxn modelId="{49E6E8C1-64F9-443B-B3D4-FE6ADBF4FE86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CA2587D5-205F-4580-971D-284D980F1258}" type="presOf" srcId="{A777F699-30BB-43C0-93F2-63FD26D61AF1}" destId="{903D9D12-70CE-4FAC-B3B1-1C5F4DA8C5BB}" srcOrd="0" destOrd="0" presId="urn:microsoft.com/office/officeart/2005/8/layout/pList1"/>
    <dgm:cxn modelId="{E33BD3F0-6695-45F8-9915-EF99A6F76128}" type="presParOf" srcId="{5E8DF3E0-F298-49C7-A5D3-019AA82390DD}" destId="{9D8385F3-CD65-4703-A98C-D2120E92439B}" srcOrd="0" destOrd="0" presId="urn:microsoft.com/office/officeart/2005/8/layout/pList1"/>
    <dgm:cxn modelId="{4D89BDB5-14B2-426A-B7C2-838387C593EB}" type="presParOf" srcId="{9D8385F3-CD65-4703-A98C-D2120E92439B}" destId="{66A58CE5-F070-42D8-932F-903FA61828A9}" srcOrd="0" destOrd="0" presId="urn:microsoft.com/office/officeart/2005/8/layout/pList1"/>
    <dgm:cxn modelId="{C6E068DF-C572-4D05-B626-C3AF891A728F}" type="presParOf" srcId="{9D8385F3-CD65-4703-A98C-D2120E92439B}" destId="{903D9D12-70CE-4FAC-B3B1-1C5F4DA8C5BB}" srcOrd="1" destOrd="0" presId="urn:microsoft.com/office/officeart/2005/8/layout/pList1"/>
    <dgm:cxn modelId="{CFEDE8C2-8529-48D3-8A51-F7B29FF3561A}" type="presParOf" srcId="{5E8DF3E0-F298-49C7-A5D3-019AA82390DD}" destId="{E0D240BA-DDF5-4476-A93A-18F6B207A338}" srcOrd="1" destOrd="0" presId="urn:microsoft.com/office/officeart/2005/8/layout/pList1"/>
    <dgm:cxn modelId="{EDFDF29F-0208-48DF-B8FB-FEE76EFC24C3}" type="presParOf" srcId="{5E8DF3E0-F298-49C7-A5D3-019AA82390DD}" destId="{A95463BF-75E4-45E0-88A0-D2D39E10DF88}" srcOrd="2" destOrd="0" presId="urn:microsoft.com/office/officeart/2005/8/layout/pList1"/>
    <dgm:cxn modelId="{DD756D4D-B505-428D-A9EA-DA31818BEC8C}" type="presParOf" srcId="{A95463BF-75E4-45E0-88A0-D2D39E10DF88}" destId="{EF20FCAC-13DA-4EF0-A525-A69A5490767F}" srcOrd="0" destOrd="0" presId="urn:microsoft.com/office/officeart/2005/8/layout/pList1"/>
    <dgm:cxn modelId="{04CA465A-6965-4422-9E7D-58960791519C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</dgm:pt>
    <dgm:pt modelId="{E0D240BA-DDF5-4476-A93A-18F6B207A338}" type="pres">
      <dgm:prSet presAssocID="{EB30C8D8-0158-410F-BE46-D0D9DDEA375C}" presName="sibTrans" presStyleLbl="sibTrans2D1" presStyleIdx="0" presStyleCnt="0"/>
      <dgm:spPr/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DF3E6FCA-AD15-47A4-97D8-E0B03E916CD8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88D7004-2A6F-4E16-A63E-BE1BA491B135}" type="presOf" srcId="{EB30C8D8-0158-410F-BE46-D0D9DDEA375C}" destId="{E0D240BA-DDF5-4476-A93A-18F6B207A338}" srcOrd="0" destOrd="0" presId="urn:microsoft.com/office/officeart/2005/8/layout/pList1"/>
    <dgm:cxn modelId="{294D28F7-1D74-4B09-8A7E-B6BBB9E120E1}" type="presOf" srcId="{1FE4FC22-E647-4822-824B-72250083D571}" destId="{3C38E945-2D79-488C-B6D9-CA0203B13A52}" srcOrd="0" destOrd="0" presId="urn:microsoft.com/office/officeart/2005/8/layout/pList1"/>
    <dgm:cxn modelId="{53A81A58-1419-4204-9E50-9CAD2F7F9915}" type="presOf" srcId="{A777F699-30BB-43C0-93F2-63FD26D61AF1}" destId="{903D9D12-70CE-4FAC-B3B1-1C5F4DA8C5BB}" srcOrd="0" destOrd="0" presId="urn:microsoft.com/office/officeart/2005/8/layout/pList1"/>
    <dgm:cxn modelId="{04E047CB-B586-4A6F-A299-4425F7D483D5}" type="presParOf" srcId="{5E8DF3E0-F298-49C7-A5D3-019AA82390DD}" destId="{9D8385F3-CD65-4703-A98C-D2120E92439B}" srcOrd="0" destOrd="0" presId="urn:microsoft.com/office/officeart/2005/8/layout/pList1"/>
    <dgm:cxn modelId="{0AEAC1EC-3DE9-441C-8EEE-D5867AE4A6CC}" type="presParOf" srcId="{9D8385F3-CD65-4703-A98C-D2120E92439B}" destId="{66A58CE5-F070-42D8-932F-903FA61828A9}" srcOrd="0" destOrd="0" presId="urn:microsoft.com/office/officeart/2005/8/layout/pList1"/>
    <dgm:cxn modelId="{1AD35ADC-B37E-4720-BFE3-7A5532464CCD}" type="presParOf" srcId="{9D8385F3-CD65-4703-A98C-D2120E92439B}" destId="{903D9D12-70CE-4FAC-B3B1-1C5F4DA8C5BB}" srcOrd="1" destOrd="0" presId="urn:microsoft.com/office/officeart/2005/8/layout/pList1"/>
    <dgm:cxn modelId="{5EC7AC92-B8C5-4AA2-B441-3830F1C90A66}" type="presParOf" srcId="{5E8DF3E0-F298-49C7-A5D3-019AA82390DD}" destId="{E0D240BA-DDF5-4476-A93A-18F6B207A338}" srcOrd="1" destOrd="0" presId="urn:microsoft.com/office/officeart/2005/8/layout/pList1"/>
    <dgm:cxn modelId="{41FCDCC3-96AD-49CF-90E1-6022D2A082E1}" type="presParOf" srcId="{5E8DF3E0-F298-49C7-A5D3-019AA82390DD}" destId="{A95463BF-75E4-45E0-88A0-D2D39E10DF88}" srcOrd="2" destOrd="0" presId="urn:microsoft.com/office/officeart/2005/8/layout/pList1"/>
    <dgm:cxn modelId="{EF71EEBC-AABD-42CE-B018-F7F79C2F69DE}" type="presParOf" srcId="{A95463BF-75E4-45E0-88A0-D2D39E10DF88}" destId="{EF20FCAC-13DA-4EF0-A525-A69A5490767F}" srcOrd="0" destOrd="0" presId="urn:microsoft.com/office/officeart/2005/8/layout/pList1"/>
    <dgm:cxn modelId="{0760A45B-17AE-4E3C-A175-42BB10F1EC30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/>
      <dgm:spPr/>
      <dgm:t>
        <a:bodyPr/>
        <a:lstStyle/>
        <a:p>
          <a:r>
            <a:rPr lang="en-US" dirty="0" smtClean="0"/>
            <a:t>F4</a:t>
          </a:r>
          <a:endParaRPr lang="en-US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/>
      <dgm:spPr/>
      <dgm:t>
        <a:bodyPr/>
        <a:lstStyle/>
        <a:p>
          <a:r>
            <a:rPr lang="en-US" dirty="0" smtClean="0"/>
            <a:t>F5</a:t>
          </a:r>
          <a:endParaRPr lang="en-US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/>
      <dgm:spPr/>
      <dgm:t>
        <a:bodyPr/>
        <a:lstStyle/>
        <a:p>
          <a:r>
            <a:rPr lang="en-US" dirty="0" smtClean="0"/>
            <a:t>F6</a:t>
          </a:r>
          <a:endParaRPr lang="en-US" dirty="0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>
        <dgm:presLayoutVars>
          <dgm:chMax val="7"/>
          <dgm:chPref val="7"/>
        </dgm:presLayoutVars>
      </dgm:prSet>
      <dgm:spPr/>
    </dgm:pt>
    <dgm:pt modelId="{8F92BA6D-73C2-4B4D-822A-B4C444E42E72}" type="pres">
      <dgm:prSet presAssocID="{14D1C36D-4E80-4E7D-972C-653991066C80}" presName="Name56" presStyleLbl="parChTrans1D2" presStyleIdx="0" presStyleCnt="6"/>
      <dgm:spPr/>
    </dgm:pt>
    <dgm:pt modelId="{AD09EB9C-CBCF-4C0B-810A-07C4C2BC73E0}" type="pres">
      <dgm:prSet presAssocID="{4EF8AD6B-981F-4437-A5E4-CBF86072FDC3}" presName="text0" presStyleLbl="node1" presStyleIdx="1" presStyleCnt="7">
        <dgm:presLayoutVars>
          <dgm:bulletEnabled val="1"/>
        </dgm:presLayoutVars>
      </dgm:prSet>
      <dgm:spPr/>
    </dgm:pt>
    <dgm:pt modelId="{22AC08DB-BC4E-44E3-BBD2-B983FEC114D0}" type="pres">
      <dgm:prSet presAssocID="{85BCB48B-D06A-4B85-BD57-555C0C4B7356}" presName="Name56" presStyleLbl="parChTrans1D2" presStyleIdx="1" presStyleCnt="6"/>
      <dgm:spPr/>
    </dgm:pt>
    <dgm:pt modelId="{004649E2-FFF0-4AC0-A1E9-BD5CA12542F2}" type="pres">
      <dgm:prSet presAssocID="{7AFCF3C2-B7BA-4828-BFBF-79B7B5756C49}" presName="text0" presStyleLbl="node1" presStyleIdx="2" presStyleCnt="7">
        <dgm:presLayoutVars>
          <dgm:bulletEnabled val="1"/>
        </dgm:presLayoutVars>
      </dgm:prSet>
      <dgm:spPr/>
    </dgm:pt>
    <dgm:pt modelId="{3F1033BD-5123-4E57-AAE9-D7164BCF4A3E}" type="pres">
      <dgm:prSet presAssocID="{9D4FCB5A-B0E8-42A6-BB8B-3F8FD7F4523D}" presName="Name56" presStyleLbl="parChTrans1D2" presStyleIdx="2" presStyleCnt="6"/>
      <dgm:spPr/>
    </dgm:pt>
    <dgm:pt modelId="{AA30E48A-81FF-4978-A9FE-FA4924DBD6BB}" type="pres">
      <dgm:prSet presAssocID="{3D58E1FE-7A76-479D-898D-76E67CDD2881}" presName="text0" presStyleLbl="node1" presStyleIdx="3" presStyleCnt="7">
        <dgm:presLayoutVars>
          <dgm:bulletEnabled val="1"/>
        </dgm:presLayoutVars>
      </dgm:prSet>
      <dgm:spPr/>
    </dgm:pt>
    <dgm:pt modelId="{2E52EB9A-038B-491E-9F25-86B5BF98C010}" type="pres">
      <dgm:prSet presAssocID="{DA3D1141-311C-41F4-A94E-1CEC34428011}" presName="Name56" presStyleLbl="parChTrans1D2" presStyleIdx="3" presStyleCnt="6"/>
      <dgm:spPr/>
    </dgm:pt>
    <dgm:pt modelId="{47880A75-48AD-494C-BE9B-DBB57AE026B1}" type="pres">
      <dgm:prSet presAssocID="{92F912E5-CA5E-4BC7-AFD6-395722F0571A}" presName="text0" presStyleLbl="node1" presStyleIdx="4" presStyleCnt="7">
        <dgm:presLayoutVars>
          <dgm:bulletEnabled val="1"/>
        </dgm:presLayoutVars>
      </dgm:prSet>
      <dgm:spPr/>
    </dgm:pt>
    <dgm:pt modelId="{12D23E3E-AFC0-4121-B240-5B40947DB5B0}" type="pres">
      <dgm:prSet presAssocID="{426A8391-AE90-4238-92E6-96D872888744}" presName="Name56" presStyleLbl="parChTrans1D2" presStyleIdx="4" presStyleCnt="6"/>
      <dgm:spPr/>
    </dgm:pt>
    <dgm:pt modelId="{7340F618-5C5F-46FC-B9BC-FED89C972F4C}" type="pres">
      <dgm:prSet presAssocID="{12E460F2-6107-48B1-BF8E-79073F37C85A}" presName="text0" presStyleLbl="node1" presStyleIdx="5" presStyleCnt="7">
        <dgm:presLayoutVars>
          <dgm:bulletEnabled val="1"/>
        </dgm:presLayoutVars>
      </dgm:prSet>
      <dgm:spPr/>
    </dgm:pt>
    <dgm:pt modelId="{7B668053-1248-4B84-AF17-B088BDD289B0}" type="pres">
      <dgm:prSet presAssocID="{E953635E-A4C2-4565-977E-22D5AF4091B6}" presName="Name56" presStyleLbl="parChTrans1D2" presStyleIdx="5" presStyleCnt="6"/>
      <dgm:spPr/>
    </dgm:pt>
    <dgm:pt modelId="{49F2D9BA-9553-4A21-ADE2-1A45312597AA}" type="pres">
      <dgm:prSet presAssocID="{79165447-80C1-4AB7-B8A2-CAA5692893A0}" presName="text0" presStyleLbl="node1" presStyleIdx="6" presStyleCnt="7">
        <dgm:presLayoutVars>
          <dgm:bulletEnabled val="1"/>
        </dgm:presLayoutVars>
      </dgm:prSet>
      <dgm:spPr/>
    </dgm:pt>
  </dgm:ptLst>
  <dgm:cxnLst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Tuan</a:t>
          </a: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3168491" y="1407953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MS-Website</a:t>
          </a:r>
          <a:endParaRPr lang="en-US" sz="2300" kern="1200" dirty="0"/>
        </a:p>
      </dsp:txBody>
      <dsp:txXfrm>
        <a:off x="3227403" y="1466865"/>
        <a:ext cx="1088993" cy="1088993"/>
      </dsp:txXfrm>
    </dsp:sp>
    <dsp:sp modelId="{8F92BA6D-73C2-4B4D-822A-B4C444E42E72}">
      <dsp:nvSpPr>
        <dsp:cNvPr id="0" name=""/>
        <dsp:cNvSpPr/>
      </dsp:nvSpPr>
      <dsp:spPr>
        <a:xfrm rot="16200000">
          <a:off x="3472379" y="1108433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3367616" y="3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F1</a:t>
          </a:r>
          <a:endParaRPr lang="en-US" sz="3600" kern="1200" dirty="0"/>
        </a:p>
      </dsp:txBody>
      <dsp:txXfrm>
        <a:off x="3407087" y="39816"/>
        <a:ext cx="729625" cy="729625"/>
      </dsp:txXfrm>
    </dsp:sp>
    <dsp:sp modelId="{22AC08DB-BC4E-44E3-BBD2-B983FEC114D0}">
      <dsp:nvSpPr>
        <dsp:cNvPr id="0" name=""/>
        <dsp:cNvSpPr/>
      </dsp:nvSpPr>
      <dsp:spPr>
        <a:xfrm rot="19800000">
          <a:off x="4345623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4759087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F2</a:t>
          </a:r>
          <a:endParaRPr lang="en-US" sz="3600" kern="1200" dirty="0"/>
        </a:p>
      </dsp:txBody>
      <dsp:txXfrm>
        <a:off x="4798558" y="843183"/>
        <a:ext cx="729625" cy="729625"/>
      </dsp:txXfrm>
    </dsp:sp>
    <dsp:sp modelId="{3F1033BD-5123-4E57-AAE9-D7164BCF4A3E}">
      <dsp:nvSpPr>
        <dsp:cNvPr id="0" name=""/>
        <dsp:cNvSpPr/>
      </dsp:nvSpPr>
      <dsp:spPr>
        <a:xfrm rot="1800000">
          <a:off x="4345623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4759087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F3</a:t>
          </a:r>
          <a:endParaRPr lang="en-US" sz="3600" kern="1200" dirty="0"/>
        </a:p>
      </dsp:txBody>
      <dsp:txXfrm>
        <a:off x="4798558" y="2449916"/>
        <a:ext cx="729625" cy="729625"/>
      </dsp:txXfrm>
    </dsp:sp>
    <dsp:sp modelId="{2E52EB9A-038B-491E-9F25-86B5BF98C010}">
      <dsp:nvSpPr>
        <dsp:cNvPr id="0" name=""/>
        <dsp:cNvSpPr/>
      </dsp:nvSpPr>
      <dsp:spPr>
        <a:xfrm rot="5400000">
          <a:off x="3472379" y="2914291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3367616" y="3213811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F4</a:t>
          </a:r>
          <a:endParaRPr lang="en-US" sz="3600" kern="1200" dirty="0"/>
        </a:p>
      </dsp:txBody>
      <dsp:txXfrm>
        <a:off x="3407087" y="3253282"/>
        <a:ext cx="729625" cy="729625"/>
      </dsp:txXfrm>
    </dsp:sp>
    <dsp:sp modelId="{12D23E3E-AFC0-4121-B240-5B40947DB5B0}">
      <dsp:nvSpPr>
        <dsp:cNvPr id="0" name=""/>
        <dsp:cNvSpPr/>
      </dsp:nvSpPr>
      <dsp:spPr>
        <a:xfrm rot="9000000">
          <a:off x="2755026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1976144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F5</a:t>
          </a:r>
          <a:endParaRPr lang="en-US" sz="3600" kern="1200" dirty="0"/>
        </a:p>
      </dsp:txBody>
      <dsp:txXfrm>
        <a:off x="2015615" y="2449916"/>
        <a:ext cx="729625" cy="729625"/>
      </dsp:txXfrm>
    </dsp:sp>
    <dsp:sp modelId="{7B668053-1248-4B84-AF17-B088BDD289B0}">
      <dsp:nvSpPr>
        <dsp:cNvPr id="0" name=""/>
        <dsp:cNvSpPr/>
      </dsp:nvSpPr>
      <dsp:spPr>
        <a:xfrm rot="12600000">
          <a:off x="2755026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1976144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F6</a:t>
          </a:r>
          <a:endParaRPr lang="en-US" sz="3600" kern="1200" dirty="0"/>
        </a:p>
      </dsp:txBody>
      <dsp:txXfrm>
        <a:off x="2015615" y="843183"/>
        <a:ext cx="729625" cy="72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33985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2021983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689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146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PowerPoint Presentation</vt:lpstr>
      <vt:lpstr>Introduction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10</cp:revision>
  <dcterms:created xsi:type="dcterms:W3CDTF">2014-12-08T14:03:25Z</dcterms:created>
  <dcterms:modified xsi:type="dcterms:W3CDTF">2014-12-08T15:47:37Z</dcterms:modified>
</cp:coreProperties>
</file>