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media/image50.jpg" ContentType="image/png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33"/>
  </p:notesMasterIdLst>
  <p:handoutMasterIdLst>
    <p:handoutMasterId r:id="rId34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82" r:id="rId12"/>
    <p:sldId id="264" r:id="rId13"/>
    <p:sldId id="294" r:id="rId14"/>
    <p:sldId id="295" r:id="rId15"/>
    <p:sldId id="296" r:id="rId16"/>
    <p:sldId id="297" r:id="rId17"/>
    <p:sldId id="298" r:id="rId18"/>
    <p:sldId id="299" r:id="rId19"/>
    <p:sldId id="292" r:id="rId20"/>
    <p:sldId id="293" r:id="rId21"/>
    <p:sldId id="300" r:id="rId22"/>
    <p:sldId id="301" r:id="rId23"/>
    <p:sldId id="302" r:id="rId24"/>
    <p:sldId id="288" r:id="rId25"/>
    <p:sldId id="289" r:id="rId26"/>
    <p:sldId id="286" r:id="rId27"/>
    <p:sldId id="274" r:id="rId28"/>
    <p:sldId id="275" r:id="rId29"/>
    <p:sldId id="276" r:id="rId30"/>
    <p:sldId id="262" r:id="rId31"/>
    <p:sldId id="26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31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5" autoAdjust="0"/>
    <p:restoredTop sz="87792" autoAdjust="0"/>
  </p:normalViewPr>
  <p:slideViewPr>
    <p:cSldViewPr snapToGrid="0">
      <p:cViewPr>
        <p:scale>
          <a:sx n="70" d="100"/>
          <a:sy n="70" d="100"/>
        </p:scale>
        <p:origin x="564" y="48"/>
      </p:cViewPr>
      <p:guideLst>
        <p:guide pos="2880"/>
        <p:guide pos="312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image" Target="../media/image49.jpe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image" Target="../media/image55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image" Target="../media/image49.jpeg"/></Relationships>
</file>

<file path=ppt/diagrams/_rels/drawing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image" Target="../media/image55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DAB1BB1-7C8E-4B33-9926-9A05C1496D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BC46A-EAA5-4EA5-81F7-B8A57A7DB5BC}">
      <dgm:prSet phldrT="[Text]"/>
      <dgm:spPr/>
      <dgm:t>
        <a:bodyPr/>
        <a:lstStyle/>
        <a:p>
          <a:r>
            <a:rPr lang="en-US" dirty="0" smtClean="0"/>
            <a:t>Recruitment </a:t>
          </a:r>
          <a:r>
            <a:rPr lang="en-US" dirty="0" smtClean="0"/>
            <a:t>1</a:t>
          </a:r>
          <a:endParaRPr lang="en-US" dirty="0"/>
        </a:p>
      </dgm:t>
    </dgm:pt>
    <dgm:pt modelId="{41A2813B-B2F4-4CEF-9B10-E3DA206AB520}" type="parTrans" cxnId="{E0947E08-50D0-46C0-9633-B3FB8C34EA81}">
      <dgm:prSet/>
      <dgm:spPr/>
      <dgm:t>
        <a:bodyPr/>
        <a:lstStyle/>
        <a:p>
          <a:endParaRPr lang="en-US"/>
        </a:p>
      </dgm:t>
    </dgm:pt>
    <dgm:pt modelId="{2C6669F8-BE49-42F5-BBC4-DE63451C1B7C}" type="sibTrans" cxnId="{E0947E08-50D0-46C0-9633-B3FB8C34EA81}">
      <dgm:prSet/>
      <dgm:spPr/>
      <dgm:t>
        <a:bodyPr/>
        <a:lstStyle/>
        <a:p>
          <a:endParaRPr lang="en-US"/>
        </a:p>
      </dgm:t>
    </dgm:pt>
    <dgm:pt modelId="{195D912C-AC3F-4AEC-81D4-A131E2B1CA5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Nam</a:t>
          </a:r>
          <a:endParaRPr lang="en-US" dirty="0"/>
        </a:p>
      </dgm:t>
    </dgm:pt>
    <dgm:pt modelId="{B191D995-F56E-4FEC-8679-E1687F614981}" type="parTrans" cxnId="{B328F445-B175-48CB-82AC-E16B6AC9C66C}">
      <dgm:prSet/>
      <dgm:spPr/>
      <dgm:t>
        <a:bodyPr/>
        <a:lstStyle/>
        <a:p>
          <a:endParaRPr lang="en-US"/>
        </a:p>
      </dgm:t>
    </dgm:pt>
    <dgm:pt modelId="{9D7363F0-5EA2-433F-BE0D-3B200278B115}" type="sibTrans" cxnId="{B328F445-B175-48CB-82AC-E16B6AC9C66C}">
      <dgm:prSet/>
      <dgm:spPr/>
      <dgm:t>
        <a:bodyPr/>
        <a:lstStyle/>
        <a:p>
          <a:endParaRPr lang="en-US"/>
        </a:p>
      </dgm:t>
    </dgm:pt>
    <dgm:pt modelId="{2CDB7E2B-1AF4-45C1-B868-DE7C674B7A39}">
      <dgm:prSet phldrT="[Text]"/>
      <dgm:spPr/>
      <dgm:t>
        <a:bodyPr/>
        <a:lstStyle/>
        <a:p>
          <a:r>
            <a:rPr lang="en-US" dirty="0" smtClean="0"/>
            <a:t>Recruitment 2</a:t>
          </a:r>
          <a:endParaRPr lang="en-US" dirty="0"/>
        </a:p>
      </dgm:t>
    </dgm:pt>
    <dgm:pt modelId="{8EDFA9B1-04E9-4AC2-B51A-849759919203}" type="parTrans" cxnId="{0AFEEF9F-5764-4E9D-A1BA-58187F453DBF}">
      <dgm:prSet/>
      <dgm:spPr/>
      <dgm:t>
        <a:bodyPr/>
        <a:lstStyle/>
        <a:p>
          <a:endParaRPr lang="en-US"/>
        </a:p>
      </dgm:t>
    </dgm:pt>
    <dgm:pt modelId="{339DF17B-986E-4CFB-AF89-B95213FD240F}" type="sibTrans" cxnId="{0AFEEF9F-5764-4E9D-A1BA-58187F453DBF}">
      <dgm:prSet/>
      <dgm:spPr/>
      <dgm:t>
        <a:bodyPr/>
        <a:lstStyle/>
        <a:p>
          <a:endParaRPr lang="en-US"/>
        </a:p>
      </dgm:t>
    </dgm:pt>
    <dgm:pt modelId="{2A0337DB-8AF8-4D40-8EFC-758463369D0B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4FC5470A-C627-4491-A860-8637F95DDE7D}" type="parTrans" cxnId="{D1044126-5AE8-4FEB-A7B2-9B630FBD29F2}">
      <dgm:prSet/>
      <dgm:spPr/>
      <dgm:t>
        <a:bodyPr/>
        <a:lstStyle/>
        <a:p>
          <a:endParaRPr lang="en-US"/>
        </a:p>
      </dgm:t>
    </dgm:pt>
    <dgm:pt modelId="{543E90AF-44A1-4F4B-B141-74880B0E102D}" type="sibTrans" cxnId="{D1044126-5AE8-4FEB-A7B2-9B630FBD29F2}">
      <dgm:prSet/>
      <dgm:spPr/>
      <dgm:t>
        <a:bodyPr/>
        <a:lstStyle/>
        <a:p>
          <a:endParaRPr lang="en-US"/>
        </a:p>
      </dgm:t>
    </dgm:pt>
    <dgm:pt modelId="{5E22B441-851C-4486-B5DA-345AC3D0C108}">
      <dgm:prSet phldrT="[Text]"/>
      <dgm:spPr/>
      <dgm:t>
        <a:bodyPr/>
        <a:lstStyle/>
        <a:p>
          <a:r>
            <a:rPr lang="en-US" dirty="0" smtClean="0"/>
            <a:t>Recruitment 3</a:t>
          </a:r>
          <a:endParaRPr lang="en-US" dirty="0"/>
        </a:p>
      </dgm:t>
    </dgm:pt>
    <dgm:pt modelId="{B7BD90F0-0DF6-4969-A583-F44EBCC67830}" type="parTrans" cxnId="{F246E4ED-9FE2-4798-A51D-64FA8459FF15}">
      <dgm:prSet/>
      <dgm:spPr/>
      <dgm:t>
        <a:bodyPr/>
        <a:lstStyle/>
        <a:p>
          <a:endParaRPr lang="en-US"/>
        </a:p>
      </dgm:t>
    </dgm:pt>
    <dgm:pt modelId="{04FB370A-8754-4206-9F5E-DBEC5E988956}" type="sibTrans" cxnId="{F246E4ED-9FE2-4798-A51D-64FA8459FF15}">
      <dgm:prSet/>
      <dgm:spPr/>
      <dgm:t>
        <a:bodyPr/>
        <a:lstStyle/>
        <a:p>
          <a:endParaRPr lang="en-US"/>
        </a:p>
      </dgm:t>
    </dgm:pt>
    <dgm:pt modelId="{80ECFCA8-A877-491C-94D5-25051C1E0087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D2B37DD9-4604-44F2-8B35-FDD3A9EBDDF8}" type="parTrans" cxnId="{50969692-E03E-4478-9315-48E6B714E0EF}">
      <dgm:prSet/>
      <dgm:spPr/>
      <dgm:t>
        <a:bodyPr/>
        <a:lstStyle/>
        <a:p>
          <a:endParaRPr lang="en-US"/>
        </a:p>
      </dgm:t>
    </dgm:pt>
    <dgm:pt modelId="{647C23DB-5135-473E-9F31-1ED916B50225}" type="sibTrans" cxnId="{50969692-E03E-4478-9315-48E6B714E0EF}">
      <dgm:prSet/>
      <dgm:spPr/>
      <dgm:t>
        <a:bodyPr/>
        <a:lstStyle/>
        <a:p>
          <a:endParaRPr lang="en-US"/>
        </a:p>
      </dgm:t>
    </dgm:pt>
    <dgm:pt modelId="{6D4E900E-6E67-45EF-BB75-8087636D63F5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BE3CE97D-50F9-4592-B98D-88DD124907DA}" type="parTrans" cxnId="{B103A970-FF64-4A33-953E-FA7805E3E0AA}">
      <dgm:prSet/>
      <dgm:spPr/>
      <dgm:t>
        <a:bodyPr/>
        <a:lstStyle/>
        <a:p>
          <a:endParaRPr lang="en-US"/>
        </a:p>
      </dgm:t>
    </dgm:pt>
    <dgm:pt modelId="{68C35257-F42A-403D-8F17-1103C685A249}" type="sibTrans" cxnId="{B103A970-FF64-4A33-953E-FA7805E3E0AA}">
      <dgm:prSet/>
      <dgm:spPr/>
      <dgm:t>
        <a:bodyPr/>
        <a:lstStyle/>
        <a:p>
          <a:endParaRPr lang="en-US"/>
        </a:p>
      </dgm:t>
    </dgm:pt>
    <dgm:pt modelId="{4904868F-3FC4-42C9-A69C-5765C345608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smtClean="0">
              <a:solidFill>
                <a:schemeClr val="tx1"/>
              </a:solidFill>
            </a:rPr>
            <a:t>4</a:t>
          </a:r>
          <a:endParaRPr lang="en-US" dirty="0">
            <a:solidFill>
              <a:schemeClr val="tx1"/>
            </a:solidFill>
          </a:endParaRPr>
        </a:p>
      </dgm:t>
    </dgm:pt>
    <dgm:pt modelId="{EEFF760C-80AC-4D28-9A4C-3A710B172D5C}" type="parTrans" cxnId="{D4FFF946-03F5-471F-B6D1-ACBD89466D7B}">
      <dgm:prSet/>
      <dgm:spPr/>
      <dgm:t>
        <a:bodyPr/>
        <a:lstStyle/>
        <a:p>
          <a:endParaRPr lang="en-US"/>
        </a:p>
      </dgm:t>
    </dgm:pt>
    <dgm:pt modelId="{A9B32296-C588-4A72-800A-880944C33F18}" type="sibTrans" cxnId="{D4FFF946-03F5-471F-B6D1-ACBD89466D7B}">
      <dgm:prSet/>
      <dgm:spPr/>
      <dgm:t>
        <a:bodyPr/>
        <a:lstStyle/>
        <a:p>
          <a:endParaRPr lang="en-US"/>
        </a:p>
      </dgm:t>
    </dgm:pt>
    <dgm:pt modelId="{84705B92-6A81-4CDC-BB75-AD555E523D62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Chưa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7AB814F0-6A57-4237-8CCA-2D7A0C20F788}" type="parTrans" cxnId="{B4C679D1-57FB-42AB-ABB7-EF9F57FE2C8F}">
      <dgm:prSet/>
      <dgm:spPr/>
      <dgm:t>
        <a:bodyPr/>
        <a:lstStyle/>
        <a:p>
          <a:endParaRPr lang="en-US"/>
        </a:p>
      </dgm:t>
    </dgm:pt>
    <dgm:pt modelId="{7C6B6568-0F93-442C-A453-F5572D8E9907}" type="sibTrans" cxnId="{B4C679D1-57FB-42AB-ABB7-EF9F57FE2C8F}">
      <dgm:prSet/>
      <dgm:spPr/>
      <dgm:t>
        <a:bodyPr/>
        <a:lstStyle/>
        <a:p>
          <a:endParaRPr lang="en-US"/>
        </a:p>
      </dgm:t>
    </dgm:pt>
    <dgm:pt modelId="{1F60B307-7098-4F49-AE56-5C2B4836CE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8E6465C4-910F-4DF9-BC14-20765E393E60}" type="parTrans" cxnId="{1BEB9A17-387F-420C-8B10-81A59E469EA2}">
      <dgm:prSet/>
      <dgm:spPr/>
      <dgm:t>
        <a:bodyPr/>
        <a:lstStyle/>
        <a:p>
          <a:endParaRPr lang="en-US"/>
        </a:p>
      </dgm:t>
    </dgm:pt>
    <dgm:pt modelId="{120779F8-4354-4358-BD0D-0ED072A99436}" type="sibTrans" cxnId="{1BEB9A17-387F-420C-8B10-81A59E469EA2}">
      <dgm:prSet/>
      <dgm:spPr/>
      <dgm:t>
        <a:bodyPr/>
        <a:lstStyle/>
        <a:p>
          <a:endParaRPr lang="en-US"/>
        </a:p>
      </dgm:t>
    </dgm:pt>
    <dgm:pt modelId="{66B96E98-2CA7-4918-A9F0-4BB495E42F0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Ngắn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hạn</a:t>
          </a:r>
          <a:endParaRPr lang="en-US" dirty="0">
            <a:solidFill>
              <a:schemeClr val="tx1"/>
            </a:solidFill>
          </a:endParaRPr>
        </a:p>
      </dgm:t>
    </dgm:pt>
    <dgm:pt modelId="{572A8E95-4B89-4490-9612-F81E8DC5004C}" type="parTrans" cxnId="{6A0FC4E8-C4B6-4A05-9853-EACC709A8DB1}">
      <dgm:prSet/>
      <dgm:spPr/>
      <dgm:t>
        <a:bodyPr/>
        <a:lstStyle/>
        <a:p>
          <a:endParaRPr lang="en-US"/>
        </a:p>
      </dgm:t>
    </dgm:pt>
    <dgm:pt modelId="{E006AAEB-DBE9-4700-BFC6-04F36BF118AB}" type="sibTrans" cxnId="{6A0FC4E8-C4B6-4A05-9853-EACC709A8DB1}">
      <dgm:prSet/>
      <dgm:spPr/>
      <dgm:t>
        <a:bodyPr/>
        <a:lstStyle/>
        <a:p>
          <a:endParaRPr lang="en-US"/>
        </a:p>
      </dgm:t>
    </dgm:pt>
    <dgm:pt modelId="{A558BF3F-A8AF-4A81-B0DE-636470F0293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15-20</a:t>
          </a:r>
          <a:endParaRPr lang="en-US" dirty="0">
            <a:solidFill>
              <a:schemeClr val="tx1"/>
            </a:solidFill>
          </a:endParaRPr>
        </a:p>
      </dgm:t>
    </dgm:pt>
    <dgm:pt modelId="{52157F50-62C3-4EC8-8F9A-C9F767F39749}" type="parTrans" cxnId="{47424B4E-AC59-4AD9-972F-D06745D300DC}">
      <dgm:prSet/>
      <dgm:spPr/>
      <dgm:t>
        <a:bodyPr/>
        <a:lstStyle/>
        <a:p>
          <a:endParaRPr lang="en-US"/>
        </a:p>
      </dgm:t>
    </dgm:pt>
    <dgm:pt modelId="{BDFA4193-AB85-440E-B7FD-103D0293F0D6}" type="sibTrans" cxnId="{47424B4E-AC59-4AD9-972F-D06745D300DC}">
      <dgm:prSet/>
      <dgm:spPr/>
      <dgm:t>
        <a:bodyPr/>
        <a:lstStyle/>
        <a:p>
          <a:endParaRPr lang="en-US"/>
        </a:p>
      </dgm:t>
    </dgm:pt>
    <dgm:pt modelId="{FCFD2695-87EF-46F8-ACA2-3BF1378264F3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Lưu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trú</a:t>
          </a:r>
          <a:endParaRPr lang="en-US" dirty="0">
            <a:solidFill>
              <a:schemeClr val="tx1"/>
            </a:solidFill>
          </a:endParaRPr>
        </a:p>
      </dgm:t>
    </dgm:pt>
    <dgm:pt modelId="{16A5EDAB-7B72-4B50-B5DD-4F267D90B49B}" type="parTrans" cxnId="{456644D2-3D2E-46B0-BBAD-34AC314E4AC5}">
      <dgm:prSet/>
      <dgm:spPr/>
      <dgm:t>
        <a:bodyPr/>
        <a:lstStyle/>
        <a:p>
          <a:endParaRPr lang="en-US"/>
        </a:p>
      </dgm:t>
    </dgm:pt>
    <dgm:pt modelId="{19425901-7E76-4117-9273-3339E4B51BA1}" type="sibTrans" cxnId="{456644D2-3D2E-46B0-BBAD-34AC314E4AC5}">
      <dgm:prSet/>
      <dgm:spPr/>
      <dgm:t>
        <a:bodyPr/>
        <a:lstStyle/>
        <a:p>
          <a:endParaRPr lang="en-US"/>
        </a:p>
      </dgm:t>
    </dgm:pt>
    <dgm:pt modelId="{C2F3CA66-43EE-4191-8066-0D1FD91A93C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B656085F-91CB-4A5C-A9AE-51B84AA25391}" type="parTrans" cxnId="{13A2816F-A5A7-46E8-BF38-52FD5B23EB8E}">
      <dgm:prSet/>
      <dgm:spPr/>
      <dgm:t>
        <a:bodyPr/>
        <a:lstStyle/>
        <a:p>
          <a:endParaRPr lang="en-US"/>
        </a:p>
      </dgm:t>
    </dgm:pt>
    <dgm:pt modelId="{453A8F68-3026-4B49-8A1D-0E7D9C34C773}" type="sibTrans" cxnId="{13A2816F-A5A7-46E8-BF38-52FD5B23EB8E}">
      <dgm:prSet/>
      <dgm:spPr/>
      <dgm:t>
        <a:bodyPr/>
        <a:lstStyle/>
        <a:p>
          <a:endParaRPr lang="en-US"/>
        </a:p>
      </dgm:t>
    </dgm:pt>
    <dgm:pt modelId="{90891E40-D69A-4CA6-B424-9A89FEFF9580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23E054AD-E4D5-42A7-A553-0B14F48221E8}" type="parTrans" cxnId="{BD925B2E-5FBE-4F0B-81A7-D56D9D4C6EE8}">
      <dgm:prSet/>
      <dgm:spPr/>
      <dgm:t>
        <a:bodyPr/>
        <a:lstStyle/>
        <a:p>
          <a:endParaRPr lang="en-US"/>
        </a:p>
      </dgm:t>
    </dgm:pt>
    <dgm:pt modelId="{E286F2CA-BDA3-44D2-8EE9-A96389487010}" type="sibTrans" cxnId="{BD925B2E-5FBE-4F0B-81A7-D56D9D4C6EE8}">
      <dgm:prSet/>
      <dgm:spPr/>
      <dgm:t>
        <a:bodyPr/>
        <a:lstStyle/>
        <a:p>
          <a:endParaRPr lang="en-US"/>
        </a:p>
      </dgm:t>
    </dgm:pt>
    <dgm:pt modelId="{D97FBADF-D5AB-4FCB-9424-D15BF73F4775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1-3 năm</a:t>
          </a:r>
          <a:endParaRPr lang="en-US" dirty="0">
            <a:solidFill>
              <a:schemeClr val="tx1"/>
            </a:solidFill>
          </a:endParaRPr>
        </a:p>
      </dgm:t>
    </dgm:pt>
    <dgm:pt modelId="{DB7CE347-6E9C-4044-B470-19198FB1165D}" type="parTrans" cxnId="{46DCCA5C-7550-4724-AA1D-A136DE2E42F5}">
      <dgm:prSet/>
      <dgm:spPr/>
      <dgm:t>
        <a:bodyPr/>
        <a:lstStyle/>
        <a:p>
          <a:endParaRPr lang="en-US"/>
        </a:p>
      </dgm:t>
    </dgm:pt>
    <dgm:pt modelId="{818035CD-D46C-43C5-8C12-2ABCEB119FCD}" type="sibTrans" cxnId="{46DCCA5C-7550-4724-AA1D-A136DE2E42F5}">
      <dgm:prSet/>
      <dgm:spPr/>
      <dgm:t>
        <a:bodyPr/>
        <a:lstStyle/>
        <a:p>
          <a:endParaRPr lang="en-US"/>
        </a:p>
      </dgm:t>
    </dgm:pt>
    <dgm:pt modelId="{5C12A281-3A6A-4944-8C72-C8536FBE2FF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smtClean="0">
              <a:solidFill>
                <a:schemeClr val="tx1"/>
              </a:solidFill>
            </a:rPr>
            <a:t>4</a:t>
          </a:r>
          <a:endParaRPr lang="en-US" dirty="0">
            <a:solidFill>
              <a:schemeClr val="tx1"/>
            </a:solidFill>
          </a:endParaRPr>
        </a:p>
      </dgm:t>
    </dgm:pt>
    <dgm:pt modelId="{7F2EF0C7-4ED2-4203-96C7-82F5804C2B49}" type="parTrans" cxnId="{944CFFFA-AF03-41CE-95A5-8B6B786B6351}">
      <dgm:prSet/>
      <dgm:spPr/>
      <dgm:t>
        <a:bodyPr/>
        <a:lstStyle/>
        <a:p>
          <a:endParaRPr lang="en-US"/>
        </a:p>
      </dgm:t>
    </dgm:pt>
    <dgm:pt modelId="{12107992-D824-4B41-AE12-570D16B3D354}" type="sibTrans" cxnId="{944CFFFA-AF03-41CE-95A5-8B6B786B6351}">
      <dgm:prSet/>
      <dgm:spPr/>
      <dgm:t>
        <a:bodyPr/>
        <a:lstStyle/>
        <a:p>
          <a:endParaRPr lang="en-US"/>
        </a:p>
      </dgm:t>
    </dgm:pt>
    <dgm:pt modelId="{FC9058AD-C002-4DFC-8B6D-246D5A2E6563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A2B3BBE9-4464-48EE-A765-6FE82C8BDAFE}" type="parTrans" cxnId="{FF04B06C-C907-48F0-9224-5C099E9262C9}">
      <dgm:prSet/>
      <dgm:spPr/>
      <dgm:t>
        <a:bodyPr/>
        <a:lstStyle/>
        <a:p>
          <a:endParaRPr lang="en-US"/>
        </a:p>
      </dgm:t>
    </dgm:pt>
    <dgm:pt modelId="{38D1D3AF-6D7D-4A9C-AC2A-BD6FD9C7176A}" type="sibTrans" cxnId="{FF04B06C-C907-48F0-9224-5C099E9262C9}">
      <dgm:prSet/>
      <dgm:spPr/>
      <dgm:t>
        <a:bodyPr/>
        <a:lstStyle/>
        <a:p>
          <a:endParaRPr lang="en-US"/>
        </a:p>
      </dgm:t>
    </dgm:pt>
    <dgm:pt modelId="{04F395C7-4AEB-481F-9347-01DA025B7C7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Lâu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dài</a:t>
          </a:r>
          <a:endParaRPr lang="en-US" dirty="0">
            <a:solidFill>
              <a:schemeClr val="tx1"/>
            </a:solidFill>
          </a:endParaRPr>
        </a:p>
      </dgm:t>
    </dgm:pt>
    <dgm:pt modelId="{4A149A1A-0CA8-488B-BE68-6C70FAD0FFC7}" type="parTrans" cxnId="{D544C713-E6D8-4BB6-91B7-D64466B35B10}">
      <dgm:prSet/>
      <dgm:spPr/>
      <dgm:t>
        <a:bodyPr/>
        <a:lstStyle/>
        <a:p>
          <a:endParaRPr lang="en-US"/>
        </a:p>
      </dgm:t>
    </dgm:pt>
    <dgm:pt modelId="{7BB6C499-6FAC-44F1-BED5-B3265FD52892}" type="sibTrans" cxnId="{D544C713-E6D8-4BB6-91B7-D64466B35B10}">
      <dgm:prSet/>
      <dgm:spPr/>
      <dgm:t>
        <a:bodyPr/>
        <a:lstStyle/>
        <a:p>
          <a:endParaRPr lang="en-US"/>
        </a:p>
      </dgm:t>
    </dgm:pt>
    <dgm:pt modelId="{2AEBD4DE-2A9F-4AF8-959F-D3AAFA3AF861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Tiếng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Anh</a:t>
          </a:r>
          <a:endParaRPr lang="en-US" dirty="0">
            <a:solidFill>
              <a:schemeClr val="tx1"/>
            </a:solidFill>
          </a:endParaRPr>
        </a:p>
      </dgm:t>
    </dgm:pt>
    <dgm:pt modelId="{BDEB456D-9426-4FC1-86AB-23DF1C364E03}" type="parTrans" cxnId="{A358E5A5-EBB2-461F-A2AC-CD7BB02C39F7}">
      <dgm:prSet/>
      <dgm:spPr/>
      <dgm:t>
        <a:bodyPr/>
        <a:lstStyle/>
        <a:p>
          <a:endParaRPr lang="en-US"/>
        </a:p>
      </dgm:t>
    </dgm:pt>
    <dgm:pt modelId="{5734A4AA-A35D-4179-B2B8-6CD741B6CBA1}" type="sibTrans" cxnId="{A358E5A5-EBB2-461F-A2AC-CD7BB02C39F7}">
      <dgm:prSet/>
      <dgm:spPr/>
      <dgm:t>
        <a:bodyPr/>
        <a:lstStyle/>
        <a:p>
          <a:endParaRPr lang="en-US"/>
        </a:p>
      </dgm:t>
    </dgm:pt>
    <dgm:pt modelId="{AD55DE3E-7F65-4D26-87C7-0B7D739370C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D9AEF882-1902-42BE-9706-1D0F1EABE770}" type="parTrans" cxnId="{88CD1444-75C9-4AEA-827A-4CE836043DFB}">
      <dgm:prSet/>
      <dgm:spPr/>
      <dgm:t>
        <a:bodyPr/>
        <a:lstStyle/>
        <a:p>
          <a:endParaRPr lang="en-US"/>
        </a:p>
      </dgm:t>
    </dgm:pt>
    <dgm:pt modelId="{55A8C938-4ABB-4FFE-88EF-EE96A23528C0}" type="sibTrans" cxnId="{88CD1444-75C9-4AEA-827A-4CE836043DFB}">
      <dgm:prSet/>
      <dgm:spPr/>
      <dgm:t>
        <a:bodyPr/>
        <a:lstStyle/>
        <a:p>
          <a:endParaRPr lang="en-US"/>
        </a:p>
      </dgm:t>
    </dgm:pt>
    <dgm:pt modelId="{97682C83-3839-4D10-B40B-95F0280D4C0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nam</a:t>
          </a:r>
          <a:endParaRPr lang="en-US" dirty="0">
            <a:solidFill>
              <a:schemeClr val="tx1"/>
            </a:solidFill>
          </a:endParaRPr>
        </a:p>
      </dgm:t>
    </dgm:pt>
    <dgm:pt modelId="{D216869F-F41C-4571-A15E-FA79A599440C}" type="parTrans" cxnId="{7A1CF03C-E64A-4D03-8103-4051353861D8}">
      <dgm:prSet/>
      <dgm:spPr/>
      <dgm:t>
        <a:bodyPr/>
        <a:lstStyle/>
        <a:p>
          <a:endParaRPr lang="en-US"/>
        </a:p>
      </dgm:t>
    </dgm:pt>
    <dgm:pt modelId="{4D2F3844-9B21-4D77-90F3-47E3791128EF}" type="sibTrans" cxnId="{7A1CF03C-E64A-4D03-8103-4051353861D8}">
      <dgm:prSet/>
      <dgm:spPr/>
      <dgm:t>
        <a:bodyPr/>
        <a:lstStyle/>
        <a:p>
          <a:endParaRPr lang="en-US"/>
        </a:p>
      </dgm:t>
    </dgm:pt>
    <dgm:pt modelId="{A5203AF2-CFC2-4CB9-8E36-075062C9DAE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7FCB5772-09C3-4AE1-BA49-4F3310741C7F}" type="parTrans" cxnId="{3B0C8C0E-8AB7-433A-B0D1-507876BC57FD}">
      <dgm:prSet/>
      <dgm:spPr/>
      <dgm:t>
        <a:bodyPr/>
        <a:lstStyle/>
        <a:p>
          <a:endParaRPr lang="en-US"/>
        </a:p>
      </dgm:t>
    </dgm:pt>
    <dgm:pt modelId="{0C0B3569-7812-4104-8EB4-D4C5AB38894C}" type="sibTrans" cxnId="{3B0C8C0E-8AB7-433A-B0D1-507876BC57FD}">
      <dgm:prSet/>
      <dgm:spPr/>
      <dgm:t>
        <a:bodyPr/>
        <a:lstStyle/>
        <a:p>
          <a:endParaRPr lang="en-US"/>
        </a:p>
      </dgm:t>
    </dgm:pt>
    <dgm:pt modelId="{5DB69B4F-A303-4A23-8D71-166DBDBFF756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Giặt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giũ</a:t>
          </a:r>
          <a:endParaRPr lang="en-US" dirty="0">
            <a:solidFill>
              <a:schemeClr val="tx1"/>
            </a:solidFill>
          </a:endParaRPr>
        </a:p>
      </dgm:t>
    </dgm:pt>
    <dgm:pt modelId="{7C4AFE01-9E3D-4368-BC84-EEE3AF6F21B2}" type="parTrans" cxnId="{DEB1F331-7F83-43AA-A1D0-9D513B6D61AA}">
      <dgm:prSet/>
      <dgm:spPr/>
      <dgm:t>
        <a:bodyPr/>
        <a:lstStyle/>
        <a:p>
          <a:endParaRPr lang="en-US"/>
        </a:p>
      </dgm:t>
    </dgm:pt>
    <dgm:pt modelId="{BC3A90A5-95B5-4809-8C94-378B34755FC1}" type="sibTrans" cxnId="{DEB1F331-7F83-43AA-A1D0-9D513B6D61AA}">
      <dgm:prSet/>
      <dgm:spPr/>
      <dgm:t>
        <a:bodyPr/>
        <a:lstStyle/>
        <a:p>
          <a:endParaRPr lang="en-US"/>
        </a:p>
      </dgm:t>
    </dgm:pt>
    <dgm:pt modelId="{E711273A-5059-43C8-84B1-90390EFABA35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Dọn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nhà</a:t>
          </a:r>
          <a:endParaRPr lang="en-US" dirty="0">
            <a:solidFill>
              <a:schemeClr val="tx1"/>
            </a:solidFill>
          </a:endParaRPr>
        </a:p>
      </dgm:t>
    </dgm:pt>
    <dgm:pt modelId="{DEA169DA-4754-4ED2-8BD8-7C84E81DD4B7}" type="parTrans" cxnId="{AC59E323-34AC-4174-ADE2-4793EF418BB8}">
      <dgm:prSet/>
      <dgm:spPr/>
      <dgm:t>
        <a:bodyPr/>
        <a:lstStyle/>
        <a:p>
          <a:endParaRPr lang="en-US"/>
        </a:p>
      </dgm:t>
    </dgm:pt>
    <dgm:pt modelId="{CD628C36-13D0-4F8F-A330-75FC46D0CDFD}" type="sibTrans" cxnId="{AC59E323-34AC-4174-ADE2-4793EF418BB8}">
      <dgm:prSet/>
      <dgm:spPr/>
      <dgm:t>
        <a:bodyPr/>
        <a:lstStyle/>
        <a:p>
          <a:endParaRPr lang="en-US"/>
        </a:p>
      </dgm:t>
    </dgm:pt>
    <dgm:pt modelId="{F7A16840-168D-401E-8C01-427DDABC845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Có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1C2DBC79-C5C0-402C-B466-DE8B0D52124A}" type="parTrans" cxnId="{41B16022-0703-49B1-9D45-347212A877D7}">
      <dgm:prSet/>
      <dgm:spPr/>
      <dgm:t>
        <a:bodyPr/>
        <a:lstStyle/>
        <a:p>
          <a:endParaRPr lang="en-US"/>
        </a:p>
      </dgm:t>
    </dgm:pt>
    <dgm:pt modelId="{3BD279CF-744A-4000-8422-0574585A3BF4}" type="sibTrans" cxnId="{41B16022-0703-49B1-9D45-347212A877D7}">
      <dgm:prSet/>
      <dgm:spPr/>
      <dgm:t>
        <a:bodyPr/>
        <a:lstStyle/>
        <a:p>
          <a:endParaRPr lang="en-US"/>
        </a:p>
      </dgm:t>
    </dgm:pt>
    <dgm:pt modelId="{AFAA5B53-D022-44C2-B6EE-714112F1A7D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endParaRPr lang="en-US" dirty="0">
            <a:solidFill>
              <a:schemeClr val="tx1"/>
            </a:solidFill>
          </a:endParaRPr>
        </a:p>
      </dgm:t>
    </dgm:pt>
    <dgm:pt modelId="{857ECBD3-1D95-474F-87B1-BD11DD8EEA61}" type="parTrans" cxnId="{76BCC2EC-B836-4023-9AAB-960EBCC296AB}">
      <dgm:prSet/>
      <dgm:spPr/>
      <dgm:t>
        <a:bodyPr/>
        <a:lstStyle/>
        <a:p>
          <a:endParaRPr lang="en-US"/>
        </a:p>
      </dgm:t>
    </dgm:pt>
    <dgm:pt modelId="{3925E814-DE5F-403F-A9B6-6381593383DC}" type="sibTrans" cxnId="{76BCC2EC-B836-4023-9AAB-960EBCC296AB}">
      <dgm:prSet/>
      <dgm:spPr/>
      <dgm:t>
        <a:bodyPr/>
        <a:lstStyle/>
        <a:p>
          <a:endParaRPr lang="en-US"/>
        </a:p>
      </dgm:t>
    </dgm:pt>
    <dgm:pt modelId="{AA471E90-E291-4F60-B7D2-4BC7340C099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993E14CA-BEA8-4483-A63D-DF6E4ECCB2AC}" type="parTrans" cxnId="{BF1A3233-3DCA-4FA3-923C-3F60EC1FC18E}">
      <dgm:prSet/>
      <dgm:spPr/>
      <dgm:t>
        <a:bodyPr/>
        <a:lstStyle/>
        <a:p>
          <a:endParaRPr lang="en-US"/>
        </a:p>
      </dgm:t>
    </dgm:pt>
    <dgm:pt modelId="{37C100F6-6C3E-439D-814B-3CF87FEA8D7A}" type="sibTrans" cxnId="{BF1A3233-3DCA-4FA3-923C-3F60EC1FC18E}">
      <dgm:prSet/>
      <dgm:spPr/>
      <dgm:t>
        <a:bodyPr/>
        <a:lstStyle/>
        <a:p>
          <a:endParaRPr lang="en-US"/>
        </a:p>
      </dgm:t>
    </dgm:pt>
    <dgm:pt modelId="{14DC3484-0E6C-47E8-ABF1-ACE9CADA7E83}" type="pres">
      <dgm:prSet presAssocID="{0DAB1BB1-7C8E-4B33-9926-9A05C1496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B88C41-C367-4D54-986C-7013EAA41B04}" type="pres">
      <dgm:prSet presAssocID="{92ABC46A-EAA5-4EA5-81F7-B8A57A7DB5BC}" presName="composite" presStyleCnt="0"/>
      <dgm:spPr/>
    </dgm:pt>
    <dgm:pt modelId="{3CD988FE-751E-41CF-9131-4FC9405FE51E}" type="pres">
      <dgm:prSet presAssocID="{92ABC46A-EAA5-4EA5-81F7-B8A57A7DB5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CE178-FC7E-406D-A5E1-228DDA9CCE00}" type="pres">
      <dgm:prSet presAssocID="{92ABC46A-EAA5-4EA5-81F7-B8A57A7DB5B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D218A-E2C8-43C4-AE0B-CCCC8CF1B379}" type="pres">
      <dgm:prSet presAssocID="{2C6669F8-BE49-42F5-BBC4-DE63451C1B7C}" presName="space" presStyleCnt="0"/>
      <dgm:spPr/>
    </dgm:pt>
    <dgm:pt modelId="{B72B6221-5FB4-4A60-AE93-5264628C4AF4}" type="pres">
      <dgm:prSet presAssocID="{2CDB7E2B-1AF4-45C1-B868-DE7C674B7A39}" presName="composite" presStyleCnt="0"/>
      <dgm:spPr/>
    </dgm:pt>
    <dgm:pt modelId="{8218B598-998D-4DE0-A81D-59C324B9112E}" type="pres">
      <dgm:prSet presAssocID="{2CDB7E2B-1AF4-45C1-B868-DE7C674B7A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F3B3-BC4A-4586-AE2B-23EEDDD41CA9}" type="pres">
      <dgm:prSet presAssocID="{2CDB7E2B-1AF4-45C1-B868-DE7C674B7A3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47E66-C118-4ED5-9D39-0DF0211AF9F4}" type="pres">
      <dgm:prSet presAssocID="{339DF17B-986E-4CFB-AF89-B95213FD240F}" presName="space" presStyleCnt="0"/>
      <dgm:spPr/>
    </dgm:pt>
    <dgm:pt modelId="{0547921F-8CEF-4D9B-871A-9049718011A3}" type="pres">
      <dgm:prSet presAssocID="{5E22B441-851C-4486-B5DA-345AC3D0C108}" presName="composite" presStyleCnt="0"/>
      <dgm:spPr/>
    </dgm:pt>
    <dgm:pt modelId="{5868FFAE-90B8-4A9A-815D-8EF49879A033}" type="pres">
      <dgm:prSet presAssocID="{5E22B441-851C-4486-B5DA-345AC3D0C1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31DB1-DEC0-4AE1-8FDC-4F8C825824E1}" type="pres">
      <dgm:prSet presAssocID="{5E22B441-851C-4486-B5DA-345AC3D0C1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1A4E56-64CC-418A-A464-1140CE2B36B2}" type="presOf" srcId="{FC9058AD-C002-4DFC-8B6D-246D5A2E6563}" destId="{9CA31DB1-DEC0-4AE1-8FDC-4F8C825824E1}" srcOrd="0" destOrd="5" presId="urn:microsoft.com/office/officeart/2005/8/layout/hList1"/>
    <dgm:cxn modelId="{50969692-E03E-4478-9315-48E6B714E0EF}" srcId="{5E22B441-851C-4486-B5DA-345AC3D0C108}" destId="{80ECFCA8-A877-491C-94D5-25051C1E0087}" srcOrd="0" destOrd="0" parTransId="{D2B37DD9-4604-44F2-8B35-FDD3A9EBDDF8}" sibTransId="{647C23DB-5135-473E-9F31-1ED916B50225}"/>
    <dgm:cxn modelId="{88CD1444-75C9-4AEA-827A-4CE836043DFB}" srcId="{92ABC46A-EAA5-4EA5-81F7-B8A57A7DB5BC}" destId="{AD55DE3E-7F65-4D26-87C7-0B7D739370CE}" srcOrd="3" destOrd="0" parTransId="{D9AEF882-1902-42BE-9706-1D0F1EABE770}" sibTransId="{55A8C938-4ABB-4FFE-88EF-EE96A23528C0}"/>
    <dgm:cxn modelId="{16B484B8-AE5F-4699-93C4-2264BB2B5944}" type="presOf" srcId="{2A0337DB-8AF8-4D40-8EFC-758463369D0B}" destId="{83C0F3B3-BC4A-4586-AE2B-23EEDDD41CA9}" srcOrd="0" destOrd="0" presId="urn:microsoft.com/office/officeart/2005/8/layout/hList1"/>
    <dgm:cxn modelId="{ECFAC6C0-9DCF-4C82-8517-D219ECCB25C7}" type="presOf" srcId="{FCFD2695-87EF-46F8-ACA2-3BF1378264F3}" destId="{83C0F3B3-BC4A-4586-AE2B-23EEDDD41CA9}" srcOrd="0" destOrd="2" presId="urn:microsoft.com/office/officeart/2005/8/layout/hList1"/>
    <dgm:cxn modelId="{D5564D9C-8B02-4D46-A2BC-0BEAE83D9A12}" type="presOf" srcId="{66B96E98-2CA7-4918-A9F0-4BB495E42F0F}" destId="{784CE178-FC7E-406D-A5E1-228DDA9CCE00}" srcOrd="0" destOrd="8" presId="urn:microsoft.com/office/officeart/2005/8/layout/hList1"/>
    <dgm:cxn modelId="{DEB1F331-7F83-43AA-A1D0-9D513B6D61AA}" srcId="{92ABC46A-EAA5-4EA5-81F7-B8A57A7DB5BC}" destId="{5DB69B4F-A303-4A23-8D71-166DBDBFF756}" srcOrd="10" destOrd="0" parTransId="{7C4AFE01-9E3D-4368-BC84-EEE3AF6F21B2}" sibTransId="{BC3A90A5-95B5-4809-8C94-378B34755FC1}"/>
    <dgm:cxn modelId="{CBF0B497-782A-47FB-87E0-A8298CBA440E}" type="presOf" srcId="{84705B92-6A81-4CDC-BB75-AD555E523D62}" destId="{784CE178-FC7E-406D-A5E1-228DDA9CCE00}" srcOrd="0" destOrd="6" presId="urn:microsoft.com/office/officeart/2005/8/layout/hList1"/>
    <dgm:cxn modelId="{3B0C8C0E-8AB7-433A-B0D1-507876BC57FD}" srcId="{92ABC46A-EAA5-4EA5-81F7-B8A57A7DB5BC}" destId="{A5203AF2-CFC2-4CB9-8E36-075062C9DAED}" srcOrd="9" destOrd="0" parTransId="{7FCB5772-09C3-4AE1-BA49-4F3310741C7F}" sibTransId="{0C0B3569-7812-4104-8EB4-D4C5AB38894C}"/>
    <dgm:cxn modelId="{13A2816F-A5A7-46E8-BF38-52FD5B23EB8E}" srcId="{2CDB7E2B-1AF4-45C1-B868-DE7C674B7A39}" destId="{C2F3CA66-43EE-4191-8066-0D1FD91A93CD}" srcOrd="3" destOrd="0" parTransId="{B656085F-91CB-4A5C-A9AE-51B84AA25391}" sibTransId="{453A8F68-3026-4B49-8A1D-0E7D9C34C773}"/>
    <dgm:cxn modelId="{75F2F1CB-AC33-48BC-87DB-CAF38DC222F6}" type="presOf" srcId="{195D912C-AC3F-4AEC-81D4-A131E2B1CA58}" destId="{784CE178-FC7E-406D-A5E1-228DDA9CCE00}" srcOrd="0" destOrd="0" presId="urn:microsoft.com/office/officeart/2005/8/layout/hList1"/>
    <dgm:cxn modelId="{944CFFFA-AF03-41CE-95A5-8B6B786B6351}" srcId="{5E22B441-851C-4486-B5DA-345AC3D0C108}" destId="{5C12A281-3A6A-4944-8C72-C8536FBE2FFC}" srcOrd="3" destOrd="0" parTransId="{7F2EF0C7-4ED2-4203-96C7-82F5804C2B49}" sibTransId="{12107992-D824-4B41-AE12-570D16B3D354}"/>
    <dgm:cxn modelId="{A358E5A5-EBB2-461F-A2AC-CD7BB02C39F7}" srcId="{92ABC46A-EAA5-4EA5-81F7-B8A57A7DB5BC}" destId="{2AEBD4DE-2A9F-4AF8-959F-D3AAFA3AF861}" srcOrd="2" destOrd="0" parTransId="{BDEB456D-9426-4FC1-86AB-23DF1C364E03}" sibTransId="{5734A4AA-A35D-4179-B2B8-6CD741B6CBA1}"/>
    <dgm:cxn modelId="{D0BF1830-CF75-4551-B013-BA2759B50795}" type="presOf" srcId="{D97FBADF-D5AB-4FCB-9424-D15BF73F4775}" destId="{9CA31DB1-DEC0-4AE1-8FDC-4F8C825824E1}" srcOrd="0" destOrd="2" presId="urn:microsoft.com/office/officeart/2005/8/layout/hList1"/>
    <dgm:cxn modelId="{F246E4ED-9FE2-4798-A51D-64FA8459FF15}" srcId="{0DAB1BB1-7C8E-4B33-9926-9A05C1496D57}" destId="{5E22B441-851C-4486-B5DA-345AC3D0C108}" srcOrd="2" destOrd="0" parTransId="{B7BD90F0-0DF6-4969-A583-F44EBCC67830}" sibTransId="{04FB370A-8754-4206-9F5E-DBEC5E988956}"/>
    <dgm:cxn modelId="{76BCC2EC-B836-4023-9AAB-960EBCC296AB}" srcId="{5E22B441-851C-4486-B5DA-345AC3D0C108}" destId="{AFAA5B53-D022-44C2-B6EE-714112F1A7DA}" srcOrd="7" destOrd="0" parTransId="{857ECBD3-1D95-474F-87B1-BD11DD8EEA61}" sibTransId="{3925E814-DE5F-403F-A9B6-6381593383DC}"/>
    <dgm:cxn modelId="{8CD59D39-BED8-411C-BBC8-CAC564792309}" type="presOf" srcId="{5E22B441-851C-4486-B5DA-345AC3D0C108}" destId="{5868FFAE-90B8-4A9A-815D-8EF49879A033}" srcOrd="0" destOrd="0" presId="urn:microsoft.com/office/officeart/2005/8/layout/hList1"/>
    <dgm:cxn modelId="{1809B426-17FE-4A90-9F65-04BF41FD6F76}" type="presOf" srcId="{5DB69B4F-A303-4A23-8D71-166DBDBFF756}" destId="{784CE178-FC7E-406D-A5E1-228DDA9CCE00}" srcOrd="0" destOrd="10" presId="urn:microsoft.com/office/officeart/2005/8/layout/hList1"/>
    <dgm:cxn modelId="{114EDE83-A713-400F-B173-590DA7481F23}" type="presOf" srcId="{AA471E90-E291-4F60-B7D2-4BC7340C0998}" destId="{9CA31DB1-DEC0-4AE1-8FDC-4F8C825824E1}" srcOrd="0" destOrd="8" presId="urn:microsoft.com/office/officeart/2005/8/layout/hList1"/>
    <dgm:cxn modelId="{BF1A3233-3DCA-4FA3-923C-3F60EC1FC18E}" srcId="{5E22B441-851C-4486-B5DA-345AC3D0C108}" destId="{AA471E90-E291-4F60-B7D2-4BC7340C0998}" srcOrd="8" destOrd="0" parTransId="{993E14CA-BEA8-4483-A63D-DF6E4ECCB2AC}" sibTransId="{37C100F6-6C3E-439D-814B-3CF87FEA8D7A}"/>
    <dgm:cxn modelId="{12004DB6-DDBE-4111-B331-39E9AE15ADFB}" type="presOf" srcId="{6D4E900E-6E67-45EF-BB75-8087636D63F5}" destId="{784CE178-FC7E-406D-A5E1-228DDA9CCE00}" srcOrd="0" destOrd="1" presId="urn:microsoft.com/office/officeart/2005/8/layout/hList1"/>
    <dgm:cxn modelId="{C12634E1-1B7F-4A47-838F-3B0622D1BD74}" type="presOf" srcId="{C2F3CA66-43EE-4191-8066-0D1FD91A93CD}" destId="{83C0F3B3-BC4A-4586-AE2B-23EEDDD41CA9}" srcOrd="0" destOrd="3" presId="urn:microsoft.com/office/officeart/2005/8/layout/hList1"/>
    <dgm:cxn modelId="{0C6F8EBB-0928-4FDA-835C-B0B289B7A1AD}" type="presOf" srcId="{2CDB7E2B-1AF4-45C1-B868-DE7C674B7A39}" destId="{8218B598-998D-4DE0-A81D-59C324B9112E}" srcOrd="0" destOrd="0" presId="urn:microsoft.com/office/officeart/2005/8/layout/hList1"/>
    <dgm:cxn modelId="{AC59E323-34AC-4174-ADE2-4793EF418BB8}" srcId="{92ABC46A-EAA5-4EA5-81F7-B8A57A7DB5BC}" destId="{E711273A-5059-43C8-84B1-90390EFABA35}" srcOrd="11" destOrd="0" parTransId="{DEA169DA-4754-4ED2-8BD8-7C84E81DD4B7}" sibTransId="{CD628C36-13D0-4F8F-A330-75FC46D0CDFD}"/>
    <dgm:cxn modelId="{47424B4E-AC59-4AD9-972F-D06745D300DC}" srcId="{2CDB7E2B-1AF4-45C1-B868-DE7C674B7A39}" destId="{A558BF3F-A8AF-4A81-B0DE-636470F02936}" srcOrd="1" destOrd="0" parTransId="{52157F50-62C3-4EC8-8F9A-C9F767F39749}" sibTransId="{BDFA4193-AB85-440E-B7FD-103D0293F0D6}"/>
    <dgm:cxn modelId="{B328F445-B175-48CB-82AC-E16B6AC9C66C}" srcId="{92ABC46A-EAA5-4EA5-81F7-B8A57A7DB5BC}" destId="{195D912C-AC3F-4AEC-81D4-A131E2B1CA58}" srcOrd="0" destOrd="0" parTransId="{B191D995-F56E-4FEC-8679-E1687F614981}" sibTransId="{9D7363F0-5EA2-433F-BE0D-3B200278B115}"/>
    <dgm:cxn modelId="{D4FFF946-03F5-471F-B6D1-ACBD89466D7B}" srcId="{92ABC46A-EAA5-4EA5-81F7-B8A57A7DB5BC}" destId="{4904868F-3FC4-42C9-A69C-5765C345608F}" srcOrd="5" destOrd="0" parTransId="{EEFF760C-80AC-4D28-9A4C-3A710B172D5C}" sibTransId="{A9B32296-C588-4A72-800A-880944C33F18}"/>
    <dgm:cxn modelId="{711DD020-5E82-4501-8454-868173AABD02}" type="presOf" srcId="{A5203AF2-CFC2-4CB9-8E36-075062C9DAED}" destId="{784CE178-FC7E-406D-A5E1-228DDA9CCE00}" srcOrd="0" destOrd="9" presId="urn:microsoft.com/office/officeart/2005/8/layout/hList1"/>
    <dgm:cxn modelId="{DFAAD1E9-63DA-4A46-B5CE-02BFBF81B7E4}" type="presOf" srcId="{F7A16840-168D-401E-8C01-427DDABC845C}" destId="{9CA31DB1-DEC0-4AE1-8FDC-4F8C825824E1}" srcOrd="0" destOrd="4" presId="urn:microsoft.com/office/officeart/2005/8/layout/hList1"/>
    <dgm:cxn modelId="{61615C2B-2A6C-4CE1-AF52-6477B3487DA8}" type="presOf" srcId="{4904868F-3FC4-42C9-A69C-5765C345608F}" destId="{784CE178-FC7E-406D-A5E1-228DDA9CCE00}" srcOrd="0" destOrd="5" presId="urn:microsoft.com/office/officeart/2005/8/layout/hList1"/>
    <dgm:cxn modelId="{7A1CF03C-E64A-4D03-8103-4051353861D8}" srcId="{92ABC46A-EAA5-4EA5-81F7-B8A57A7DB5BC}" destId="{97682C83-3839-4D10-B40B-95F0280D4C0A}" srcOrd="4" destOrd="0" parTransId="{D216869F-F41C-4571-A15E-FA79A599440C}" sibTransId="{4D2F3844-9B21-4D77-90F3-47E3791128EF}"/>
    <dgm:cxn modelId="{981D5680-8D9A-411D-B4F6-81EA88040701}" type="presOf" srcId="{1F60B307-7098-4F49-AE56-5C2B4836CE9E}" destId="{784CE178-FC7E-406D-A5E1-228DDA9CCE00}" srcOrd="0" destOrd="7" presId="urn:microsoft.com/office/officeart/2005/8/layout/hList1"/>
    <dgm:cxn modelId="{10E962F3-172D-4402-A774-6B5DC178666D}" type="presOf" srcId="{92ABC46A-EAA5-4EA5-81F7-B8A57A7DB5BC}" destId="{3CD988FE-751E-41CF-9131-4FC9405FE51E}" srcOrd="0" destOrd="0" presId="urn:microsoft.com/office/officeart/2005/8/layout/hList1"/>
    <dgm:cxn modelId="{09A29470-5F84-4884-AD6C-219AE470ADB1}" type="presOf" srcId="{A558BF3F-A8AF-4A81-B0DE-636470F02936}" destId="{83C0F3B3-BC4A-4586-AE2B-23EEDDD41CA9}" srcOrd="0" destOrd="1" presId="urn:microsoft.com/office/officeart/2005/8/layout/hList1"/>
    <dgm:cxn modelId="{E0947E08-50D0-46C0-9633-B3FB8C34EA81}" srcId="{0DAB1BB1-7C8E-4B33-9926-9A05C1496D57}" destId="{92ABC46A-EAA5-4EA5-81F7-B8A57A7DB5BC}" srcOrd="0" destOrd="0" parTransId="{41A2813B-B2F4-4CEF-9B10-E3DA206AB520}" sibTransId="{2C6669F8-BE49-42F5-BBC4-DE63451C1B7C}"/>
    <dgm:cxn modelId="{AE3247C8-F4BE-4C77-B022-7E0DBC1469C1}" type="presOf" srcId="{E711273A-5059-43C8-84B1-90390EFABA35}" destId="{784CE178-FC7E-406D-A5E1-228DDA9CCE00}" srcOrd="0" destOrd="11" presId="urn:microsoft.com/office/officeart/2005/8/layout/hList1"/>
    <dgm:cxn modelId="{456644D2-3D2E-46B0-BBAD-34AC314E4AC5}" srcId="{2CDB7E2B-1AF4-45C1-B868-DE7C674B7A39}" destId="{FCFD2695-87EF-46F8-ACA2-3BF1378264F3}" srcOrd="2" destOrd="0" parTransId="{16A5EDAB-7B72-4B50-B5DD-4F267D90B49B}" sibTransId="{19425901-7E76-4117-9273-3339E4B51BA1}"/>
    <dgm:cxn modelId="{D7BA7ACD-74C4-45F3-9189-CE59DFEE9C41}" type="presOf" srcId="{80ECFCA8-A877-491C-94D5-25051C1E0087}" destId="{9CA31DB1-DEC0-4AE1-8FDC-4F8C825824E1}" srcOrd="0" destOrd="0" presId="urn:microsoft.com/office/officeart/2005/8/layout/hList1"/>
    <dgm:cxn modelId="{B103A970-FF64-4A33-953E-FA7805E3E0AA}" srcId="{92ABC46A-EAA5-4EA5-81F7-B8A57A7DB5BC}" destId="{6D4E900E-6E67-45EF-BB75-8087636D63F5}" srcOrd="1" destOrd="0" parTransId="{BE3CE97D-50F9-4592-B98D-88DD124907DA}" sibTransId="{68C35257-F42A-403D-8F17-1103C685A249}"/>
    <dgm:cxn modelId="{DEA67121-2820-4B63-9B00-E85D7C2F0775}" type="presOf" srcId="{2AEBD4DE-2A9F-4AF8-959F-D3AAFA3AF861}" destId="{784CE178-FC7E-406D-A5E1-228DDA9CCE00}" srcOrd="0" destOrd="2" presId="urn:microsoft.com/office/officeart/2005/8/layout/hList1"/>
    <dgm:cxn modelId="{15C6D6BF-F0C7-4E43-9D86-5875179FD0A7}" type="presOf" srcId="{04F395C7-4AEB-481F-9347-01DA025B7C78}" destId="{9CA31DB1-DEC0-4AE1-8FDC-4F8C825824E1}" srcOrd="0" destOrd="6" presId="urn:microsoft.com/office/officeart/2005/8/layout/hList1"/>
    <dgm:cxn modelId="{B4C679D1-57FB-42AB-ABB7-EF9F57FE2C8F}" srcId="{92ABC46A-EAA5-4EA5-81F7-B8A57A7DB5BC}" destId="{84705B92-6A81-4CDC-BB75-AD555E523D62}" srcOrd="6" destOrd="0" parTransId="{7AB814F0-6A57-4237-8CCA-2D7A0C20F788}" sibTransId="{7C6B6568-0F93-442C-A453-F5572D8E9907}"/>
    <dgm:cxn modelId="{41B16022-0703-49B1-9D45-347212A877D7}" srcId="{5E22B441-851C-4486-B5DA-345AC3D0C108}" destId="{F7A16840-168D-401E-8C01-427DDABC845C}" srcOrd="4" destOrd="0" parTransId="{1C2DBC79-C5C0-402C-B466-DE8B0D52124A}" sibTransId="{3BD279CF-744A-4000-8422-0574585A3BF4}"/>
    <dgm:cxn modelId="{D1044126-5AE8-4FEB-A7B2-9B630FBD29F2}" srcId="{2CDB7E2B-1AF4-45C1-B868-DE7C674B7A39}" destId="{2A0337DB-8AF8-4D40-8EFC-758463369D0B}" srcOrd="0" destOrd="0" parTransId="{4FC5470A-C627-4491-A860-8637F95DDE7D}" sibTransId="{543E90AF-44A1-4F4B-B141-74880B0E102D}"/>
    <dgm:cxn modelId="{7765B189-3B51-463E-B6D5-3D5F6BFE4A1F}" type="presOf" srcId="{AFAA5B53-D022-44C2-B6EE-714112F1A7DA}" destId="{9CA31DB1-DEC0-4AE1-8FDC-4F8C825824E1}" srcOrd="0" destOrd="7" presId="urn:microsoft.com/office/officeart/2005/8/layout/hList1"/>
    <dgm:cxn modelId="{F9C0296B-B0BD-4637-82C6-905DC606DEC1}" type="presOf" srcId="{97682C83-3839-4D10-B40B-95F0280D4C0A}" destId="{784CE178-FC7E-406D-A5E1-228DDA9CCE00}" srcOrd="0" destOrd="4" presId="urn:microsoft.com/office/officeart/2005/8/layout/hList1"/>
    <dgm:cxn modelId="{BD925B2E-5FBE-4F0B-81A7-D56D9D4C6EE8}" srcId="{5E22B441-851C-4486-B5DA-345AC3D0C108}" destId="{90891E40-D69A-4CA6-B424-9A89FEFF9580}" srcOrd="1" destOrd="0" parTransId="{23E054AD-E4D5-42A7-A553-0B14F48221E8}" sibTransId="{E286F2CA-BDA3-44D2-8EE9-A96389487010}"/>
    <dgm:cxn modelId="{46DCCA5C-7550-4724-AA1D-A136DE2E42F5}" srcId="{5E22B441-851C-4486-B5DA-345AC3D0C108}" destId="{D97FBADF-D5AB-4FCB-9424-D15BF73F4775}" srcOrd="2" destOrd="0" parTransId="{DB7CE347-6E9C-4044-B470-19198FB1165D}" sibTransId="{818035CD-D46C-43C5-8C12-2ABCEB119FCD}"/>
    <dgm:cxn modelId="{0AFEEF9F-5764-4E9D-A1BA-58187F453DBF}" srcId="{0DAB1BB1-7C8E-4B33-9926-9A05C1496D57}" destId="{2CDB7E2B-1AF4-45C1-B868-DE7C674B7A39}" srcOrd="1" destOrd="0" parTransId="{8EDFA9B1-04E9-4AC2-B51A-849759919203}" sibTransId="{339DF17B-986E-4CFB-AF89-B95213FD240F}"/>
    <dgm:cxn modelId="{8099E640-C9AB-4D18-A5DD-8E5C64E3CEB1}" type="presOf" srcId="{0DAB1BB1-7C8E-4B33-9926-9A05C1496D57}" destId="{14DC3484-0E6C-47E8-ABF1-ACE9CADA7E83}" srcOrd="0" destOrd="0" presId="urn:microsoft.com/office/officeart/2005/8/layout/hList1"/>
    <dgm:cxn modelId="{2A926E34-C679-4F18-AB42-8D0FF8EE8188}" type="presOf" srcId="{5C12A281-3A6A-4944-8C72-C8536FBE2FFC}" destId="{9CA31DB1-DEC0-4AE1-8FDC-4F8C825824E1}" srcOrd="0" destOrd="3" presId="urn:microsoft.com/office/officeart/2005/8/layout/hList1"/>
    <dgm:cxn modelId="{20B77A62-973B-4A85-B012-99DA5C3819FB}" type="presOf" srcId="{90891E40-D69A-4CA6-B424-9A89FEFF9580}" destId="{9CA31DB1-DEC0-4AE1-8FDC-4F8C825824E1}" srcOrd="0" destOrd="1" presId="urn:microsoft.com/office/officeart/2005/8/layout/hList1"/>
    <dgm:cxn modelId="{FF04B06C-C907-48F0-9224-5C099E9262C9}" srcId="{5E22B441-851C-4486-B5DA-345AC3D0C108}" destId="{FC9058AD-C002-4DFC-8B6D-246D5A2E6563}" srcOrd="5" destOrd="0" parTransId="{A2B3BBE9-4464-48EE-A765-6FE82C8BDAFE}" sibTransId="{38D1D3AF-6D7D-4A9C-AC2A-BD6FD9C7176A}"/>
    <dgm:cxn modelId="{CF2E571F-4011-4399-8479-D6CDBD22D165}" type="presOf" srcId="{AD55DE3E-7F65-4D26-87C7-0B7D739370CE}" destId="{784CE178-FC7E-406D-A5E1-228DDA9CCE00}" srcOrd="0" destOrd="3" presId="urn:microsoft.com/office/officeart/2005/8/layout/hList1"/>
    <dgm:cxn modelId="{D544C713-E6D8-4BB6-91B7-D64466B35B10}" srcId="{5E22B441-851C-4486-B5DA-345AC3D0C108}" destId="{04F395C7-4AEB-481F-9347-01DA025B7C78}" srcOrd="6" destOrd="0" parTransId="{4A149A1A-0CA8-488B-BE68-6C70FAD0FFC7}" sibTransId="{7BB6C499-6FAC-44F1-BED5-B3265FD52892}"/>
    <dgm:cxn modelId="{1BEB9A17-387F-420C-8B10-81A59E469EA2}" srcId="{92ABC46A-EAA5-4EA5-81F7-B8A57A7DB5BC}" destId="{1F60B307-7098-4F49-AE56-5C2B4836CE9E}" srcOrd="7" destOrd="0" parTransId="{8E6465C4-910F-4DF9-BC14-20765E393E60}" sibTransId="{120779F8-4354-4358-BD0D-0ED072A99436}"/>
    <dgm:cxn modelId="{6A0FC4E8-C4B6-4A05-9853-EACC709A8DB1}" srcId="{92ABC46A-EAA5-4EA5-81F7-B8A57A7DB5BC}" destId="{66B96E98-2CA7-4918-A9F0-4BB495E42F0F}" srcOrd="8" destOrd="0" parTransId="{572A8E95-4B89-4490-9612-F81E8DC5004C}" sibTransId="{E006AAEB-DBE9-4700-BFC6-04F36BF118AB}"/>
    <dgm:cxn modelId="{65F18937-C4DD-4536-BAA8-DD4B1B2EF524}" type="presParOf" srcId="{14DC3484-0E6C-47E8-ABF1-ACE9CADA7E83}" destId="{98B88C41-C367-4D54-986C-7013EAA41B04}" srcOrd="0" destOrd="0" presId="urn:microsoft.com/office/officeart/2005/8/layout/hList1"/>
    <dgm:cxn modelId="{EF757017-542B-43C7-9389-6144272CE4FE}" type="presParOf" srcId="{98B88C41-C367-4D54-986C-7013EAA41B04}" destId="{3CD988FE-751E-41CF-9131-4FC9405FE51E}" srcOrd="0" destOrd="0" presId="urn:microsoft.com/office/officeart/2005/8/layout/hList1"/>
    <dgm:cxn modelId="{FB3C445A-CE42-4DE6-A38F-F3830E5B7632}" type="presParOf" srcId="{98B88C41-C367-4D54-986C-7013EAA41B04}" destId="{784CE178-FC7E-406D-A5E1-228DDA9CCE00}" srcOrd="1" destOrd="0" presId="urn:microsoft.com/office/officeart/2005/8/layout/hList1"/>
    <dgm:cxn modelId="{52BD8D68-FC7B-4BB5-9866-46CD40C0A664}" type="presParOf" srcId="{14DC3484-0E6C-47E8-ABF1-ACE9CADA7E83}" destId="{102D218A-E2C8-43C4-AE0B-CCCC8CF1B379}" srcOrd="1" destOrd="0" presId="urn:microsoft.com/office/officeart/2005/8/layout/hList1"/>
    <dgm:cxn modelId="{F1E40FB9-CF58-4A0D-81C4-5D0D57BDE872}" type="presParOf" srcId="{14DC3484-0E6C-47E8-ABF1-ACE9CADA7E83}" destId="{B72B6221-5FB4-4A60-AE93-5264628C4AF4}" srcOrd="2" destOrd="0" presId="urn:microsoft.com/office/officeart/2005/8/layout/hList1"/>
    <dgm:cxn modelId="{E8DADF72-BB80-4D7A-B03D-C892003073A4}" type="presParOf" srcId="{B72B6221-5FB4-4A60-AE93-5264628C4AF4}" destId="{8218B598-998D-4DE0-A81D-59C324B9112E}" srcOrd="0" destOrd="0" presId="urn:microsoft.com/office/officeart/2005/8/layout/hList1"/>
    <dgm:cxn modelId="{4FC8B863-6254-4F70-BEC0-23306AF92825}" type="presParOf" srcId="{B72B6221-5FB4-4A60-AE93-5264628C4AF4}" destId="{83C0F3B3-BC4A-4586-AE2B-23EEDDD41CA9}" srcOrd="1" destOrd="0" presId="urn:microsoft.com/office/officeart/2005/8/layout/hList1"/>
    <dgm:cxn modelId="{748E1AAC-3808-4FF7-A67C-ECED8C931194}" type="presParOf" srcId="{14DC3484-0E6C-47E8-ABF1-ACE9CADA7E83}" destId="{0D247E66-C118-4ED5-9D39-0DF0211AF9F4}" srcOrd="3" destOrd="0" presId="urn:microsoft.com/office/officeart/2005/8/layout/hList1"/>
    <dgm:cxn modelId="{04B135BF-1491-490F-9A7E-A2B5108B7406}" type="presParOf" srcId="{14DC3484-0E6C-47E8-ABF1-ACE9CADA7E83}" destId="{0547921F-8CEF-4D9B-871A-9049718011A3}" srcOrd="4" destOrd="0" presId="urn:microsoft.com/office/officeart/2005/8/layout/hList1"/>
    <dgm:cxn modelId="{CDB84C79-3647-42C6-931B-A1A0CFA736D5}" type="presParOf" srcId="{0547921F-8CEF-4D9B-871A-9049718011A3}" destId="{5868FFAE-90B8-4A9A-815D-8EF49879A033}" srcOrd="0" destOrd="0" presId="urn:microsoft.com/office/officeart/2005/8/layout/hList1"/>
    <dgm:cxn modelId="{6F3D89FC-33DB-461F-8E9C-B598DA9DEB39}" type="presParOf" srcId="{0547921F-8CEF-4D9B-871A-9049718011A3}" destId="{9CA31DB1-DEC0-4AE1-8FDC-4F8C825824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0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RC1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F2F2FC5-10B6-4976-B3DE-D97907A64D6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JR1</a:t>
          </a:r>
          <a:endParaRPr lang="en-US" dirty="0">
            <a:solidFill>
              <a:sysClr val="windowText" lastClr="000000"/>
            </a:solidFill>
          </a:endParaRPr>
        </a:p>
      </dgm:t>
    </dgm:pt>
    <dgm:pt modelId="{646C30D9-129C-4B7A-AFDE-D69C3E656C75}" type="par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569189A-B1D1-45B0-ABE0-F216A86921FA}" type="sib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84ECDE1-AEDC-4C93-AAB9-A54E31FECB72}" type="pres">
      <dgm:prSet presAssocID="{D0F29943-CF63-4EB9-9787-BA5947D4560E}" presName="centerShape" presStyleLbl="node0" presStyleIdx="0" presStyleCnt="1" custLinFactNeighborX="-32710" custLinFactNeighborY="-3991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</dgm:pt>
    <dgm:pt modelId="{CFABA35E-C9C0-40C7-A574-305FB0D35ECF}" type="pres">
      <dgm:prSet presAssocID="{156CBA6B-D25D-432D-B0DC-80928839576D}" presName="connTx" presStyleLbl="parChTrans1D2" presStyleIdx="0" presStyleCnt="2"/>
      <dgm:spPr/>
    </dgm:pt>
    <dgm:pt modelId="{7E5BBA13-3060-48BD-BF7A-DABEC2A4E4A8}" type="pres">
      <dgm:prSet presAssocID="{662C461C-62D8-4739-82B1-DCD3E4AEA6CA}" presName="node" presStyleLbl="node1" presStyleIdx="0" presStyleCnt="2" custRadScaleRad="115530" custRadScaleInc="3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C4FFB-5081-4DC2-AC2A-65C1636CA737}" type="pres">
      <dgm:prSet presAssocID="{646C30D9-129C-4B7A-AFDE-D69C3E656C75}" presName="Name9" presStyleLbl="parChTrans1D2" presStyleIdx="1" presStyleCnt="2"/>
      <dgm:spPr/>
    </dgm:pt>
    <dgm:pt modelId="{C449C08B-2A30-48F4-9145-528A2B0F8D61}" type="pres">
      <dgm:prSet presAssocID="{646C30D9-129C-4B7A-AFDE-D69C3E656C75}" presName="connTx" presStyleLbl="parChTrans1D2" presStyleIdx="1" presStyleCnt="2"/>
      <dgm:spPr/>
    </dgm:pt>
    <dgm:pt modelId="{49EA096D-6722-4BAD-AB23-CD5E6DE21F2A}" type="pres">
      <dgm:prSet presAssocID="{1F2F2FC5-10B6-4976-B3DE-D97907A64D68}" presName="node" presStyleLbl="node1" presStyleIdx="1" presStyleCnt="2" custRadScaleRad="127441" custRadScaleInc="-43451">
        <dgm:presLayoutVars>
          <dgm:bulletEnabled val="1"/>
        </dgm:presLayoutVars>
      </dgm:prSet>
      <dgm:spPr/>
    </dgm:pt>
  </dgm:ptLst>
  <dgm:cxnLst>
    <dgm:cxn modelId="{7C563166-DEA3-4BE1-BAAA-E5B52DFD0A74}" type="presOf" srcId="{646C30D9-129C-4B7A-AFDE-D69C3E656C75}" destId="{C449C08B-2A30-48F4-9145-528A2B0F8D61}" srcOrd="1" destOrd="0" presId="urn:microsoft.com/office/officeart/2005/8/layout/radial1"/>
    <dgm:cxn modelId="{99E78ABA-7BAC-4C34-B111-4C7A1C935B6A}" srcId="{D0F29943-CF63-4EB9-9787-BA5947D4560E}" destId="{1F2F2FC5-10B6-4976-B3DE-D97907A64D68}" srcOrd="1" destOrd="0" parTransId="{646C30D9-129C-4B7A-AFDE-D69C3E656C75}" sibTransId="{A569189A-B1D1-45B0-ABE0-F216A86921FA}"/>
    <dgm:cxn modelId="{76DE2C45-7846-4D54-9094-87ED2E77DF0A}" type="presOf" srcId="{1F2F2FC5-10B6-4976-B3DE-D97907A64D68}" destId="{49EA096D-6722-4BAD-AB23-CD5E6DE21F2A}" srcOrd="0" destOrd="0" presId="urn:microsoft.com/office/officeart/2005/8/layout/radial1"/>
    <dgm:cxn modelId="{6996DED5-44EF-4D13-918C-28E44516A2BE}" type="presOf" srcId="{156CBA6B-D25D-432D-B0DC-80928839576D}" destId="{CFABA35E-C9C0-40C7-A574-305FB0D35ECF}" srcOrd="1" destOrd="0" presId="urn:microsoft.com/office/officeart/2005/8/layout/radial1"/>
    <dgm:cxn modelId="{D6A38998-FC5E-4595-A480-B0BFA72EE03E}" type="presOf" srcId="{24849A5F-6563-434E-B098-11CD14691DFB}" destId="{39B1933D-58BD-45F4-B916-58D3A60DF68B}" srcOrd="0" destOrd="0" presId="urn:microsoft.com/office/officeart/2005/8/layout/radial1"/>
    <dgm:cxn modelId="{9CAAC2AF-C065-42BF-9ED2-DFB289B6D8C0}" type="presOf" srcId="{D0F29943-CF63-4EB9-9787-BA5947D4560E}" destId="{884ECDE1-AEDC-4C93-AAB9-A54E31FECB72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A7401476-2EBF-46A9-869A-C645BE15970F}" type="presOf" srcId="{156CBA6B-D25D-432D-B0DC-80928839576D}" destId="{3609CCDD-67B0-4683-829F-AC3F14C73988}" srcOrd="0" destOrd="0" presId="urn:microsoft.com/office/officeart/2005/8/layout/radial1"/>
    <dgm:cxn modelId="{58643523-67E8-458D-8660-B5C7355D3A42}" type="presOf" srcId="{662C461C-62D8-4739-82B1-DCD3E4AEA6CA}" destId="{7E5BBA13-3060-48BD-BF7A-DABEC2A4E4A8}" srcOrd="0" destOrd="0" presId="urn:microsoft.com/office/officeart/2005/8/layout/radial1"/>
    <dgm:cxn modelId="{C53D0268-9901-4C99-BC91-CBC591F34ABB}" type="presOf" srcId="{646C30D9-129C-4B7A-AFDE-D69C3E656C75}" destId="{B47C4FFB-5081-4DC2-AC2A-65C1636CA737}" srcOrd="0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B866A25C-D9E0-4630-A1F9-AAB5B2AAB65A}" type="presParOf" srcId="{39B1933D-58BD-45F4-B916-58D3A60DF68B}" destId="{884ECDE1-AEDC-4C93-AAB9-A54E31FECB72}" srcOrd="0" destOrd="0" presId="urn:microsoft.com/office/officeart/2005/8/layout/radial1"/>
    <dgm:cxn modelId="{20EE4B93-0095-4E5A-B203-3BFB5379F6E6}" type="presParOf" srcId="{39B1933D-58BD-45F4-B916-58D3A60DF68B}" destId="{3609CCDD-67B0-4683-829F-AC3F14C73988}" srcOrd="1" destOrd="0" presId="urn:microsoft.com/office/officeart/2005/8/layout/radial1"/>
    <dgm:cxn modelId="{146C143A-720F-4850-BBD7-B66FB7C4BBF1}" type="presParOf" srcId="{3609CCDD-67B0-4683-829F-AC3F14C73988}" destId="{CFABA35E-C9C0-40C7-A574-305FB0D35ECF}" srcOrd="0" destOrd="0" presId="urn:microsoft.com/office/officeart/2005/8/layout/radial1"/>
    <dgm:cxn modelId="{1ABDFABA-4056-4191-8AF2-58CC616CAE75}" type="presParOf" srcId="{39B1933D-58BD-45F4-B916-58D3A60DF68B}" destId="{7E5BBA13-3060-48BD-BF7A-DABEC2A4E4A8}" srcOrd="2" destOrd="0" presId="urn:microsoft.com/office/officeart/2005/8/layout/radial1"/>
    <dgm:cxn modelId="{26487C0A-6963-4113-BDDA-E5C99C42D307}" type="presParOf" srcId="{39B1933D-58BD-45F4-B916-58D3A60DF68B}" destId="{B47C4FFB-5081-4DC2-AC2A-65C1636CA737}" srcOrd="3" destOrd="0" presId="urn:microsoft.com/office/officeart/2005/8/layout/radial1"/>
    <dgm:cxn modelId="{C0B655B7-E2D2-430A-9957-3F1D6DAE6AFE}" type="presParOf" srcId="{B47C4FFB-5081-4DC2-AC2A-65C1636CA737}" destId="{C449C08B-2A30-48F4-9145-528A2B0F8D61}" srcOrd="0" destOrd="0" presId="urn:microsoft.com/office/officeart/2005/8/layout/radial1"/>
    <dgm:cxn modelId="{A9A24F84-557F-42CE-A087-AA167D61BC24}" type="presParOf" srcId="{39B1933D-58BD-45F4-B916-58D3A60DF68B}" destId="{49EA096D-6722-4BAD-AB23-CD5E6DE21F2A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1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RC2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RC3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E469F7A-E182-425B-9EEC-03D72B1BFEF7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JR3</a:t>
          </a:r>
          <a:endParaRPr lang="en-US" dirty="0">
            <a:solidFill>
              <a:sysClr val="windowText" lastClr="000000"/>
            </a:solidFill>
          </a:endParaRPr>
        </a:p>
      </dgm:t>
    </dgm:pt>
    <dgm:pt modelId="{86E5751B-2D00-4166-9262-148CCFCBCE80}" type="par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FB52A91-73FA-41D9-B9A7-1CE312FADAFC}" type="sib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9C0BA0F-56D7-4B55-9967-299660DF771F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JR2</a:t>
          </a:r>
          <a:endParaRPr lang="en-US" dirty="0">
            <a:solidFill>
              <a:sysClr val="windowText" lastClr="000000"/>
            </a:solidFill>
          </a:endParaRPr>
        </a:p>
      </dgm:t>
    </dgm:pt>
    <dgm:pt modelId="{6279232F-32B8-460F-9E5A-BE9EACDE206F}" type="par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A180FDA-AF6A-4345-949E-9BC93D1C1E65}" type="sib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84ECDE1-AEDC-4C93-AAB9-A54E31FECB72}" type="pres">
      <dgm:prSet presAssocID="{D0F29943-CF63-4EB9-9787-BA5947D4560E}" presName="centerShape" presStyleLbl="node0" presStyleIdx="0" presStyleCnt="1" custLinFactNeighborX="44362" custLinFactNeighborY="-6685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4"/>
      <dgm:spPr/>
    </dgm:pt>
    <dgm:pt modelId="{CFABA35E-C9C0-40C7-A574-305FB0D35ECF}" type="pres">
      <dgm:prSet presAssocID="{156CBA6B-D25D-432D-B0DC-80928839576D}" presName="connTx" presStyleLbl="parChTrans1D2" presStyleIdx="0" presStyleCnt="4"/>
      <dgm:spPr/>
    </dgm:pt>
    <dgm:pt modelId="{7E5BBA13-3060-48BD-BF7A-DABEC2A4E4A8}" type="pres">
      <dgm:prSet presAssocID="{662C461C-62D8-4739-82B1-DCD3E4AEA6CA}" presName="node" presStyleLbl="node1" presStyleIdx="0" presStyleCnt="4" custRadScaleRad="151829" custRadScaleInc="-7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4"/>
      <dgm:spPr/>
    </dgm:pt>
    <dgm:pt modelId="{F0D635B5-AE73-4AA7-A1F7-EB2FB103AE75}" type="pres">
      <dgm:prSet presAssocID="{1E0D744F-96D0-4A98-B3C5-D7BBC47F89BC}" presName="connTx" presStyleLbl="parChTrans1D2" presStyleIdx="1" presStyleCnt="4"/>
      <dgm:spPr/>
    </dgm:pt>
    <dgm:pt modelId="{0F90BB24-CAFF-4514-B3AF-14905E1EC298}" type="pres">
      <dgm:prSet presAssocID="{E39F1A9D-B0AD-449E-963A-69070B98E538}" presName="node" presStyleLbl="node1" presStyleIdx="1" presStyleCnt="4" custRadScaleRad="156347" custRadScaleInc="123137">
        <dgm:presLayoutVars>
          <dgm:bulletEnabled val="1"/>
        </dgm:presLayoutVars>
      </dgm:prSet>
      <dgm:spPr/>
    </dgm:pt>
    <dgm:pt modelId="{55CEF7D4-F72B-412B-95A8-35FFEDE76A4B}" type="pres">
      <dgm:prSet presAssocID="{86E5751B-2D00-4166-9262-148CCFCBCE80}" presName="Name9" presStyleLbl="parChTrans1D2" presStyleIdx="2" presStyleCnt="4"/>
      <dgm:spPr/>
    </dgm:pt>
    <dgm:pt modelId="{9ACE368F-09E6-4BB5-A61C-A0BCD9A5135D}" type="pres">
      <dgm:prSet presAssocID="{86E5751B-2D00-4166-9262-148CCFCBCE80}" presName="connTx" presStyleLbl="parChTrans1D2" presStyleIdx="2" presStyleCnt="4"/>
      <dgm:spPr/>
    </dgm:pt>
    <dgm:pt modelId="{65E2EE4A-BC05-4A7A-96C2-A97E516B7506}" type="pres">
      <dgm:prSet presAssocID="{8E469F7A-E182-425B-9EEC-03D72B1BFEF7}" presName="node" presStyleLbl="node1" presStyleIdx="2" presStyleCnt="4" custRadScaleRad="85124" custRadScaleInc="207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40FD3-B0B8-4B29-8BF2-137F317EDD65}" type="pres">
      <dgm:prSet presAssocID="{6279232F-32B8-460F-9E5A-BE9EACDE206F}" presName="Name9" presStyleLbl="parChTrans1D2" presStyleIdx="3" presStyleCnt="4"/>
      <dgm:spPr/>
    </dgm:pt>
    <dgm:pt modelId="{03BB841A-1CDF-47E3-A241-F0FF2BE14863}" type="pres">
      <dgm:prSet presAssocID="{6279232F-32B8-460F-9E5A-BE9EACDE206F}" presName="connTx" presStyleLbl="parChTrans1D2" presStyleIdx="3" presStyleCnt="4"/>
      <dgm:spPr/>
    </dgm:pt>
    <dgm:pt modelId="{287FBCEE-DA37-42D8-A061-3D2F769310FE}" type="pres">
      <dgm:prSet presAssocID="{79C0BA0F-56D7-4B55-9967-299660DF771F}" presName="node" presStyleLbl="node1" presStyleIdx="3" presStyleCnt="4" custRadScaleRad="166387" custRadScaleInc="-123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63F16F36-621E-4F90-BDDB-5FE762DF36FE}" type="presOf" srcId="{1E0D744F-96D0-4A98-B3C5-D7BBC47F89BC}" destId="{C0BA604F-C87D-42A5-857C-9ECFCAC23403}" srcOrd="0" destOrd="0" presId="urn:microsoft.com/office/officeart/2005/8/layout/radial1"/>
    <dgm:cxn modelId="{0AFF3018-E9FC-4373-B918-BDA1B3F89C64}" type="presOf" srcId="{79C0BA0F-56D7-4B55-9967-299660DF771F}" destId="{287FBCEE-DA37-42D8-A061-3D2F769310FE}" srcOrd="0" destOrd="0" presId="urn:microsoft.com/office/officeart/2005/8/layout/radial1"/>
    <dgm:cxn modelId="{8135A6B0-096D-4F0D-8901-166E9ACFCA7A}" srcId="{D0F29943-CF63-4EB9-9787-BA5947D4560E}" destId="{79C0BA0F-56D7-4B55-9967-299660DF771F}" srcOrd="3" destOrd="0" parTransId="{6279232F-32B8-460F-9E5A-BE9EACDE206F}" sibTransId="{CA180FDA-AF6A-4345-949E-9BC93D1C1E65}"/>
    <dgm:cxn modelId="{5A166E0B-0C4E-41AA-A7AA-729B6FAE4804}" type="presOf" srcId="{662C461C-62D8-4739-82B1-DCD3E4AEA6CA}" destId="{7E5BBA13-3060-48BD-BF7A-DABEC2A4E4A8}" srcOrd="0" destOrd="0" presId="urn:microsoft.com/office/officeart/2005/8/layout/radial1"/>
    <dgm:cxn modelId="{BFF635F1-FFB0-42EB-A32A-A1024FC7BFF4}" type="presOf" srcId="{156CBA6B-D25D-432D-B0DC-80928839576D}" destId="{3609CCDD-67B0-4683-829F-AC3F14C73988}" srcOrd="0" destOrd="0" presId="urn:microsoft.com/office/officeart/2005/8/layout/radial1"/>
    <dgm:cxn modelId="{A4EEC7B2-B7D1-41A9-A4B9-60F315286344}" type="presOf" srcId="{E39F1A9D-B0AD-449E-963A-69070B98E538}" destId="{0F90BB24-CAFF-4514-B3AF-14905E1EC298}" srcOrd="0" destOrd="0" presId="urn:microsoft.com/office/officeart/2005/8/layout/radial1"/>
    <dgm:cxn modelId="{6E1761EE-7772-46C2-9460-DCBEF8493B89}" srcId="{D0F29943-CF63-4EB9-9787-BA5947D4560E}" destId="{8E469F7A-E182-425B-9EEC-03D72B1BFEF7}" srcOrd="2" destOrd="0" parTransId="{86E5751B-2D00-4166-9262-148CCFCBCE80}" sibTransId="{6FB52A91-73FA-41D9-B9A7-1CE312FADAFC}"/>
    <dgm:cxn modelId="{C6E40416-1A91-48FA-850B-C77B1BCB4E29}" type="presOf" srcId="{86E5751B-2D00-4166-9262-148CCFCBCE80}" destId="{55CEF7D4-F72B-412B-95A8-35FFEDE76A4B}" srcOrd="0" destOrd="0" presId="urn:microsoft.com/office/officeart/2005/8/layout/radial1"/>
    <dgm:cxn modelId="{6608547A-D3D6-4A86-ABC1-C5030FE5A722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C6AC8BD7-9FA9-4F79-8CD9-FD4BC7C57F3D}" type="presOf" srcId="{D0F29943-CF63-4EB9-9787-BA5947D4560E}" destId="{884ECDE1-AEDC-4C93-AAB9-A54E31FECB72}" srcOrd="0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10AD263B-BEC7-4785-855F-2B0086B9912F}" type="presOf" srcId="{86E5751B-2D00-4166-9262-148CCFCBCE80}" destId="{9ACE368F-09E6-4BB5-A61C-A0BCD9A5135D}" srcOrd="1" destOrd="0" presId="urn:microsoft.com/office/officeart/2005/8/layout/radial1"/>
    <dgm:cxn modelId="{226BC9C0-E9CC-42A2-A09D-0A3ED2CB8DC5}" type="presOf" srcId="{1E0D744F-96D0-4A98-B3C5-D7BBC47F89BC}" destId="{F0D635B5-AE73-4AA7-A1F7-EB2FB103AE75}" srcOrd="1" destOrd="0" presId="urn:microsoft.com/office/officeart/2005/8/layout/radial1"/>
    <dgm:cxn modelId="{B4C1FE89-6494-4B63-9C83-3CCC991F0BF3}" type="presOf" srcId="{6279232F-32B8-460F-9E5A-BE9EACDE206F}" destId="{91A40FD3-B0B8-4B29-8BF2-137F317EDD65}" srcOrd="0" destOrd="0" presId="urn:microsoft.com/office/officeart/2005/8/layout/radial1"/>
    <dgm:cxn modelId="{5290FC68-A7F6-49CE-BEC5-4449C3DAAE96}" type="presOf" srcId="{24849A5F-6563-434E-B098-11CD14691DFB}" destId="{39B1933D-58BD-45F4-B916-58D3A60DF68B}" srcOrd="0" destOrd="0" presId="urn:microsoft.com/office/officeart/2005/8/layout/radial1"/>
    <dgm:cxn modelId="{9E8D37A3-1B1E-4565-8148-94AD31E566BF}" type="presOf" srcId="{8E469F7A-E182-425B-9EEC-03D72B1BFEF7}" destId="{65E2EE4A-BC05-4A7A-96C2-A97E516B7506}" srcOrd="0" destOrd="0" presId="urn:microsoft.com/office/officeart/2005/8/layout/radial1"/>
    <dgm:cxn modelId="{3ACB97A7-F28D-4C06-9C82-17E530D8FB04}" type="presOf" srcId="{6279232F-32B8-460F-9E5A-BE9EACDE206F}" destId="{03BB841A-1CDF-47E3-A241-F0FF2BE14863}" srcOrd="1" destOrd="0" presId="urn:microsoft.com/office/officeart/2005/8/layout/radial1"/>
    <dgm:cxn modelId="{9D870254-D22B-4BCB-B319-C90FE2B287E6}" type="presParOf" srcId="{39B1933D-58BD-45F4-B916-58D3A60DF68B}" destId="{884ECDE1-AEDC-4C93-AAB9-A54E31FECB72}" srcOrd="0" destOrd="0" presId="urn:microsoft.com/office/officeart/2005/8/layout/radial1"/>
    <dgm:cxn modelId="{B5E990D4-1AE1-4B91-B4C6-0F0931CF4808}" type="presParOf" srcId="{39B1933D-58BD-45F4-B916-58D3A60DF68B}" destId="{3609CCDD-67B0-4683-829F-AC3F14C73988}" srcOrd="1" destOrd="0" presId="urn:microsoft.com/office/officeart/2005/8/layout/radial1"/>
    <dgm:cxn modelId="{824F07CC-773F-4790-83C3-25E71882BE16}" type="presParOf" srcId="{3609CCDD-67B0-4683-829F-AC3F14C73988}" destId="{CFABA35E-C9C0-40C7-A574-305FB0D35ECF}" srcOrd="0" destOrd="0" presId="urn:microsoft.com/office/officeart/2005/8/layout/radial1"/>
    <dgm:cxn modelId="{7ADAD445-9C53-42D0-9760-DF9D66212E2A}" type="presParOf" srcId="{39B1933D-58BD-45F4-B916-58D3A60DF68B}" destId="{7E5BBA13-3060-48BD-BF7A-DABEC2A4E4A8}" srcOrd="2" destOrd="0" presId="urn:microsoft.com/office/officeart/2005/8/layout/radial1"/>
    <dgm:cxn modelId="{05ED5894-72D7-4370-B1BE-37EC2FE889CF}" type="presParOf" srcId="{39B1933D-58BD-45F4-B916-58D3A60DF68B}" destId="{C0BA604F-C87D-42A5-857C-9ECFCAC23403}" srcOrd="3" destOrd="0" presId="urn:microsoft.com/office/officeart/2005/8/layout/radial1"/>
    <dgm:cxn modelId="{8A6B8371-73D8-4D91-A485-6B63D436CBBF}" type="presParOf" srcId="{C0BA604F-C87D-42A5-857C-9ECFCAC23403}" destId="{F0D635B5-AE73-4AA7-A1F7-EB2FB103AE75}" srcOrd="0" destOrd="0" presId="urn:microsoft.com/office/officeart/2005/8/layout/radial1"/>
    <dgm:cxn modelId="{B8B1C498-3669-406C-957C-96CA4D45FC2E}" type="presParOf" srcId="{39B1933D-58BD-45F4-B916-58D3A60DF68B}" destId="{0F90BB24-CAFF-4514-B3AF-14905E1EC298}" srcOrd="4" destOrd="0" presId="urn:microsoft.com/office/officeart/2005/8/layout/radial1"/>
    <dgm:cxn modelId="{099FA1AB-5264-40CB-8855-E29B45DDAC6A}" type="presParOf" srcId="{39B1933D-58BD-45F4-B916-58D3A60DF68B}" destId="{55CEF7D4-F72B-412B-95A8-35FFEDE76A4B}" srcOrd="5" destOrd="0" presId="urn:microsoft.com/office/officeart/2005/8/layout/radial1"/>
    <dgm:cxn modelId="{CB1ECED4-1084-4A73-BE2D-AC9B80B6AA0C}" type="presParOf" srcId="{55CEF7D4-F72B-412B-95A8-35FFEDE76A4B}" destId="{9ACE368F-09E6-4BB5-A61C-A0BCD9A5135D}" srcOrd="0" destOrd="0" presId="urn:microsoft.com/office/officeart/2005/8/layout/radial1"/>
    <dgm:cxn modelId="{7649B477-13D6-41F3-9992-ED303920CA8E}" type="presParOf" srcId="{39B1933D-58BD-45F4-B916-58D3A60DF68B}" destId="{65E2EE4A-BC05-4A7A-96C2-A97E516B7506}" srcOrd="6" destOrd="0" presId="urn:microsoft.com/office/officeart/2005/8/layout/radial1"/>
    <dgm:cxn modelId="{1A173FFB-CDC6-44AB-8703-CDB528622E32}" type="presParOf" srcId="{39B1933D-58BD-45F4-B916-58D3A60DF68B}" destId="{91A40FD3-B0B8-4B29-8BF2-137F317EDD65}" srcOrd="7" destOrd="0" presId="urn:microsoft.com/office/officeart/2005/8/layout/radial1"/>
    <dgm:cxn modelId="{0B745953-97F0-4FD7-9006-EF3B300908F9}" type="presParOf" srcId="{91A40FD3-B0B8-4B29-8BF2-137F317EDD65}" destId="{03BB841A-1CDF-47E3-A241-F0FF2BE14863}" srcOrd="0" destOrd="0" presId="urn:microsoft.com/office/officeart/2005/8/layout/radial1"/>
    <dgm:cxn modelId="{8DB32BD6-11A4-4467-9506-3E1AE9FBC062}" type="presParOf" srcId="{39B1933D-58BD-45F4-B916-58D3A60DF68B}" destId="{287FBCEE-DA37-42D8-A061-3D2F769310F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84ECDE1-AEDC-4C93-AAB9-A54E31FECB72}" type="pres">
      <dgm:prSet presAssocID="{D0F29943-CF63-4EB9-9787-BA5947D4560E}" presName="centerShape" presStyleLbl="node0" presStyleIdx="0" presStyleCnt="1" custLinFactNeighborX="24341" custLinFactNeighborY="17815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</dgm:pt>
    <dgm:pt modelId="{CFABA35E-C9C0-40C7-A574-305FB0D35ECF}" type="pres">
      <dgm:prSet presAssocID="{156CBA6B-D25D-432D-B0DC-80928839576D}" presName="connTx" presStyleLbl="parChTrans1D2" presStyleIdx="0" presStyleCnt="2"/>
      <dgm:spPr/>
    </dgm:pt>
    <dgm:pt modelId="{7E5BBA13-3060-48BD-BF7A-DABEC2A4E4A8}" type="pres">
      <dgm:prSet presAssocID="{662C461C-62D8-4739-82B1-DCD3E4AEA6CA}" presName="node" presStyleLbl="node1" presStyleIdx="0" presStyleCnt="2" custRadScaleRad="105040" custRadScaleInc="31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2"/>
      <dgm:spPr/>
    </dgm:pt>
    <dgm:pt modelId="{F0D635B5-AE73-4AA7-A1F7-EB2FB103AE75}" type="pres">
      <dgm:prSet presAssocID="{1E0D744F-96D0-4A98-B3C5-D7BBC47F89BC}" presName="connTx" presStyleLbl="parChTrans1D2" presStyleIdx="1" presStyleCnt="2"/>
      <dgm:spPr/>
    </dgm:pt>
    <dgm:pt modelId="{0F90BB24-CAFF-4514-B3AF-14905E1EC298}" type="pres">
      <dgm:prSet presAssocID="{E39F1A9D-B0AD-449E-963A-69070B98E538}" presName="node" presStyleLbl="node1" presStyleIdx="1" presStyleCnt="2" custRadScaleRad="103086" custRadScaleInc="23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72B98-2C61-482B-BF9D-C8DEB9EDDE67}" type="presOf" srcId="{E39F1A9D-B0AD-449E-963A-69070B98E538}" destId="{0F90BB24-CAFF-4514-B3AF-14905E1EC298}" srcOrd="0" destOrd="0" presId="urn:microsoft.com/office/officeart/2005/8/layout/radial1"/>
    <dgm:cxn modelId="{098AC448-290C-45AC-94FD-C56403B54860}" type="presOf" srcId="{662C461C-62D8-4739-82B1-DCD3E4AEA6CA}" destId="{7E5BBA13-3060-48BD-BF7A-DABEC2A4E4A8}" srcOrd="0" destOrd="0" presId="urn:microsoft.com/office/officeart/2005/8/layout/radial1"/>
    <dgm:cxn modelId="{E22FEF09-30AB-462C-82B2-31A2DBDE5516}" type="presOf" srcId="{1E0D744F-96D0-4A98-B3C5-D7BBC47F89BC}" destId="{C0BA604F-C87D-42A5-857C-9ECFCAC23403}" srcOrd="0" destOrd="0" presId="urn:microsoft.com/office/officeart/2005/8/layout/radial1"/>
    <dgm:cxn modelId="{81BA3183-40F6-48FF-A0E4-54BABBFA7DAC}" type="presOf" srcId="{156CBA6B-D25D-432D-B0DC-80928839576D}" destId="{CFABA35E-C9C0-40C7-A574-305FB0D35ECF}" srcOrd="1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2C4D391C-A9CF-4E2D-A21B-DC249E03EBA8}" type="presOf" srcId="{D0F29943-CF63-4EB9-9787-BA5947D4560E}" destId="{884ECDE1-AEDC-4C93-AAB9-A54E31FECB72}" srcOrd="0" destOrd="0" presId="urn:microsoft.com/office/officeart/2005/8/layout/radial1"/>
    <dgm:cxn modelId="{2C802477-2C50-469A-A9F3-1D9715983D72}" type="presOf" srcId="{1E0D744F-96D0-4A98-B3C5-D7BBC47F89BC}" destId="{F0D635B5-AE73-4AA7-A1F7-EB2FB103AE75}" srcOrd="1" destOrd="0" presId="urn:microsoft.com/office/officeart/2005/8/layout/radial1"/>
    <dgm:cxn modelId="{C8203329-5B74-4D72-B07D-B00FBA2411DA}" type="presOf" srcId="{24849A5F-6563-434E-B098-11CD14691DFB}" destId="{39B1933D-58BD-45F4-B916-58D3A60DF68B}" srcOrd="0" destOrd="0" presId="urn:microsoft.com/office/officeart/2005/8/layout/radial1"/>
    <dgm:cxn modelId="{219DEEDC-9409-40BA-9483-FF5A9F37C66E}" type="presOf" srcId="{156CBA6B-D25D-432D-B0DC-80928839576D}" destId="{3609CCDD-67B0-4683-829F-AC3F14C73988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0CB27D4E-386A-4F62-9F09-1C47BB2A49DD}" type="presParOf" srcId="{39B1933D-58BD-45F4-B916-58D3A60DF68B}" destId="{884ECDE1-AEDC-4C93-AAB9-A54E31FECB72}" srcOrd="0" destOrd="0" presId="urn:microsoft.com/office/officeart/2005/8/layout/radial1"/>
    <dgm:cxn modelId="{4C334BCC-A432-4A45-B431-4981C2127A26}" type="presParOf" srcId="{39B1933D-58BD-45F4-B916-58D3A60DF68B}" destId="{3609CCDD-67B0-4683-829F-AC3F14C73988}" srcOrd="1" destOrd="0" presId="urn:microsoft.com/office/officeart/2005/8/layout/radial1"/>
    <dgm:cxn modelId="{4DCD9191-4A9D-47AD-901E-7B81C270792C}" type="presParOf" srcId="{3609CCDD-67B0-4683-829F-AC3F14C73988}" destId="{CFABA35E-C9C0-40C7-A574-305FB0D35ECF}" srcOrd="0" destOrd="0" presId="urn:microsoft.com/office/officeart/2005/8/layout/radial1"/>
    <dgm:cxn modelId="{853C84B2-E930-4BF6-B4D3-305AAD349EC1}" type="presParOf" srcId="{39B1933D-58BD-45F4-B916-58D3A60DF68B}" destId="{7E5BBA13-3060-48BD-BF7A-DABEC2A4E4A8}" srcOrd="2" destOrd="0" presId="urn:microsoft.com/office/officeart/2005/8/layout/radial1"/>
    <dgm:cxn modelId="{71BC71F9-4C27-442D-82FF-D7B8B83A1700}" type="presParOf" srcId="{39B1933D-58BD-45F4-B916-58D3A60DF68B}" destId="{C0BA604F-C87D-42A5-857C-9ECFCAC23403}" srcOrd="3" destOrd="0" presId="urn:microsoft.com/office/officeart/2005/8/layout/radial1"/>
    <dgm:cxn modelId="{8EBAA603-364E-418A-B2A9-F5B1F3E1049D}" type="presParOf" srcId="{C0BA604F-C87D-42A5-857C-9ECFCAC23403}" destId="{F0D635B5-AE73-4AA7-A1F7-EB2FB103AE75}" srcOrd="0" destOrd="0" presId="urn:microsoft.com/office/officeart/2005/8/layout/radial1"/>
    <dgm:cxn modelId="{CDD3FC44-2AA0-4CBD-8D81-E76127448260}" type="presParOf" srcId="{39B1933D-58BD-45F4-B916-58D3A60DF68B}" destId="{0F90BB24-CAFF-4514-B3AF-14905E1EC298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C28B109-87B5-4A39-868B-7CA72591EB8E}" type="presOf" srcId="{AA1CE7B4-B341-4AB6-A5F2-71197A4F2849}" destId="{AF32643C-7E38-44FD-9157-E8C3E51556FF}" srcOrd="0" destOrd="0" presId="urn:microsoft.com/office/officeart/2005/8/layout/list1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DF285020-B6D1-421E-A69E-32CDFFB0FD63}" type="presOf" srcId="{77C6B534-5B90-4D2C-804B-A58E30241A65}" destId="{6162312F-5AD7-4D8A-9568-E20740BE4766}" srcOrd="0" destOrd="0" presId="urn:microsoft.com/office/officeart/2005/8/layout/list1"/>
    <dgm:cxn modelId="{23384B66-B22E-42E6-8B21-9BC48F99DE4F}" type="presOf" srcId="{6B3C4A28-466D-4946-84C2-F9E27496312B}" destId="{C7D73555-CF0C-421B-816C-B2222F66B1FD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0B635F03-92BC-4C44-AEA8-1238F5C501D9}" type="presOf" srcId="{77C6B534-5B90-4D2C-804B-A58E30241A65}" destId="{70C29741-F954-4234-B508-EAB48821543D}" srcOrd="1" destOrd="0" presId="urn:microsoft.com/office/officeart/2005/8/layout/list1"/>
    <dgm:cxn modelId="{8D018A63-986E-4A7A-8384-DBF59C2E4A86}" type="presParOf" srcId="{AF32643C-7E38-44FD-9157-E8C3E51556FF}" destId="{C92EF763-BE2A-449C-ACD8-5AA5A884C444}" srcOrd="0" destOrd="0" presId="urn:microsoft.com/office/officeart/2005/8/layout/list1"/>
    <dgm:cxn modelId="{157BCC0F-1541-47CE-9D0B-F8ABFEE41604}" type="presParOf" srcId="{C92EF763-BE2A-449C-ACD8-5AA5A884C444}" destId="{6162312F-5AD7-4D8A-9568-E20740BE4766}" srcOrd="0" destOrd="0" presId="urn:microsoft.com/office/officeart/2005/8/layout/list1"/>
    <dgm:cxn modelId="{4801A9FD-D93C-4D4D-868E-CD2D163EEE92}" type="presParOf" srcId="{C92EF763-BE2A-449C-ACD8-5AA5A884C444}" destId="{70C29741-F954-4234-B508-EAB48821543D}" srcOrd="1" destOrd="0" presId="urn:microsoft.com/office/officeart/2005/8/layout/list1"/>
    <dgm:cxn modelId="{C55F21C5-D4F7-4AEB-AD5B-F74D0C1C2F8B}" type="presParOf" srcId="{AF32643C-7E38-44FD-9157-E8C3E51556FF}" destId="{1010EC58-3F5C-4072-8FAB-7697AEAFFAE9}" srcOrd="1" destOrd="0" presId="urn:microsoft.com/office/officeart/2005/8/layout/list1"/>
    <dgm:cxn modelId="{44E12D18-0D8D-4A77-A7FF-109344C59E42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F800B8F-F1D8-4A9C-9958-DC5B932E0C01}" type="presOf" srcId="{AC590448-D4C3-49C4-85E7-C494BF1EE0AF}" destId="{4CD1030B-C095-436C-A073-FFAB92062228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C8CB421B-D2DE-4385-9BF9-7B4A572546B7}" type="presOf" srcId="{C3D76853-DD33-46B2-9DE1-8B21A77FF3EB}" destId="{899F58FE-625A-422B-B914-D520A8A524ED}" srcOrd="0" destOrd="0" presId="urn:microsoft.com/office/officeart/2005/8/layout/list1"/>
    <dgm:cxn modelId="{7985B67B-7022-4E02-8CBB-37CA8F7D0D88}" type="presOf" srcId="{DF2B60BE-3D98-4CEA-9B18-9B1A1231BE14}" destId="{857368B7-37E4-4EE1-BA98-698AA61048EE}" srcOrd="1" destOrd="0" presId="urn:microsoft.com/office/officeart/2005/8/layout/list1"/>
    <dgm:cxn modelId="{31C57174-8EF2-473A-8F63-4E0DD7A23563}" type="presOf" srcId="{DF2B60BE-3D98-4CEA-9B18-9B1A1231BE14}" destId="{172FA171-503C-48C7-9A29-62277B2AD414}" srcOrd="0" destOrd="0" presId="urn:microsoft.com/office/officeart/2005/8/layout/list1"/>
    <dgm:cxn modelId="{CB5A80A1-DED0-491F-A565-14FB05C88B75}" type="presParOf" srcId="{899F58FE-625A-422B-B914-D520A8A524ED}" destId="{6CFE638E-FF6A-41F6-972C-CC4B8EE49253}" srcOrd="0" destOrd="0" presId="urn:microsoft.com/office/officeart/2005/8/layout/list1"/>
    <dgm:cxn modelId="{681821E0-92DD-4564-ACDF-47370BD83A5C}" type="presParOf" srcId="{6CFE638E-FF6A-41F6-972C-CC4B8EE49253}" destId="{172FA171-503C-48C7-9A29-62277B2AD414}" srcOrd="0" destOrd="0" presId="urn:microsoft.com/office/officeart/2005/8/layout/list1"/>
    <dgm:cxn modelId="{C6CBBB5A-E9ED-404E-9AC1-0399ED38269E}" type="presParOf" srcId="{6CFE638E-FF6A-41F6-972C-CC4B8EE49253}" destId="{857368B7-37E4-4EE1-BA98-698AA61048EE}" srcOrd="1" destOrd="0" presId="urn:microsoft.com/office/officeart/2005/8/layout/list1"/>
    <dgm:cxn modelId="{EFB9A588-D0AD-4436-9EB5-7CBAE3DD0580}" type="presParOf" srcId="{899F58FE-625A-422B-B914-D520A8A524ED}" destId="{7BCCB898-DE41-4A29-835A-D2B4C3ED369B}" srcOrd="1" destOrd="0" presId="urn:microsoft.com/office/officeart/2005/8/layout/list1"/>
    <dgm:cxn modelId="{BF258D1B-D1E9-4EBF-8EE3-6BEAE7AEB3E8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</dgm:pt>
    <dgm:pt modelId="{31A49FA7-67B4-4F54-B94A-7A7B69ECD7FD}" type="pres">
      <dgm:prSet presAssocID="{37E891B8-52AB-453B-A25F-720968CFC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6D05B3-2C0C-481D-9F45-FF28DBAD6C73}" type="presOf" srcId="{63D08570-1A0A-4278-80CF-D54B9BE0030D}" destId="{22E41A6F-CDDD-4E8B-84DB-9D5DA3C48AF2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E6A02940-9956-43EA-8A65-627A126E925F}" type="presOf" srcId="{37E891B8-52AB-453B-A25F-720968CFC796}" destId="{935CBFB5-6DC4-4AEE-B7B4-4E512550DDCE}" srcOrd="0" destOrd="0" presId="urn:microsoft.com/office/officeart/2005/8/layout/list1"/>
    <dgm:cxn modelId="{DDFEE157-BDFA-4D0B-9278-E7B756BE02E3}" type="presOf" srcId="{37E891B8-52AB-453B-A25F-720968CFC796}" destId="{31A49FA7-67B4-4F54-B94A-7A7B69ECD7FD}" srcOrd="1" destOrd="0" presId="urn:microsoft.com/office/officeart/2005/8/layout/list1"/>
    <dgm:cxn modelId="{6ACD60D8-51CD-4909-9627-E25F79BE9DAB}" type="presOf" srcId="{5F4F3CF2-2919-4D3F-9956-5432A5B97BC5}" destId="{833BAB0A-D86E-4615-A12C-4580EB5E7AE7}" srcOrd="0" destOrd="0" presId="urn:microsoft.com/office/officeart/2005/8/layout/list1"/>
    <dgm:cxn modelId="{55F0F814-AB24-4F9A-9FF6-5E5578D13715}" type="presParOf" srcId="{833BAB0A-D86E-4615-A12C-4580EB5E7AE7}" destId="{1CB647E4-07C1-4B87-ACC0-820B49881AC1}" srcOrd="0" destOrd="0" presId="urn:microsoft.com/office/officeart/2005/8/layout/list1"/>
    <dgm:cxn modelId="{EBD603FD-ABB2-4216-8C2C-CDBC40525F5F}" type="presParOf" srcId="{1CB647E4-07C1-4B87-ACC0-820B49881AC1}" destId="{935CBFB5-6DC4-4AEE-B7B4-4E512550DDCE}" srcOrd="0" destOrd="0" presId="urn:microsoft.com/office/officeart/2005/8/layout/list1"/>
    <dgm:cxn modelId="{2C121082-4E99-428D-B1D6-B947F21A3ABA}" type="presParOf" srcId="{1CB647E4-07C1-4B87-ACC0-820B49881AC1}" destId="{31A49FA7-67B4-4F54-B94A-7A7B69ECD7FD}" srcOrd="1" destOrd="0" presId="urn:microsoft.com/office/officeart/2005/8/layout/list1"/>
    <dgm:cxn modelId="{9FAABEBC-390A-4D88-9F04-937C7E5A9C02}" type="presParOf" srcId="{833BAB0A-D86E-4615-A12C-4580EB5E7AE7}" destId="{E7AB66DB-6955-40F5-9E80-BAADCF5770EC}" srcOrd="1" destOrd="0" presId="urn:microsoft.com/office/officeart/2005/8/layout/list1"/>
    <dgm:cxn modelId="{4F3BC070-E926-4349-9AE5-001B2E3A1C9E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</dgm:pt>
    <dgm:pt modelId="{31A49FA7-67B4-4F54-B94A-7A7B69ECD7FD}" type="pres">
      <dgm:prSet presAssocID="{37E891B8-52AB-453B-A25F-720968CFC796}" presName="parentText" presStyleLbl="node1" presStyleIdx="0" presStyleCnt="1" custLinFactNeighborX="5880">
        <dgm:presLayoutVars>
          <dgm:chMax val="0"/>
          <dgm:bulletEnabled val="1"/>
        </dgm:presLayoutVars>
      </dgm:prSet>
      <dgm:spPr/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74FF7BE-E173-4E94-B69A-806D43CA1D9A}" type="presOf" srcId="{63D08570-1A0A-4278-80CF-D54B9BE0030D}" destId="{22E41A6F-CDDD-4E8B-84DB-9D5DA3C48AF2}" srcOrd="0" destOrd="0" presId="urn:microsoft.com/office/officeart/2005/8/layout/list1"/>
    <dgm:cxn modelId="{29660DE7-8046-4191-9B55-15FFF69B336C}" type="presOf" srcId="{37E891B8-52AB-453B-A25F-720968CFC796}" destId="{935CBFB5-6DC4-4AEE-B7B4-4E512550DDCE}" srcOrd="0" destOrd="0" presId="urn:microsoft.com/office/officeart/2005/8/layout/list1"/>
    <dgm:cxn modelId="{BD0EF875-5E3D-4593-BD96-DC81B1DCAF19}" type="presOf" srcId="{37E891B8-52AB-453B-A25F-720968CFC796}" destId="{31A49FA7-67B4-4F54-B94A-7A7B69ECD7FD}" srcOrd="1" destOrd="0" presId="urn:microsoft.com/office/officeart/2005/8/layout/list1"/>
    <dgm:cxn modelId="{082C9F69-1EE8-4706-A532-072997DDAFCE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B2F407A9-5458-4F17-AF7E-102CD9BA93CB}" type="presParOf" srcId="{833BAB0A-D86E-4615-A12C-4580EB5E7AE7}" destId="{1CB647E4-07C1-4B87-ACC0-820B49881AC1}" srcOrd="0" destOrd="0" presId="urn:microsoft.com/office/officeart/2005/8/layout/list1"/>
    <dgm:cxn modelId="{23AF70E9-429C-413E-94F3-4BBAB7173DC7}" type="presParOf" srcId="{1CB647E4-07C1-4B87-ACC0-820B49881AC1}" destId="{935CBFB5-6DC4-4AEE-B7B4-4E512550DDCE}" srcOrd="0" destOrd="0" presId="urn:microsoft.com/office/officeart/2005/8/layout/list1"/>
    <dgm:cxn modelId="{F470F00C-8A07-4297-8FCA-F8A7B57239CE}" type="presParOf" srcId="{1CB647E4-07C1-4B87-ACC0-820B49881AC1}" destId="{31A49FA7-67B4-4F54-B94A-7A7B69ECD7FD}" srcOrd="1" destOrd="0" presId="urn:microsoft.com/office/officeart/2005/8/layout/list1"/>
    <dgm:cxn modelId="{8EC08D26-37BB-47DB-92DF-D53B74BB619B}" type="presParOf" srcId="{833BAB0A-D86E-4615-A12C-4580EB5E7AE7}" destId="{E7AB66DB-6955-40F5-9E80-BAADCF5770EC}" srcOrd="1" destOrd="0" presId="urn:microsoft.com/office/officeart/2005/8/layout/list1"/>
    <dgm:cxn modelId="{22BCFD7C-AB14-4B96-9C7C-45885DC7CF60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5345856-A0DA-4143-B538-B9D4A2DFC71F}" type="presOf" srcId="{77C6B534-5B90-4D2C-804B-A58E30241A65}" destId="{70C29741-F954-4234-B508-EAB48821543D}" srcOrd="1" destOrd="0" presId="urn:microsoft.com/office/officeart/2005/8/layout/list1"/>
    <dgm:cxn modelId="{6B4E9010-C4CD-49BA-BE45-CDA401667BD0}" type="presOf" srcId="{77C6B534-5B90-4D2C-804B-A58E30241A65}" destId="{6162312F-5AD7-4D8A-9568-E20740BE4766}" srcOrd="0" destOrd="0" presId="urn:microsoft.com/office/officeart/2005/8/layout/list1"/>
    <dgm:cxn modelId="{C652B94D-4779-42CE-BAC9-B52848516E38}" type="presOf" srcId="{AA1CE7B4-B341-4AB6-A5F2-71197A4F2849}" destId="{AF32643C-7E38-44FD-9157-E8C3E51556FF}" srcOrd="0" destOrd="0" presId="urn:microsoft.com/office/officeart/2005/8/layout/list1"/>
    <dgm:cxn modelId="{68B38A05-FF80-4AFA-8033-F595EE20D860}" type="presOf" srcId="{6B3C4A28-466D-4946-84C2-F9E27496312B}" destId="{C7D73555-CF0C-421B-816C-B2222F66B1FD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4FABDC37-7EA5-4C99-B078-D52F2ED4208F}" type="presParOf" srcId="{AF32643C-7E38-44FD-9157-E8C3E51556FF}" destId="{C92EF763-BE2A-449C-ACD8-5AA5A884C444}" srcOrd="0" destOrd="0" presId="urn:microsoft.com/office/officeart/2005/8/layout/list1"/>
    <dgm:cxn modelId="{93FD8C11-94FF-4B40-AD41-534EF787D945}" type="presParOf" srcId="{C92EF763-BE2A-449C-ACD8-5AA5A884C444}" destId="{6162312F-5AD7-4D8A-9568-E20740BE4766}" srcOrd="0" destOrd="0" presId="urn:microsoft.com/office/officeart/2005/8/layout/list1"/>
    <dgm:cxn modelId="{A9EE7051-CC3B-40A9-8640-67E2132AED70}" type="presParOf" srcId="{C92EF763-BE2A-449C-ACD8-5AA5A884C444}" destId="{70C29741-F954-4234-B508-EAB48821543D}" srcOrd="1" destOrd="0" presId="urn:microsoft.com/office/officeart/2005/8/layout/list1"/>
    <dgm:cxn modelId="{25173C12-C16B-45F1-8D76-F904D67BC1FD}" type="presParOf" srcId="{AF32643C-7E38-44FD-9157-E8C3E51556FF}" destId="{1010EC58-3F5C-4072-8FAB-7697AEAFFAE9}" srcOrd="1" destOrd="0" presId="urn:microsoft.com/office/officeart/2005/8/layout/list1"/>
    <dgm:cxn modelId="{C3BE1DA5-7A37-4495-9F11-80823D5BF2FD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FCE47D9F-5253-4609-86CE-3CA8462E25BC}" type="presOf" srcId="{DF2B60BE-3D98-4CEA-9B18-9B1A1231BE14}" destId="{857368B7-37E4-4EE1-BA98-698AA61048EE}" srcOrd="1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D7E60FA4-5097-4CFD-AC4C-21655520D1C2}" type="presOf" srcId="{C3D76853-DD33-46B2-9DE1-8B21A77FF3EB}" destId="{899F58FE-625A-422B-B914-D520A8A524ED}" srcOrd="0" destOrd="0" presId="urn:microsoft.com/office/officeart/2005/8/layout/list1"/>
    <dgm:cxn modelId="{3C3621C9-E91B-44D6-ADBE-EAB00156D450}" type="presOf" srcId="{AC590448-D4C3-49C4-85E7-C494BF1EE0AF}" destId="{4CD1030B-C095-436C-A073-FFAB92062228}" srcOrd="0" destOrd="0" presId="urn:microsoft.com/office/officeart/2005/8/layout/list1"/>
    <dgm:cxn modelId="{5C954981-6E13-40A4-8687-DE3106D5F0A6}" type="presOf" srcId="{DF2B60BE-3D98-4CEA-9B18-9B1A1231BE14}" destId="{172FA171-503C-48C7-9A29-62277B2AD414}" srcOrd="0" destOrd="0" presId="urn:microsoft.com/office/officeart/2005/8/layout/list1"/>
    <dgm:cxn modelId="{246A0651-CCC3-4F8E-BECE-DC5A48D030DB}" type="presParOf" srcId="{899F58FE-625A-422B-B914-D520A8A524ED}" destId="{6CFE638E-FF6A-41F6-972C-CC4B8EE49253}" srcOrd="0" destOrd="0" presId="urn:microsoft.com/office/officeart/2005/8/layout/list1"/>
    <dgm:cxn modelId="{A877378F-19E3-48CB-94C2-E264DCB055A7}" type="presParOf" srcId="{6CFE638E-FF6A-41F6-972C-CC4B8EE49253}" destId="{172FA171-503C-48C7-9A29-62277B2AD414}" srcOrd="0" destOrd="0" presId="urn:microsoft.com/office/officeart/2005/8/layout/list1"/>
    <dgm:cxn modelId="{5C79C296-902D-4584-9077-605E3E2474D9}" type="presParOf" srcId="{6CFE638E-FF6A-41F6-972C-CC4B8EE49253}" destId="{857368B7-37E4-4EE1-BA98-698AA61048EE}" srcOrd="1" destOrd="0" presId="urn:microsoft.com/office/officeart/2005/8/layout/list1"/>
    <dgm:cxn modelId="{D8B53DBC-3C94-48C5-B390-DBAC73F40C2F}" type="presParOf" srcId="{899F58FE-625A-422B-B914-D520A8A524ED}" destId="{7BCCB898-DE41-4A29-835A-D2B4C3ED369B}" srcOrd="1" destOrd="0" presId="urn:microsoft.com/office/officeart/2005/8/layout/list1"/>
    <dgm:cxn modelId="{86688CD2-EB7A-4DF8-B34D-75ED0F9EFA91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71E2C4D4-2555-43B3-B464-61D41278A448}" type="presOf" srcId="{C86EA1B0-6EB4-47D1-9933-1A028A06279B}" destId="{8391B976-A12A-4751-8254-2AFC5981E498}" srcOrd="0" destOrd="0" presId="urn:microsoft.com/office/officeart/2005/8/layout/vList3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DF327411-3FB8-4B9C-AE5F-9B22E78836CB}" type="presOf" srcId="{51DF9298-C068-4794-B8D7-290608BF4CA8}" destId="{9964F86A-DCC6-4C9F-970D-6B58597BD9C0}" srcOrd="0" destOrd="0" presId="urn:microsoft.com/office/officeart/2005/8/layout/vList3"/>
    <dgm:cxn modelId="{1AE1DB99-2AE6-4269-97BE-E16EFD3DFE52}" type="presParOf" srcId="{9964F86A-DCC6-4C9F-970D-6B58597BD9C0}" destId="{72D85F94-639A-4507-B734-C723EF6403CD}" srcOrd="0" destOrd="0" presId="urn:microsoft.com/office/officeart/2005/8/layout/vList3"/>
    <dgm:cxn modelId="{BADE917C-9639-41ED-95E9-73496AE408CD}" type="presParOf" srcId="{72D85F94-639A-4507-B734-C723EF6403CD}" destId="{4B1CAC1D-C654-4124-A739-D84414DBA671}" srcOrd="0" destOrd="0" presId="urn:microsoft.com/office/officeart/2005/8/layout/vList3"/>
    <dgm:cxn modelId="{9B996F04-26F8-4585-A597-6AF7B28F5144}" type="presParOf" srcId="{72D85F94-639A-4507-B734-C723EF6403CD}" destId="{8391B976-A12A-4751-8254-2AFC5981E498}" srcOrd="1" destOrd="0" presId="urn:microsoft.com/office/officeart/2005/8/layout/vList3"/>
    <dgm:cxn modelId="{C60DDE96-44F8-42D6-BF30-96F5F068B48E}" type="presParOf" srcId="{9964F86A-DCC6-4C9F-970D-6B58597BD9C0}" destId="{DB076522-CBE7-46C8-81F8-8B1AA6E70891}" srcOrd="1" destOrd="0" presId="urn:microsoft.com/office/officeart/2005/8/layout/vList3"/>
    <dgm:cxn modelId="{44AD0808-57B2-4D3E-B279-2E1CEA4BE4D8}" type="presParOf" srcId="{9964F86A-DCC6-4C9F-970D-6B58597BD9C0}" destId="{17C4357D-C2A4-4C51-A503-DF3BA7F5D281}" srcOrd="2" destOrd="0" presId="urn:microsoft.com/office/officeart/2005/8/layout/vList3"/>
    <dgm:cxn modelId="{58C7E009-DF85-4CF2-B07D-1AFEAFCCFE33}" type="presParOf" srcId="{17C4357D-C2A4-4C51-A503-DF3BA7F5D281}" destId="{DC299C18-AC1A-446D-AC36-50F0ED684BB2}" srcOrd="0" destOrd="0" presId="urn:microsoft.com/office/officeart/2005/8/layout/vList3"/>
    <dgm:cxn modelId="{09778BCC-23D7-4D87-9769-3025D0CAE862}" type="presParOf" srcId="{17C4357D-C2A4-4C51-A503-DF3BA7F5D281}" destId="{FCE60978-4932-4D25-85A8-0ADEE41F1AE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/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8B991B0C-2115-4134-ADD0-84F8BCB6E8B1}" type="presOf" srcId="{2AD01156-C4D5-4497-AF8B-41A7677ADB46}" destId="{BC9B7172-39C5-4A62-9188-0061DEF4BFDF}" srcOrd="0" destOrd="0" presId="urn:microsoft.com/office/officeart/2005/8/layout/pList1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C8060CC2-862F-4493-A4F9-66AB743793E7}" type="presOf" srcId="{BCB939D9-F22D-4FE1-BEB8-F76AC765C7C9}" destId="{5E8DF3E0-F298-49C7-A5D3-019AA82390DD}" srcOrd="0" destOrd="0" presId="urn:microsoft.com/office/officeart/2005/8/layout/pList1"/>
    <dgm:cxn modelId="{0DDAFD2D-EA7B-4655-ABEA-D77858874F3F}" type="presOf" srcId="{EB30C8D8-0158-410F-BE46-D0D9DDEA375C}" destId="{E0D240BA-DDF5-4476-A93A-18F6B207A338}" srcOrd="0" destOrd="0" presId="urn:microsoft.com/office/officeart/2005/8/layout/pList1"/>
    <dgm:cxn modelId="{732BFE99-F50C-420E-A9C5-6C245ED1B065}" type="presOf" srcId="{A777F699-30BB-43C0-93F2-63FD26D61AF1}" destId="{903D9D12-70CE-4FAC-B3B1-1C5F4DA8C5BB}" srcOrd="0" destOrd="0" presId="urn:microsoft.com/office/officeart/2005/8/layout/pList1"/>
    <dgm:cxn modelId="{411BCE97-57A3-4D0A-8D0F-8F9E26B78299}" type="presParOf" srcId="{5E8DF3E0-F298-49C7-A5D3-019AA82390DD}" destId="{9D8385F3-CD65-4703-A98C-D2120E92439B}" srcOrd="0" destOrd="0" presId="urn:microsoft.com/office/officeart/2005/8/layout/pList1"/>
    <dgm:cxn modelId="{256F9B3D-A965-4B75-A36F-818582D25B1F}" type="presParOf" srcId="{9D8385F3-CD65-4703-A98C-D2120E92439B}" destId="{66A58CE5-F070-42D8-932F-903FA61828A9}" srcOrd="0" destOrd="0" presId="urn:microsoft.com/office/officeart/2005/8/layout/pList1"/>
    <dgm:cxn modelId="{F7F1E071-412B-4A7F-98CE-9569CCF33047}" type="presParOf" srcId="{9D8385F3-CD65-4703-A98C-D2120E92439B}" destId="{903D9D12-70CE-4FAC-B3B1-1C5F4DA8C5BB}" srcOrd="1" destOrd="0" presId="urn:microsoft.com/office/officeart/2005/8/layout/pList1"/>
    <dgm:cxn modelId="{89A89555-0292-4345-A2E9-92EDAC0BEF3C}" type="presParOf" srcId="{5E8DF3E0-F298-49C7-A5D3-019AA82390DD}" destId="{E0D240BA-DDF5-4476-A93A-18F6B207A338}" srcOrd="1" destOrd="0" presId="urn:microsoft.com/office/officeart/2005/8/layout/pList1"/>
    <dgm:cxn modelId="{C089EB26-BD5C-42B1-B9C1-61A9325AFE2B}" type="presParOf" srcId="{5E8DF3E0-F298-49C7-A5D3-019AA82390DD}" destId="{187143C8-EEE1-492B-B3ED-B98FE92A98D9}" srcOrd="2" destOrd="0" presId="urn:microsoft.com/office/officeart/2005/8/layout/pList1"/>
    <dgm:cxn modelId="{3EB6828F-8030-4428-97F3-9B0A5A30FEF4}" type="presParOf" srcId="{187143C8-EEE1-492B-B3ED-B98FE92A98D9}" destId="{C5CA6667-1F7B-44E8-B1D3-974AA51418E6}" srcOrd="0" destOrd="0" presId="urn:microsoft.com/office/officeart/2005/8/layout/pList1"/>
    <dgm:cxn modelId="{D98F2E32-BF7E-4A99-A0ED-B9BA75363204}" type="presParOf" srcId="{187143C8-EEE1-492B-B3ED-B98FE92A98D9}" destId="{BC9B7172-39C5-4A62-9188-0061DEF4BFD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/>
            <a:t>Have maid mediator role</a:t>
          </a:r>
          <a:endParaRPr lang="en-US" dirty="0"/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/>
            <a:t>Auto suggest</a:t>
          </a:r>
          <a:endParaRPr lang="en-US" dirty="0"/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 custLinFactNeighborX="57839" custLinFactNeighborY="296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 custLinFactX="62411" custLinFactNeighborX="100000" custLinFactNeighborY="-2560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maid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requests &amp; payment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2AF21528-BC74-480D-BEE8-DAB6DF8B106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Admin</a:t>
          </a:r>
          <a:endParaRPr lang="en-US" dirty="0">
            <a:solidFill>
              <a:schemeClr val="tx1"/>
            </a:solidFill>
          </a:endParaRPr>
        </a:p>
      </dgm:t>
    </dgm:pt>
    <dgm:pt modelId="{D2D5DE20-33C7-4425-967D-3E10DEE8DE8B}" type="parTrans" cxnId="{A9BD3E6A-6CB6-44E5-9B94-CCBA4CB47765}">
      <dgm:prSet/>
      <dgm:spPr/>
      <dgm:t>
        <a:bodyPr/>
        <a:lstStyle/>
        <a:p>
          <a:endParaRPr lang="en-US"/>
        </a:p>
      </dgm:t>
    </dgm:pt>
    <dgm:pt modelId="{AD246A14-1370-409C-ADE1-3B8CB34DB0F5}" type="sibTrans" cxnId="{A9BD3E6A-6CB6-44E5-9B94-CCBA4CB47765}">
      <dgm:prSet/>
      <dgm:spPr/>
      <dgm:t>
        <a:bodyPr/>
        <a:lstStyle/>
        <a:p>
          <a:endParaRPr lang="en-US"/>
        </a:p>
      </dgm:t>
    </dgm:pt>
    <dgm:pt modelId="{B44705B9-9001-4218-876B-D15CFCFA68A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account &amp; </a:t>
          </a:r>
          <a:r>
            <a:rPr lang="en-US" dirty="0" err="1" smtClean="0">
              <a:solidFill>
                <a:schemeClr val="tx1"/>
              </a:solidFill>
            </a:rPr>
            <a:t>config</a:t>
          </a:r>
          <a:endParaRPr lang="en-US" dirty="0">
            <a:solidFill>
              <a:schemeClr val="tx1"/>
            </a:solidFill>
          </a:endParaRPr>
        </a:p>
      </dgm:t>
    </dgm:pt>
    <dgm:pt modelId="{31BC0794-36C7-4523-8CDC-98F396C7F3C6}" type="parTrans" cxnId="{16FC8061-6174-42A6-9E18-69FE8010C32C}">
      <dgm:prSet/>
      <dgm:spPr/>
      <dgm:t>
        <a:bodyPr/>
        <a:lstStyle/>
        <a:p>
          <a:endParaRPr lang="en-US"/>
        </a:p>
      </dgm:t>
    </dgm:pt>
    <dgm:pt modelId="{B507750E-85FB-4E38-A7D3-18E9F98F3A1B}" type="sibTrans" cxnId="{16FC8061-6174-42A6-9E18-69FE8010C32C}">
      <dgm:prSet/>
      <dgm:spPr/>
      <dgm:t>
        <a:bodyPr/>
        <a:lstStyle/>
        <a:p>
          <a:endParaRPr lang="en-US"/>
        </a:p>
      </dgm:t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5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5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5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5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5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5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E115B862-E252-44BF-B3CF-7FE909C02541}" type="pres">
      <dgm:prSet presAssocID="{2AF21528-BC74-480D-BEE8-DAB6DF8B106F}" presName="comp" presStyleCnt="0"/>
      <dgm:spPr/>
    </dgm:pt>
    <dgm:pt modelId="{4D32287D-853B-4771-BAA3-2C258CC52BA3}" type="pres">
      <dgm:prSet presAssocID="{2AF21528-BC74-480D-BEE8-DAB6DF8B106F}" presName="box" presStyleLbl="node1" presStyleIdx="3" presStyleCnt="5"/>
      <dgm:spPr/>
      <dgm:t>
        <a:bodyPr/>
        <a:lstStyle/>
        <a:p>
          <a:endParaRPr lang="en-US"/>
        </a:p>
      </dgm:t>
    </dgm:pt>
    <dgm:pt modelId="{980595A5-7DCD-403A-8EC0-416E5D493C78}" type="pres">
      <dgm:prSet presAssocID="{2AF21528-BC74-480D-BEE8-DAB6DF8B106F}" presName="img" presStyleLbl="fgImgPlace1" presStyleIdx="3" presStyleCnt="5" custScaleX="5443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t>
        <a:bodyPr/>
        <a:lstStyle/>
        <a:p>
          <a:endParaRPr lang="en-US"/>
        </a:p>
      </dgm:t>
    </dgm:pt>
    <dgm:pt modelId="{320099D3-DCEA-4895-8F58-0B87E441D055}" type="pres">
      <dgm:prSet presAssocID="{2AF21528-BC74-480D-BEE8-DAB6DF8B106F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B552F-6A0A-4B1E-9A9A-41B2070F66BB}" type="pres">
      <dgm:prSet presAssocID="{AD246A14-1370-409C-ADE1-3B8CB34DB0F5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4" presStyleCnt="5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4" presStyleCnt="5" custScaleX="60391"/>
      <dgm:spPr/>
    </dgm:pt>
    <dgm:pt modelId="{EB245845-58E9-48A8-A112-229634F8CF33}" type="pres">
      <dgm:prSet presAssocID="{867D9768-D2A5-4031-8FEF-DBF9396BB342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049988-BB22-48B3-A636-E03771E1E813}" type="presOf" srcId="{1BEF5DA5-5671-4ADC-80DA-9F40DAD5AC9A}" destId="{0B773AD0-FD2C-45AA-B516-B3F51A02D3A9}" srcOrd="0" destOrd="1" presId="urn:microsoft.com/office/officeart/2005/8/layout/vList4"/>
    <dgm:cxn modelId="{6A004604-FD07-41B2-950A-1F03DF138416}" type="presOf" srcId="{41C3DAE6-CEC9-46B0-B520-4B5928FAEB0D}" destId="{A95CBEA9-5ACF-47D7-B660-591B3B462BA3}" srcOrd="1" destOrd="1" presId="urn:microsoft.com/office/officeart/2005/8/layout/vList4"/>
    <dgm:cxn modelId="{F7C650AE-E586-4577-AD26-2106DC799D3E}" type="presOf" srcId="{67AD1E03-017D-40A8-BC30-752660CA681A}" destId="{A95CBEA9-5ACF-47D7-B660-591B3B462BA3}" srcOrd="1" destOrd="0" presId="urn:microsoft.com/office/officeart/2005/8/layout/vList4"/>
    <dgm:cxn modelId="{A9BD3E6A-6CB6-44E5-9B94-CCBA4CB47765}" srcId="{EFF8448D-7463-4B2F-9347-E50A241F1334}" destId="{2AF21528-BC74-480D-BEE8-DAB6DF8B106F}" srcOrd="3" destOrd="0" parTransId="{D2D5DE20-33C7-4425-967D-3E10DEE8DE8B}" sibTransId="{AD246A14-1370-409C-ADE1-3B8CB34DB0F5}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5673A3E7-FD5F-4530-9351-6F48D114CAAD}" type="presOf" srcId="{1BEF5DA5-5671-4ADC-80DA-9F40DAD5AC9A}" destId="{3015B54F-8B4A-4748-8280-A8BDCDA5CFF5}" srcOrd="1" destOrd="1" presId="urn:microsoft.com/office/officeart/2005/8/layout/vList4"/>
    <dgm:cxn modelId="{5C99877B-6B78-4AD2-A6BB-53D9024983BD}" type="presOf" srcId="{BFECAA96-7800-4365-B7D8-16A352A13B9E}" destId="{F6642189-C8AA-4F39-8DB0-1F449EC2C6D4}" srcOrd="0" destOrd="1" presId="urn:microsoft.com/office/officeart/2005/8/layout/vList4"/>
    <dgm:cxn modelId="{54305929-F268-4118-9852-DAA31223C0F8}" type="presOf" srcId="{6676A09F-22FC-4735-954D-9283F09766E8}" destId="{0B773AD0-FD2C-45AA-B516-B3F51A02D3A9}" srcOrd="0" destOrd="0" presId="urn:microsoft.com/office/officeart/2005/8/layout/vList4"/>
    <dgm:cxn modelId="{60EE4D91-4A99-4C26-9672-46F2F7F4A3EF}" type="presOf" srcId="{B44705B9-9001-4218-876B-D15CFCFA68A7}" destId="{320099D3-DCEA-4895-8F58-0B87E441D055}" srcOrd="1" destOrd="1" presId="urn:microsoft.com/office/officeart/2005/8/layout/vList4"/>
    <dgm:cxn modelId="{E167F7AC-5A55-494C-8BCB-57F1301417DB}" type="presOf" srcId="{9C2C816A-5D3D-4621-BBC5-6C07A8EE90D5}" destId="{970F31FC-46FB-4865-ABFC-13A62662928E}" srcOrd="1" destOrd="1" presId="urn:microsoft.com/office/officeart/2005/8/layout/vList4"/>
    <dgm:cxn modelId="{BA802FAB-9B01-4A3B-A1E6-8D7522FA5E25}" type="presOf" srcId="{67AD1E03-017D-40A8-BC30-752660CA681A}" destId="{A16B5854-BD2A-4F7B-A2EF-C7F2573CD587}" srcOrd="0" destOrd="0" presId="urn:microsoft.com/office/officeart/2005/8/layout/vList4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FD0A8413-2725-41DB-BA19-75DFF2D614BE}" type="presOf" srcId="{9C2C816A-5D3D-4621-BBC5-6C07A8EE90D5}" destId="{03E44610-BE9F-4A50-9367-5B6BCFB6CF33}" srcOrd="0" destOrd="1" presId="urn:microsoft.com/office/officeart/2005/8/layout/vList4"/>
    <dgm:cxn modelId="{1CC563A3-CA3E-4FBD-8592-37AB99592931}" type="presOf" srcId="{41C3DAE6-CEC9-46B0-B520-4B5928FAEB0D}" destId="{A16B5854-BD2A-4F7B-A2EF-C7F2573CD587}" srcOrd="0" destOrd="1" presId="urn:microsoft.com/office/officeart/2005/8/layout/vList4"/>
    <dgm:cxn modelId="{2098D5CF-201B-4940-BB07-BA76A16CDD3D}" type="presOf" srcId="{867D9768-D2A5-4031-8FEF-DBF9396BB342}" destId="{F6642189-C8AA-4F39-8DB0-1F449EC2C6D4}" srcOrd="0" destOrd="0" presId="urn:microsoft.com/office/officeart/2005/8/layout/vList4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16FC8061-6174-42A6-9E18-69FE8010C32C}" srcId="{2AF21528-BC74-480D-BEE8-DAB6DF8B106F}" destId="{B44705B9-9001-4218-876B-D15CFCFA68A7}" srcOrd="0" destOrd="0" parTransId="{31BC0794-36C7-4523-8CDC-98F396C7F3C6}" sibTransId="{B507750E-85FB-4E38-A7D3-18E9F98F3A1B}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0C7854CD-7543-4050-A16B-230F55AE8411}" type="presOf" srcId="{2AF21528-BC74-480D-BEE8-DAB6DF8B106F}" destId="{4D32287D-853B-4771-BAA3-2C258CC52BA3}" srcOrd="0" destOrd="0" presId="urn:microsoft.com/office/officeart/2005/8/layout/vList4"/>
    <dgm:cxn modelId="{E5BF7EE7-02D8-45B1-8948-D53B1042FC83}" type="presOf" srcId="{EFF8448D-7463-4B2F-9347-E50A241F1334}" destId="{4BE6A224-799F-4AEC-9B8E-A8B65B5B1E02}" srcOrd="0" destOrd="0" presId="urn:microsoft.com/office/officeart/2005/8/layout/vList4"/>
    <dgm:cxn modelId="{63015708-BF66-4B38-B2C5-ED5581AC684A}" srcId="{EFF8448D-7463-4B2F-9347-E50A241F1334}" destId="{867D9768-D2A5-4031-8FEF-DBF9396BB342}" srcOrd="4" destOrd="0" parTransId="{378F19C9-71D6-458F-8EFD-D5BD16397BDE}" sibTransId="{C1CEDA28-6174-403B-BA1C-7977C79D47A8}"/>
    <dgm:cxn modelId="{3554789E-F902-4BAF-9843-BBAC78F8CC73}" type="presOf" srcId="{2AF21528-BC74-480D-BEE8-DAB6DF8B106F}" destId="{320099D3-DCEA-4895-8F58-0B87E441D055}" srcOrd="1" destOrd="0" presId="urn:microsoft.com/office/officeart/2005/8/layout/vList4"/>
    <dgm:cxn modelId="{3238EEAD-D187-4FBA-A715-50648F99624D}" type="presOf" srcId="{B44705B9-9001-4218-876B-D15CFCFA68A7}" destId="{4D32287D-853B-4771-BAA3-2C258CC52BA3}" srcOrd="0" destOrd="1" presId="urn:microsoft.com/office/officeart/2005/8/layout/vList4"/>
    <dgm:cxn modelId="{8A371313-FD30-47CC-864F-B1C40E2A3B92}" type="presOf" srcId="{A92BD89B-0112-400E-A50E-435299A2A568}" destId="{03E44610-BE9F-4A50-9367-5B6BCFB6CF33}" srcOrd="0" destOrd="0" presId="urn:microsoft.com/office/officeart/2005/8/layout/vList4"/>
    <dgm:cxn modelId="{E2816A73-CFEC-44D4-ABC1-E1DA4006F3B4}" srcId="{67AD1E03-017D-40A8-BC30-752660CA681A}" destId="{41C3DAE6-CEC9-46B0-B520-4B5928FAEB0D}" srcOrd="0" destOrd="0" parTransId="{32448FF7-8ED3-42CE-A403-225FD61DAEE3}" sibTransId="{312D24DC-24C7-43E2-9AC2-CCD9454175F4}"/>
    <dgm:cxn modelId="{508BC829-1984-4680-83AD-ED3E4A562B7D}" type="presOf" srcId="{6676A09F-22FC-4735-954D-9283F09766E8}" destId="{3015B54F-8B4A-4748-8280-A8BDCDA5CFF5}" srcOrd="1" destOrd="0" presId="urn:microsoft.com/office/officeart/2005/8/layout/vList4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CFD878D8-CBA8-4E6D-A4A4-516F50FAC955}" type="presOf" srcId="{867D9768-D2A5-4031-8FEF-DBF9396BB342}" destId="{EB245845-58E9-48A8-A112-229634F8CF33}" srcOrd="1" destOrd="0" presId="urn:microsoft.com/office/officeart/2005/8/layout/vList4"/>
    <dgm:cxn modelId="{9C58B31B-E499-4009-8D97-7E14BD30E60E}" type="presOf" srcId="{A92BD89B-0112-400E-A50E-435299A2A568}" destId="{970F31FC-46FB-4865-ABFC-13A62662928E}" srcOrd="1" destOrd="0" presId="urn:microsoft.com/office/officeart/2005/8/layout/vList4"/>
    <dgm:cxn modelId="{ED5F08F8-86CB-4320-8172-FB1F6975D15B}" type="presOf" srcId="{BFECAA96-7800-4365-B7D8-16A352A13B9E}" destId="{EB245845-58E9-48A8-A112-229634F8CF33}" srcOrd="1" destOrd="1" presId="urn:microsoft.com/office/officeart/2005/8/layout/vList4"/>
    <dgm:cxn modelId="{91FAFA15-335B-4309-B103-CD37AA7AF6BE}" type="presParOf" srcId="{4BE6A224-799F-4AEC-9B8E-A8B65B5B1E02}" destId="{C2C9201D-99E6-4A82-8AC6-02978D415BCB}" srcOrd="0" destOrd="0" presId="urn:microsoft.com/office/officeart/2005/8/layout/vList4"/>
    <dgm:cxn modelId="{7371D8B1-312D-4948-B570-149EA69512FD}" type="presParOf" srcId="{C2C9201D-99E6-4A82-8AC6-02978D415BCB}" destId="{0B773AD0-FD2C-45AA-B516-B3F51A02D3A9}" srcOrd="0" destOrd="0" presId="urn:microsoft.com/office/officeart/2005/8/layout/vList4"/>
    <dgm:cxn modelId="{E6EAEBBB-6237-4469-9075-0271811A746C}" type="presParOf" srcId="{C2C9201D-99E6-4A82-8AC6-02978D415BCB}" destId="{319A7970-B725-4697-B935-7A13DF5601B5}" srcOrd="1" destOrd="0" presId="urn:microsoft.com/office/officeart/2005/8/layout/vList4"/>
    <dgm:cxn modelId="{FB827F74-B811-4CE0-B7C9-A335620C1742}" type="presParOf" srcId="{C2C9201D-99E6-4A82-8AC6-02978D415BCB}" destId="{3015B54F-8B4A-4748-8280-A8BDCDA5CFF5}" srcOrd="2" destOrd="0" presId="urn:microsoft.com/office/officeart/2005/8/layout/vList4"/>
    <dgm:cxn modelId="{53A8FABC-500E-4001-8F5F-89FEF3C12D9C}" type="presParOf" srcId="{4BE6A224-799F-4AEC-9B8E-A8B65B5B1E02}" destId="{B516FADD-7576-47A1-972E-725BC866DC0D}" srcOrd="1" destOrd="0" presId="urn:microsoft.com/office/officeart/2005/8/layout/vList4"/>
    <dgm:cxn modelId="{183CBD24-146E-4C24-B097-1BCE841E5DB4}" type="presParOf" srcId="{4BE6A224-799F-4AEC-9B8E-A8B65B5B1E02}" destId="{62F66F10-FD63-4270-B89A-C984FF61618F}" srcOrd="2" destOrd="0" presId="urn:microsoft.com/office/officeart/2005/8/layout/vList4"/>
    <dgm:cxn modelId="{01FDF99A-822D-440D-B5E3-9080DDD03FAD}" type="presParOf" srcId="{62F66F10-FD63-4270-B89A-C984FF61618F}" destId="{A16B5854-BD2A-4F7B-A2EF-C7F2573CD587}" srcOrd="0" destOrd="0" presId="urn:microsoft.com/office/officeart/2005/8/layout/vList4"/>
    <dgm:cxn modelId="{0C2A6B6F-A20D-40E8-A191-A88C06388FA9}" type="presParOf" srcId="{62F66F10-FD63-4270-B89A-C984FF61618F}" destId="{AE424C95-6B02-4E06-8F12-416D57A8CB08}" srcOrd="1" destOrd="0" presId="urn:microsoft.com/office/officeart/2005/8/layout/vList4"/>
    <dgm:cxn modelId="{74E9E59C-674F-4649-AB06-1F599162D712}" type="presParOf" srcId="{62F66F10-FD63-4270-B89A-C984FF61618F}" destId="{A95CBEA9-5ACF-47D7-B660-591B3B462BA3}" srcOrd="2" destOrd="0" presId="urn:microsoft.com/office/officeart/2005/8/layout/vList4"/>
    <dgm:cxn modelId="{A54693A0-F981-49BD-9A4F-D2121F4636B9}" type="presParOf" srcId="{4BE6A224-799F-4AEC-9B8E-A8B65B5B1E02}" destId="{91D67EC9-3D21-489C-8ECA-7DA2A4B4474E}" srcOrd="3" destOrd="0" presId="urn:microsoft.com/office/officeart/2005/8/layout/vList4"/>
    <dgm:cxn modelId="{5B1B3AF1-9AB1-4D8F-A873-907085D8B511}" type="presParOf" srcId="{4BE6A224-799F-4AEC-9B8E-A8B65B5B1E02}" destId="{FF76931A-BF60-43CB-877D-363DF5F62781}" srcOrd="4" destOrd="0" presId="urn:microsoft.com/office/officeart/2005/8/layout/vList4"/>
    <dgm:cxn modelId="{1A9673D4-DD98-4DE0-A87E-B00B1FED7B2D}" type="presParOf" srcId="{FF76931A-BF60-43CB-877D-363DF5F62781}" destId="{03E44610-BE9F-4A50-9367-5B6BCFB6CF33}" srcOrd="0" destOrd="0" presId="urn:microsoft.com/office/officeart/2005/8/layout/vList4"/>
    <dgm:cxn modelId="{5A15C514-45D4-4D12-B5C3-4595C8371E88}" type="presParOf" srcId="{FF76931A-BF60-43CB-877D-363DF5F62781}" destId="{D12A791F-82B3-4F9B-B64F-85C23D53D5A6}" srcOrd="1" destOrd="0" presId="urn:microsoft.com/office/officeart/2005/8/layout/vList4"/>
    <dgm:cxn modelId="{7BBCB921-3E85-4BC6-8838-A175773A5B93}" type="presParOf" srcId="{FF76931A-BF60-43CB-877D-363DF5F62781}" destId="{970F31FC-46FB-4865-ABFC-13A62662928E}" srcOrd="2" destOrd="0" presId="urn:microsoft.com/office/officeart/2005/8/layout/vList4"/>
    <dgm:cxn modelId="{A3461ABF-D20E-4A4D-B9E8-276EB9DB2A87}" type="presParOf" srcId="{4BE6A224-799F-4AEC-9B8E-A8B65B5B1E02}" destId="{1CC66735-51CD-4BA5-A090-715C68DFC89D}" srcOrd="5" destOrd="0" presId="urn:microsoft.com/office/officeart/2005/8/layout/vList4"/>
    <dgm:cxn modelId="{3E17F282-843C-4262-AB13-BCC1B207AEDE}" type="presParOf" srcId="{4BE6A224-799F-4AEC-9B8E-A8B65B5B1E02}" destId="{E115B862-E252-44BF-B3CF-7FE909C02541}" srcOrd="6" destOrd="0" presId="urn:microsoft.com/office/officeart/2005/8/layout/vList4"/>
    <dgm:cxn modelId="{216B42AB-2AD4-403B-A93E-D4CB85C5BD14}" type="presParOf" srcId="{E115B862-E252-44BF-B3CF-7FE909C02541}" destId="{4D32287D-853B-4771-BAA3-2C258CC52BA3}" srcOrd="0" destOrd="0" presId="urn:microsoft.com/office/officeart/2005/8/layout/vList4"/>
    <dgm:cxn modelId="{95315F4E-A652-4642-B820-47AE4A518E2B}" type="presParOf" srcId="{E115B862-E252-44BF-B3CF-7FE909C02541}" destId="{980595A5-7DCD-403A-8EC0-416E5D493C78}" srcOrd="1" destOrd="0" presId="urn:microsoft.com/office/officeart/2005/8/layout/vList4"/>
    <dgm:cxn modelId="{99CB99BC-7219-4F73-84E1-FD998CAC5CDC}" type="presParOf" srcId="{E115B862-E252-44BF-B3CF-7FE909C02541}" destId="{320099D3-DCEA-4895-8F58-0B87E441D055}" srcOrd="2" destOrd="0" presId="urn:microsoft.com/office/officeart/2005/8/layout/vList4"/>
    <dgm:cxn modelId="{3008A9B0-74B6-4A9E-BC47-D9C6A13AFAF6}" type="presParOf" srcId="{4BE6A224-799F-4AEC-9B8E-A8B65B5B1E02}" destId="{766B552F-6A0A-4B1E-9A9A-41B2070F66BB}" srcOrd="7" destOrd="0" presId="urn:microsoft.com/office/officeart/2005/8/layout/vList4"/>
    <dgm:cxn modelId="{D4891899-BDD7-448B-AD2E-FF7724AD1F39}" type="presParOf" srcId="{4BE6A224-799F-4AEC-9B8E-A8B65B5B1E02}" destId="{D9F2760F-4433-4473-B7B3-AC597E6FEEDE}" srcOrd="8" destOrd="0" presId="urn:microsoft.com/office/officeart/2005/8/layout/vList4"/>
    <dgm:cxn modelId="{D833BD36-8045-45DB-88CD-88D259A3F84F}" type="presParOf" srcId="{D9F2760F-4433-4473-B7B3-AC597E6FEEDE}" destId="{F6642189-C8AA-4F39-8DB0-1F449EC2C6D4}" srcOrd="0" destOrd="0" presId="urn:microsoft.com/office/officeart/2005/8/layout/vList4"/>
    <dgm:cxn modelId="{95DDE310-0DC1-4D95-BEC7-16B6D556872B}" type="presParOf" srcId="{D9F2760F-4433-4473-B7B3-AC597E6FEEDE}" destId="{020C52BF-1887-45FF-8A36-FC914CAB1CD3}" srcOrd="1" destOrd="0" presId="urn:microsoft.com/office/officeart/2005/8/layout/vList4"/>
    <dgm:cxn modelId="{DB2779D0-D196-420C-AFEE-824171126394}" type="presParOf" srcId="{D9F2760F-4433-4473-B7B3-AC597E6FEEDE}" destId="{EB245845-58E9-48A8-A112-229634F8CF3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9B9F33-9E71-4095-B0FF-966A47C5514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BB107-5931-46B7-9621-2F8B81CC6FBB}">
      <dgm:prSet phldrT="[Text]"/>
      <dgm:spPr/>
      <dgm:t>
        <a:bodyPr/>
        <a:lstStyle/>
        <a:p>
          <a:pPr algn="ctr"/>
          <a:r>
            <a:rPr lang="en-US" dirty="0" smtClean="0"/>
            <a:t>Customer</a:t>
          </a:r>
          <a:endParaRPr lang="en-US" dirty="0"/>
        </a:p>
      </dgm:t>
    </dgm:pt>
    <dgm:pt modelId="{9D838DE8-94FE-415F-9ECC-3F1F6705EC6C}" type="parTrans" cxnId="{BBC9630A-AF46-40F0-9452-C6D74155C9A7}">
      <dgm:prSet/>
      <dgm:spPr/>
      <dgm:t>
        <a:bodyPr/>
        <a:lstStyle/>
        <a:p>
          <a:pPr algn="l"/>
          <a:endParaRPr lang="en-US"/>
        </a:p>
      </dgm:t>
    </dgm:pt>
    <dgm:pt modelId="{F39565ED-E665-470A-9C39-E617B61929B5}" type="sibTrans" cxnId="{BBC9630A-AF46-40F0-9452-C6D74155C9A7}">
      <dgm:prSet/>
      <dgm:spPr/>
      <dgm:t>
        <a:bodyPr/>
        <a:lstStyle/>
        <a:p>
          <a:pPr algn="l"/>
          <a:endParaRPr lang="en-US"/>
        </a:p>
      </dgm:t>
    </dgm:pt>
    <dgm:pt modelId="{7E806D63-A0E0-4C21-9BBF-1A40AF80FE37}">
      <dgm:prSet phldrT="[Text]" custT="1"/>
      <dgm:spPr/>
      <dgm:t>
        <a:bodyPr/>
        <a:lstStyle/>
        <a:p>
          <a:pPr algn="l"/>
          <a:r>
            <a:rPr lang="en-US" sz="2400" dirty="0" smtClean="0"/>
            <a:t>Post recruitment</a:t>
          </a:r>
          <a:endParaRPr lang="en-US" sz="2400" dirty="0"/>
        </a:p>
      </dgm:t>
    </dgm:pt>
    <dgm:pt modelId="{2D10639A-E090-4AE0-8785-56EDC54D88DC}" type="parTrans" cxnId="{FC4FC5B5-1447-40F8-900F-5437B8FDD7B4}">
      <dgm:prSet/>
      <dgm:spPr/>
      <dgm:t>
        <a:bodyPr/>
        <a:lstStyle/>
        <a:p>
          <a:pPr algn="l"/>
          <a:endParaRPr lang="en-US"/>
        </a:p>
      </dgm:t>
    </dgm:pt>
    <dgm:pt modelId="{4A0D34F6-C81A-42CE-8D12-5E5C16B23FA9}" type="sibTrans" cxnId="{FC4FC5B5-1447-40F8-900F-5437B8FDD7B4}">
      <dgm:prSet/>
      <dgm:spPr/>
      <dgm:t>
        <a:bodyPr/>
        <a:lstStyle/>
        <a:p>
          <a:pPr algn="l"/>
          <a:endParaRPr lang="en-US"/>
        </a:p>
      </dgm:t>
    </dgm:pt>
    <dgm:pt modelId="{E1CE5443-E8D1-412F-8FC9-849910410310}">
      <dgm:prSet phldrT="[Text]" custT="1"/>
      <dgm:spPr/>
      <dgm:t>
        <a:bodyPr/>
        <a:lstStyle/>
        <a:p>
          <a:pPr algn="l"/>
          <a:r>
            <a:rPr lang="en-US" sz="2400" dirty="0" smtClean="0"/>
            <a:t>Apply job request</a:t>
          </a:r>
          <a:endParaRPr lang="en-US" sz="2400" dirty="0"/>
        </a:p>
      </dgm:t>
    </dgm:pt>
    <dgm:pt modelId="{4A5F1ED0-2E6B-4F9A-9F35-5A13ED3553D1}" type="parTrans" cxnId="{4E0CC71E-431E-4893-83EA-D08A7BD383FD}">
      <dgm:prSet/>
      <dgm:spPr/>
      <dgm:t>
        <a:bodyPr/>
        <a:lstStyle/>
        <a:p>
          <a:pPr algn="l"/>
          <a:endParaRPr lang="en-US"/>
        </a:p>
      </dgm:t>
    </dgm:pt>
    <dgm:pt modelId="{10C0C64D-B87E-47EF-B7E0-8597D496B3C1}" type="sibTrans" cxnId="{4E0CC71E-431E-4893-83EA-D08A7BD383FD}">
      <dgm:prSet/>
      <dgm:spPr/>
      <dgm:t>
        <a:bodyPr/>
        <a:lstStyle/>
        <a:p>
          <a:pPr algn="l"/>
          <a:endParaRPr lang="en-US"/>
        </a:p>
      </dgm:t>
    </dgm:pt>
    <dgm:pt modelId="{D8F4E2F0-E5DB-4335-BD4B-92FE8E809FD3}">
      <dgm:prSet phldrT="[Text]"/>
      <dgm:spPr/>
      <dgm:t>
        <a:bodyPr/>
        <a:lstStyle/>
        <a:p>
          <a:pPr algn="ctr"/>
          <a:r>
            <a:rPr lang="en-US" dirty="0" smtClean="0"/>
            <a:t>Maid mediator</a:t>
          </a:r>
          <a:endParaRPr lang="en-US" dirty="0"/>
        </a:p>
      </dgm:t>
    </dgm:pt>
    <dgm:pt modelId="{5BF81458-CA12-47A4-8E6A-DA35687C3685}" type="parTrans" cxnId="{61E30886-5A26-41F1-A3C3-F102214A4442}">
      <dgm:prSet/>
      <dgm:spPr/>
      <dgm:t>
        <a:bodyPr/>
        <a:lstStyle/>
        <a:p>
          <a:pPr algn="l"/>
          <a:endParaRPr lang="en-US"/>
        </a:p>
      </dgm:t>
    </dgm:pt>
    <dgm:pt modelId="{01ABA7A6-6C9A-4569-A66F-63BBB296587E}" type="sibTrans" cxnId="{61E30886-5A26-41F1-A3C3-F102214A4442}">
      <dgm:prSet/>
      <dgm:spPr/>
      <dgm:t>
        <a:bodyPr/>
        <a:lstStyle/>
        <a:p>
          <a:pPr algn="l"/>
          <a:endParaRPr lang="en-US"/>
        </a:p>
      </dgm:t>
    </dgm:pt>
    <dgm:pt modelId="{EF3ABC79-60E8-4388-802E-EDFF4D0DA7AD}">
      <dgm:prSet phldrT="[Text]"/>
      <dgm:spPr/>
      <dgm:t>
        <a:bodyPr/>
        <a:lstStyle/>
        <a:p>
          <a:pPr algn="l"/>
          <a:r>
            <a:rPr lang="en-US" dirty="0" smtClean="0"/>
            <a:t>Manage maid</a:t>
          </a:r>
          <a:endParaRPr lang="en-US" dirty="0"/>
        </a:p>
      </dgm:t>
    </dgm:pt>
    <dgm:pt modelId="{7CAC130B-24FF-4C64-B708-B388E8869646}" type="parTrans" cxnId="{1356D45E-8EC9-4015-A11B-C931E3F26FE5}">
      <dgm:prSet/>
      <dgm:spPr/>
      <dgm:t>
        <a:bodyPr/>
        <a:lstStyle/>
        <a:p>
          <a:pPr algn="l"/>
          <a:endParaRPr lang="en-US"/>
        </a:p>
      </dgm:t>
    </dgm:pt>
    <dgm:pt modelId="{DB661190-B2B4-4C37-87D2-8469D3CA673C}" type="sibTrans" cxnId="{1356D45E-8EC9-4015-A11B-C931E3F26FE5}">
      <dgm:prSet/>
      <dgm:spPr/>
      <dgm:t>
        <a:bodyPr/>
        <a:lstStyle/>
        <a:p>
          <a:pPr algn="l"/>
          <a:endParaRPr lang="en-US"/>
        </a:p>
      </dgm:t>
    </dgm:pt>
    <dgm:pt modelId="{97BC5883-EA45-4343-9A3B-8ABD62CB82B2}">
      <dgm:prSet phldrT="[Text]"/>
      <dgm:spPr/>
      <dgm:t>
        <a:bodyPr/>
        <a:lstStyle/>
        <a:p>
          <a:pPr algn="l"/>
          <a:r>
            <a:rPr lang="en-US" dirty="0" smtClean="0"/>
            <a:t>Post job request</a:t>
          </a:r>
          <a:endParaRPr lang="en-US" dirty="0"/>
        </a:p>
      </dgm:t>
    </dgm:pt>
    <dgm:pt modelId="{C66906FF-EF5A-4C67-BE8C-E0CAD2A999AC}" type="parTrans" cxnId="{C32A63B3-F095-4858-8C58-41FDAFA8979A}">
      <dgm:prSet/>
      <dgm:spPr/>
      <dgm:t>
        <a:bodyPr/>
        <a:lstStyle/>
        <a:p>
          <a:pPr algn="l"/>
          <a:endParaRPr lang="en-US"/>
        </a:p>
      </dgm:t>
    </dgm:pt>
    <dgm:pt modelId="{C1E95879-756C-45A7-A440-3437B6B7A440}" type="sibTrans" cxnId="{C32A63B3-F095-4858-8C58-41FDAFA8979A}">
      <dgm:prSet/>
      <dgm:spPr/>
      <dgm:t>
        <a:bodyPr/>
        <a:lstStyle/>
        <a:p>
          <a:pPr algn="l"/>
          <a:endParaRPr lang="en-US"/>
        </a:p>
      </dgm:t>
    </dgm:pt>
    <dgm:pt modelId="{5F11AF1C-5C39-4A90-A8D9-F1B68D48B9F7}" type="pres">
      <dgm:prSet presAssocID="{A29B9F33-9E71-4095-B0FF-966A47C5514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85758AD-A136-4AB0-9EFE-CD309D7518F9}" type="pres">
      <dgm:prSet presAssocID="{AB1BB107-5931-46B7-9621-2F8B81CC6FBB}" presName="root" presStyleCnt="0">
        <dgm:presLayoutVars>
          <dgm:chMax/>
          <dgm:chPref val="4"/>
        </dgm:presLayoutVars>
      </dgm:prSet>
      <dgm:spPr/>
    </dgm:pt>
    <dgm:pt modelId="{22FFD1D5-29C1-41D3-8888-8B54F2971164}" type="pres">
      <dgm:prSet presAssocID="{AB1BB107-5931-46B7-9621-2F8B81CC6FBB}" presName="rootComposite" presStyleCnt="0">
        <dgm:presLayoutVars/>
      </dgm:prSet>
      <dgm:spPr/>
    </dgm:pt>
    <dgm:pt modelId="{D48A7242-6D32-4C44-90D5-ADD0B51292CA}" type="pres">
      <dgm:prSet presAssocID="{AB1BB107-5931-46B7-9621-2F8B81CC6FBB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9A4F882F-A8E3-4182-A8F2-22211C44B762}" type="pres">
      <dgm:prSet presAssocID="{AB1BB107-5931-46B7-9621-2F8B81CC6FBB}" presName="childShape" presStyleCnt="0">
        <dgm:presLayoutVars>
          <dgm:chMax val="0"/>
          <dgm:chPref val="0"/>
        </dgm:presLayoutVars>
      </dgm:prSet>
      <dgm:spPr/>
    </dgm:pt>
    <dgm:pt modelId="{BAF8AD10-DC35-4C5F-94B5-00362AEEB19E}" type="pres">
      <dgm:prSet presAssocID="{7E806D63-A0E0-4C21-9BBF-1A40AF80FE37}" presName="childComposite" presStyleCnt="0">
        <dgm:presLayoutVars>
          <dgm:chMax val="0"/>
          <dgm:chPref val="0"/>
        </dgm:presLayoutVars>
      </dgm:prSet>
      <dgm:spPr/>
    </dgm:pt>
    <dgm:pt modelId="{64F9E2EB-6538-42A6-B4DD-2B8A5FFBE53E}" type="pres">
      <dgm:prSet presAssocID="{7E806D63-A0E0-4C21-9BBF-1A40AF80FE37}" presName="Imag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9D0D8AC-6383-4086-BD5F-9DFB1E7ED763}" type="pres">
      <dgm:prSet presAssocID="{7E806D63-A0E0-4C21-9BBF-1A40AF80FE37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F01BC-4265-42B1-B18E-6FC93FE834AF}" type="pres">
      <dgm:prSet presAssocID="{E1CE5443-E8D1-412F-8FC9-849910410310}" presName="childComposite" presStyleCnt="0">
        <dgm:presLayoutVars>
          <dgm:chMax val="0"/>
          <dgm:chPref val="0"/>
        </dgm:presLayoutVars>
      </dgm:prSet>
      <dgm:spPr/>
    </dgm:pt>
    <dgm:pt modelId="{9EFA7BF4-63C7-4263-B9E7-42EE01A207F8}" type="pres">
      <dgm:prSet presAssocID="{E1CE5443-E8D1-412F-8FC9-849910410310}" presName="Image" presStyleLbl="node1" presStyleIdx="1" presStyleCnt="4"/>
      <dgm:spPr/>
    </dgm:pt>
    <dgm:pt modelId="{5565065D-3870-470F-83D9-3D2E477EAB59}" type="pres">
      <dgm:prSet presAssocID="{E1CE5443-E8D1-412F-8FC9-849910410310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A0798-2FAF-46D3-9FAF-6E0433683FD9}" type="pres">
      <dgm:prSet presAssocID="{D8F4E2F0-E5DB-4335-BD4B-92FE8E809FD3}" presName="root" presStyleCnt="0">
        <dgm:presLayoutVars>
          <dgm:chMax/>
          <dgm:chPref val="4"/>
        </dgm:presLayoutVars>
      </dgm:prSet>
      <dgm:spPr/>
    </dgm:pt>
    <dgm:pt modelId="{B661E1DF-C6FC-49D8-9EF7-923F3730587D}" type="pres">
      <dgm:prSet presAssocID="{D8F4E2F0-E5DB-4335-BD4B-92FE8E809FD3}" presName="rootComposite" presStyleCnt="0">
        <dgm:presLayoutVars/>
      </dgm:prSet>
      <dgm:spPr/>
    </dgm:pt>
    <dgm:pt modelId="{C42FB89A-F25C-49A9-B60B-F9CEA989755C}" type="pres">
      <dgm:prSet presAssocID="{D8F4E2F0-E5DB-4335-BD4B-92FE8E809FD3}" presName="rootText" presStyleLbl="node0" presStyleIdx="1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DE3B134B-7704-40DF-829C-4757E1860A5C}" type="pres">
      <dgm:prSet presAssocID="{D8F4E2F0-E5DB-4335-BD4B-92FE8E809FD3}" presName="childShape" presStyleCnt="0">
        <dgm:presLayoutVars>
          <dgm:chMax val="0"/>
          <dgm:chPref val="0"/>
        </dgm:presLayoutVars>
      </dgm:prSet>
      <dgm:spPr/>
    </dgm:pt>
    <dgm:pt modelId="{A7ADF5B8-F9ED-4F9D-9870-B445E5229600}" type="pres">
      <dgm:prSet presAssocID="{EF3ABC79-60E8-4388-802E-EDFF4D0DA7AD}" presName="childComposite" presStyleCnt="0">
        <dgm:presLayoutVars>
          <dgm:chMax val="0"/>
          <dgm:chPref val="0"/>
        </dgm:presLayoutVars>
      </dgm:prSet>
      <dgm:spPr/>
    </dgm:pt>
    <dgm:pt modelId="{1950BEFA-1F86-440D-B774-FE3FA70EED94}" type="pres">
      <dgm:prSet presAssocID="{EF3ABC79-60E8-4388-802E-EDFF4D0DA7AD}" presName="Image" presStyleLbl="node1" presStyleIdx="2" presStyleCnt="4"/>
      <dgm:spPr/>
    </dgm:pt>
    <dgm:pt modelId="{942E19A8-0D64-47C2-9A37-3EA34FF7A42A}" type="pres">
      <dgm:prSet presAssocID="{EF3ABC79-60E8-4388-802E-EDFF4D0DA7AD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009BB-16B7-4FD0-A99D-D69DB085DAA1}" type="pres">
      <dgm:prSet presAssocID="{97BC5883-EA45-4343-9A3B-8ABD62CB82B2}" presName="childComposite" presStyleCnt="0">
        <dgm:presLayoutVars>
          <dgm:chMax val="0"/>
          <dgm:chPref val="0"/>
        </dgm:presLayoutVars>
      </dgm:prSet>
      <dgm:spPr/>
    </dgm:pt>
    <dgm:pt modelId="{C54FDC66-4A96-452B-8425-641185C5E0F4}" type="pres">
      <dgm:prSet presAssocID="{97BC5883-EA45-4343-9A3B-8ABD62CB82B2}" presName="Image" presStyleLbl="node1" presStyleIdx="3" presStyleCnt="4"/>
      <dgm:spPr/>
    </dgm:pt>
    <dgm:pt modelId="{7DFDDFCD-8516-4919-A3C0-D728E2A62B42}" type="pres">
      <dgm:prSet presAssocID="{97BC5883-EA45-4343-9A3B-8ABD62CB82B2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0CC71E-431E-4893-83EA-D08A7BD383FD}" srcId="{AB1BB107-5931-46B7-9621-2F8B81CC6FBB}" destId="{E1CE5443-E8D1-412F-8FC9-849910410310}" srcOrd="1" destOrd="0" parTransId="{4A5F1ED0-2E6B-4F9A-9F35-5A13ED3553D1}" sibTransId="{10C0C64D-B87E-47EF-B7E0-8597D496B3C1}"/>
    <dgm:cxn modelId="{C32A63B3-F095-4858-8C58-41FDAFA8979A}" srcId="{D8F4E2F0-E5DB-4335-BD4B-92FE8E809FD3}" destId="{97BC5883-EA45-4343-9A3B-8ABD62CB82B2}" srcOrd="1" destOrd="0" parTransId="{C66906FF-EF5A-4C67-BE8C-E0CAD2A999AC}" sibTransId="{C1E95879-756C-45A7-A440-3437B6B7A440}"/>
    <dgm:cxn modelId="{18EBB2B0-43AE-4C8F-9BA7-6C323A0A363A}" type="presOf" srcId="{EF3ABC79-60E8-4388-802E-EDFF4D0DA7AD}" destId="{942E19A8-0D64-47C2-9A37-3EA34FF7A42A}" srcOrd="0" destOrd="0" presId="urn:microsoft.com/office/officeart/2008/layout/PictureAccentList"/>
    <dgm:cxn modelId="{4665A192-CB15-43ED-897F-5A8D625DB17A}" type="presOf" srcId="{7E806D63-A0E0-4C21-9BBF-1A40AF80FE37}" destId="{79D0D8AC-6383-4086-BD5F-9DFB1E7ED763}" srcOrd="0" destOrd="0" presId="urn:microsoft.com/office/officeart/2008/layout/PictureAccentList"/>
    <dgm:cxn modelId="{B5587208-BD11-46FF-B29E-1B076B5717DD}" type="presOf" srcId="{97BC5883-EA45-4343-9A3B-8ABD62CB82B2}" destId="{7DFDDFCD-8516-4919-A3C0-D728E2A62B42}" srcOrd="0" destOrd="0" presId="urn:microsoft.com/office/officeart/2008/layout/PictureAccentList"/>
    <dgm:cxn modelId="{FC4FC5B5-1447-40F8-900F-5437B8FDD7B4}" srcId="{AB1BB107-5931-46B7-9621-2F8B81CC6FBB}" destId="{7E806D63-A0E0-4C21-9BBF-1A40AF80FE37}" srcOrd="0" destOrd="0" parTransId="{2D10639A-E090-4AE0-8785-56EDC54D88DC}" sibTransId="{4A0D34F6-C81A-42CE-8D12-5E5C16B23FA9}"/>
    <dgm:cxn modelId="{BBC9630A-AF46-40F0-9452-C6D74155C9A7}" srcId="{A29B9F33-9E71-4095-B0FF-966A47C5514C}" destId="{AB1BB107-5931-46B7-9621-2F8B81CC6FBB}" srcOrd="0" destOrd="0" parTransId="{9D838DE8-94FE-415F-9ECC-3F1F6705EC6C}" sibTransId="{F39565ED-E665-470A-9C39-E617B61929B5}"/>
    <dgm:cxn modelId="{20425106-44F8-4DF4-8969-F2C103FD95A0}" type="presOf" srcId="{E1CE5443-E8D1-412F-8FC9-849910410310}" destId="{5565065D-3870-470F-83D9-3D2E477EAB59}" srcOrd="0" destOrd="0" presId="urn:microsoft.com/office/officeart/2008/layout/PictureAccentList"/>
    <dgm:cxn modelId="{A193CD17-75B1-4B2D-8D91-654397CCF2A3}" type="presOf" srcId="{A29B9F33-9E71-4095-B0FF-966A47C5514C}" destId="{5F11AF1C-5C39-4A90-A8D9-F1B68D48B9F7}" srcOrd="0" destOrd="0" presId="urn:microsoft.com/office/officeart/2008/layout/PictureAccentList"/>
    <dgm:cxn modelId="{1356D45E-8EC9-4015-A11B-C931E3F26FE5}" srcId="{D8F4E2F0-E5DB-4335-BD4B-92FE8E809FD3}" destId="{EF3ABC79-60E8-4388-802E-EDFF4D0DA7AD}" srcOrd="0" destOrd="0" parTransId="{7CAC130B-24FF-4C64-B708-B388E8869646}" sibTransId="{DB661190-B2B4-4C37-87D2-8469D3CA673C}"/>
    <dgm:cxn modelId="{61E30886-5A26-41F1-A3C3-F102214A4442}" srcId="{A29B9F33-9E71-4095-B0FF-966A47C5514C}" destId="{D8F4E2F0-E5DB-4335-BD4B-92FE8E809FD3}" srcOrd="1" destOrd="0" parTransId="{5BF81458-CA12-47A4-8E6A-DA35687C3685}" sibTransId="{01ABA7A6-6C9A-4569-A66F-63BBB296587E}"/>
    <dgm:cxn modelId="{E69C359E-C103-4B18-AF3B-2E12D745ABCC}" type="presOf" srcId="{AB1BB107-5931-46B7-9621-2F8B81CC6FBB}" destId="{D48A7242-6D32-4C44-90D5-ADD0B51292CA}" srcOrd="0" destOrd="0" presId="urn:microsoft.com/office/officeart/2008/layout/PictureAccentList"/>
    <dgm:cxn modelId="{9D7FD639-7BB3-4327-8FA7-B2AAE50200E0}" type="presOf" srcId="{D8F4E2F0-E5DB-4335-BD4B-92FE8E809FD3}" destId="{C42FB89A-F25C-49A9-B60B-F9CEA989755C}" srcOrd="0" destOrd="0" presId="urn:microsoft.com/office/officeart/2008/layout/PictureAccentList"/>
    <dgm:cxn modelId="{B1EA609F-CABD-473C-9DDB-06B5D22BAFAD}" type="presParOf" srcId="{5F11AF1C-5C39-4A90-A8D9-F1B68D48B9F7}" destId="{B85758AD-A136-4AB0-9EFE-CD309D7518F9}" srcOrd="0" destOrd="0" presId="urn:microsoft.com/office/officeart/2008/layout/PictureAccentList"/>
    <dgm:cxn modelId="{FE79B003-7F08-47EA-8CB1-AB8DBE539652}" type="presParOf" srcId="{B85758AD-A136-4AB0-9EFE-CD309D7518F9}" destId="{22FFD1D5-29C1-41D3-8888-8B54F2971164}" srcOrd="0" destOrd="0" presId="urn:microsoft.com/office/officeart/2008/layout/PictureAccentList"/>
    <dgm:cxn modelId="{282BAEBE-CEFF-4DB2-806A-047F0E2BFEE3}" type="presParOf" srcId="{22FFD1D5-29C1-41D3-8888-8B54F2971164}" destId="{D48A7242-6D32-4C44-90D5-ADD0B51292CA}" srcOrd="0" destOrd="0" presId="urn:microsoft.com/office/officeart/2008/layout/PictureAccentList"/>
    <dgm:cxn modelId="{FF978CA1-3C2D-4462-8289-DEF046E1520F}" type="presParOf" srcId="{B85758AD-A136-4AB0-9EFE-CD309D7518F9}" destId="{9A4F882F-A8E3-4182-A8F2-22211C44B762}" srcOrd="1" destOrd="0" presId="urn:microsoft.com/office/officeart/2008/layout/PictureAccentList"/>
    <dgm:cxn modelId="{C4892C65-491A-4AF3-9863-D9412FBF7CF9}" type="presParOf" srcId="{9A4F882F-A8E3-4182-A8F2-22211C44B762}" destId="{BAF8AD10-DC35-4C5F-94B5-00362AEEB19E}" srcOrd="0" destOrd="0" presId="urn:microsoft.com/office/officeart/2008/layout/PictureAccentList"/>
    <dgm:cxn modelId="{510156E8-6E4E-4457-B765-4DC71EDB3915}" type="presParOf" srcId="{BAF8AD10-DC35-4C5F-94B5-00362AEEB19E}" destId="{64F9E2EB-6538-42A6-B4DD-2B8A5FFBE53E}" srcOrd="0" destOrd="0" presId="urn:microsoft.com/office/officeart/2008/layout/PictureAccentList"/>
    <dgm:cxn modelId="{C8D9CBC4-57BD-4D15-8F5F-70E83216CF62}" type="presParOf" srcId="{BAF8AD10-DC35-4C5F-94B5-00362AEEB19E}" destId="{79D0D8AC-6383-4086-BD5F-9DFB1E7ED763}" srcOrd="1" destOrd="0" presId="urn:microsoft.com/office/officeart/2008/layout/PictureAccentList"/>
    <dgm:cxn modelId="{D9524BF8-D9CD-4ED9-968B-8EAF0A3CDC47}" type="presParOf" srcId="{9A4F882F-A8E3-4182-A8F2-22211C44B762}" destId="{1DAF01BC-4265-42B1-B18E-6FC93FE834AF}" srcOrd="1" destOrd="0" presId="urn:microsoft.com/office/officeart/2008/layout/PictureAccentList"/>
    <dgm:cxn modelId="{92AE9F25-FC26-457D-B2D4-F98898B7C6D5}" type="presParOf" srcId="{1DAF01BC-4265-42B1-B18E-6FC93FE834AF}" destId="{9EFA7BF4-63C7-4263-B9E7-42EE01A207F8}" srcOrd="0" destOrd="0" presId="urn:microsoft.com/office/officeart/2008/layout/PictureAccentList"/>
    <dgm:cxn modelId="{64E0FD4D-7BC9-4F63-AAD1-80AD7144FA8B}" type="presParOf" srcId="{1DAF01BC-4265-42B1-B18E-6FC93FE834AF}" destId="{5565065D-3870-470F-83D9-3D2E477EAB59}" srcOrd="1" destOrd="0" presId="urn:microsoft.com/office/officeart/2008/layout/PictureAccentList"/>
    <dgm:cxn modelId="{5D8B7F3C-6AEB-4265-9BA5-FFB2201A8D9C}" type="presParOf" srcId="{5F11AF1C-5C39-4A90-A8D9-F1B68D48B9F7}" destId="{9EEA0798-2FAF-46D3-9FAF-6E0433683FD9}" srcOrd="1" destOrd="0" presId="urn:microsoft.com/office/officeart/2008/layout/PictureAccentList"/>
    <dgm:cxn modelId="{5332D91F-36F4-4B76-8481-CA4879382389}" type="presParOf" srcId="{9EEA0798-2FAF-46D3-9FAF-6E0433683FD9}" destId="{B661E1DF-C6FC-49D8-9EF7-923F3730587D}" srcOrd="0" destOrd="0" presId="urn:microsoft.com/office/officeart/2008/layout/PictureAccentList"/>
    <dgm:cxn modelId="{C3B67FAA-9360-474E-BEFC-2B575A1E35D2}" type="presParOf" srcId="{B661E1DF-C6FC-49D8-9EF7-923F3730587D}" destId="{C42FB89A-F25C-49A9-B60B-F9CEA989755C}" srcOrd="0" destOrd="0" presId="urn:microsoft.com/office/officeart/2008/layout/PictureAccentList"/>
    <dgm:cxn modelId="{D54BE73F-AADA-4C31-B606-801EC41D65DC}" type="presParOf" srcId="{9EEA0798-2FAF-46D3-9FAF-6E0433683FD9}" destId="{DE3B134B-7704-40DF-829C-4757E1860A5C}" srcOrd="1" destOrd="0" presId="urn:microsoft.com/office/officeart/2008/layout/PictureAccentList"/>
    <dgm:cxn modelId="{8548D72E-AD2E-444E-B207-4E612CFC6671}" type="presParOf" srcId="{DE3B134B-7704-40DF-829C-4757E1860A5C}" destId="{A7ADF5B8-F9ED-4F9D-9870-B445E5229600}" srcOrd="0" destOrd="0" presId="urn:microsoft.com/office/officeart/2008/layout/PictureAccentList"/>
    <dgm:cxn modelId="{69C2E7D5-8B82-4D16-9D5B-D0F0DC19FC20}" type="presParOf" srcId="{A7ADF5B8-F9ED-4F9D-9870-B445E5229600}" destId="{1950BEFA-1F86-440D-B774-FE3FA70EED94}" srcOrd="0" destOrd="0" presId="urn:microsoft.com/office/officeart/2008/layout/PictureAccentList"/>
    <dgm:cxn modelId="{4CEAA6FF-8E07-4834-93D9-E53A75B6410F}" type="presParOf" srcId="{A7ADF5B8-F9ED-4F9D-9870-B445E5229600}" destId="{942E19A8-0D64-47C2-9A37-3EA34FF7A42A}" srcOrd="1" destOrd="0" presId="urn:microsoft.com/office/officeart/2008/layout/PictureAccentList"/>
    <dgm:cxn modelId="{47B3B924-98B2-4E2A-9626-D34F392B26E1}" type="presParOf" srcId="{DE3B134B-7704-40DF-829C-4757E1860A5C}" destId="{E6C009BB-16B7-4FD0-A99D-D69DB085DAA1}" srcOrd="1" destOrd="0" presId="urn:microsoft.com/office/officeart/2008/layout/PictureAccentList"/>
    <dgm:cxn modelId="{1E7FC933-33F1-4786-BC8D-474B929A3073}" type="presParOf" srcId="{E6C009BB-16B7-4FD0-A99D-D69DB085DAA1}" destId="{C54FDC66-4A96-452B-8425-641185C5E0F4}" srcOrd="0" destOrd="0" presId="urn:microsoft.com/office/officeart/2008/layout/PictureAccentList"/>
    <dgm:cxn modelId="{58566D73-9EF0-4AC5-A206-2CE3676288D9}" type="presParOf" srcId="{E6C009BB-16B7-4FD0-A99D-D69DB085DAA1}" destId="{7DFDDFCD-8516-4919-A3C0-D728E2A62B4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9B9F33-9E71-4095-B0FF-966A47C5514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BB107-5931-46B7-9621-2F8B81CC6FBB}">
      <dgm:prSet phldrT="[Text]"/>
      <dgm:spPr/>
      <dgm:t>
        <a:bodyPr/>
        <a:lstStyle/>
        <a:p>
          <a:r>
            <a:rPr lang="en-US" dirty="0" smtClean="0"/>
            <a:t>Staff</a:t>
          </a:r>
          <a:endParaRPr lang="en-US" dirty="0"/>
        </a:p>
      </dgm:t>
    </dgm:pt>
    <dgm:pt modelId="{9D838DE8-94FE-415F-9ECC-3F1F6705EC6C}" type="parTrans" cxnId="{BBC9630A-AF46-40F0-9452-C6D74155C9A7}">
      <dgm:prSet/>
      <dgm:spPr/>
      <dgm:t>
        <a:bodyPr/>
        <a:lstStyle/>
        <a:p>
          <a:endParaRPr lang="en-US"/>
        </a:p>
      </dgm:t>
    </dgm:pt>
    <dgm:pt modelId="{F39565ED-E665-470A-9C39-E617B61929B5}" type="sibTrans" cxnId="{BBC9630A-AF46-40F0-9452-C6D74155C9A7}">
      <dgm:prSet/>
      <dgm:spPr/>
      <dgm:t>
        <a:bodyPr/>
        <a:lstStyle/>
        <a:p>
          <a:endParaRPr lang="en-US"/>
        </a:p>
      </dgm:t>
    </dgm:pt>
    <dgm:pt modelId="{7E806D63-A0E0-4C21-9BBF-1A40AF80FE37}">
      <dgm:prSet phldrT="[Text]"/>
      <dgm:spPr/>
      <dgm:t>
        <a:bodyPr/>
        <a:lstStyle/>
        <a:p>
          <a:r>
            <a:rPr lang="en-US" dirty="0" smtClean="0"/>
            <a:t>Post job request</a:t>
          </a:r>
          <a:endParaRPr lang="en-US" dirty="0"/>
        </a:p>
      </dgm:t>
    </dgm:pt>
    <dgm:pt modelId="{2D10639A-E090-4AE0-8785-56EDC54D88DC}" type="parTrans" cxnId="{FC4FC5B5-1447-40F8-900F-5437B8FDD7B4}">
      <dgm:prSet/>
      <dgm:spPr/>
      <dgm:t>
        <a:bodyPr/>
        <a:lstStyle/>
        <a:p>
          <a:endParaRPr lang="en-US"/>
        </a:p>
      </dgm:t>
    </dgm:pt>
    <dgm:pt modelId="{4A0D34F6-C81A-42CE-8D12-5E5C16B23FA9}" type="sibTrans" cxnId="{FC4FC5B5-1447-40F8-900F-5437B8FDD7B4}">
      <dgm:prSet/>
      <dgm:spPr/>
      <dgm:t>
        <a:bodyPr/>
        <a:lstStyle/>
        <a:p>
          <a:endParaRPr lang="en-US"/>
        </a:p>
      </dgm:t>
    </dgm:pt>
    <dgm:pt modelId="{E1CE5443-E8D1-412F-8FC9-849910410310}">
      <dgm:prSet phldrT="[Text]"/>
      <dgm:spPr/>
      <dgm:t>
        <a:bodyPr/>
        <a:lstStyle/>
        <a:p>
          <a:r>
            <a:rPr lang="en-US" dirty="0" smtClean="0"/>
            <a:t>Manage job request &amp; recruitment</a:t>
          </a:r>
        </a:p>
      </dgm:t>
    </dgm:pt>
    <dgm:pt modelId="{4A5F1ED0-2E6B-4F9A-9F35-5A13ED3553D1}" type="parTrans" cxnId="{4E0CC71E-431E-4893-83EA-D08A7BD383FD}">
      <dgm:prSet/>
      <dgm:spPr/>
      <dgm:t>
        <a:bodyPr/>
        <a:lstStyle/>
        <a:p>
          <a:endParaRPr lang="en-US"/>
        </a:p>
      </dgm:t>
    </dgm:pt>
    <dgm:pt modelId="{10C0C64D-B87E-47EF-B7E0-8597D496B3C1}" type="sibTrans" cxnId="{4E0CC71E-431E-4893-83EA-D08A7BD383FD}">
      <dgm:prSet/>
      <dgm:spPr/>
      <dgm:t>
        <a:bodyPr/>
        <a:lstStyle/>
        <a:p>
          <a:endParaRPr lang="en-US"/>
        </a:p>
      </dgm:t>
    </dgm:pt>
    <dgm:pt modelId="{D8F4E2F0-E5DB-4335-BD4B-92FE8E809FD3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5BF81458-CA12-47A4-8E6A-DA35687C3685}" type="parTrans" cxnId="{61E30886-5A26-41F1-A3C3-F102214A4442}">
      <dgm:prSet/>
      <dgm:spPr/>
      <dgm:t>
        <a:bodyPr/>
        <a:lstStyle/>
        <a:p>
          <a:endParaRPr lang="en-US"/>
        </a:p>
      </dgm:t>
    </dgm:pt>
    <dgm:pt modelId="{01ABA7A6-6C9A-4569-A66F-63BBB296587E}" type="sibTrans" cxnId="{61E30886-5A26-41F1-A3C3-F102214A4442}">
      <dgm:prSet/>
      <dgm:spPr/>
      <dgm:t>
        <a:bodyPr/>
        <a:lstStyle/>
        <a:p>
          <a:endParaRPr lang="en-US"/>
        </a:p>
      </dgm:t>
    </dgm:pt>
    <dgm:pt modelId="{EF3ABC79-60E8-4388-802E-EDFF4D0DA7AD}">
      <dgm:prSet phldrT="[Text]"/>
      <dgm:spPr/>
      <dgm:t>
        <a:bodyPr/>
        <a:lstStyle/>
        <a:p>
          <a:r>
            <a:rPr lang="en-US" dirty="0" smtClean="0"/>
            <a:t>Manage </a:t>
          </a:r>
          <a:r>
            <a:rPr lang="en-US" dirty="0" err="1" smtClean="0"/>
            <a:t>config</a:t>
          </a:r>
          <a:endParaRPr lang="en-US" dirty="0"/>
        </a:p>
      </dgm:t>
    </dgm:pt>
    <dgm:pt modelId="{7CAC130B-24FF-4C64-B708-B388E8869646}" type="parTrans" cxnId="{1356D45E-8EC9-4015-A11B-C931E3F26FE5}">
      <dgm:prSet/>
      <dgm:spPr/>
      <dgm:t>
        <a:bodyPr/>
        <a:lstStyle/>
        <a:p>
          <a:endParaRPr lang="en-US"/>
        </a:p>
      </dgm:t>
    </dgm:pt>
    <dgm:pt modelId="{DB661190-B2B4-4C37-87D2-8469D3CA673C}" type="sibTrans" cxnId="{1356D45E-8EC9-4015-A11B-C931E3F26FE5}">
      <dgm:prSet/>
      <dgm:spPr/>
      <dgm:t>
        <a:bodyPr/>
        <a:lstStyle/>
        <a:p>
          <a:endParaRPr lang="en-US"/>
        </a:p>
      </dgm:t>
    </dgm:pt>
    <dgm:pt modelId="{97BC5883-EA45-4343-9A3B-8ABD62CB82B2}">
      <dgm:prSet phldrT="[Text]"/>
      <dgm:spPr/>
      <dgm:t>
        <a:bodyPr/>
        <a:lstStyle/>
        <a:p>
          <a:r>
            <a:rPr lang="en-US" dirty="0" smtClean="0"/>
            <a:t>Manage account</a:t>
          </a:r>
          <a:endParaRPr lang="en-US" dirty="0"/>
        </a:p>
      </dgm:t>
    </dgm:pt>
    <dgm:pt modelId="{C66906FF-EF5A-4C67-BE8C-E0CAD2A999AC}" type="parTrans" cxnId="{C32A63B3-F095-4858-8C58-41FDAFA8979A}">
      <dgm:prSet/>
      <dgm:spPr/>
      <dgm:t>
        <a:bodyPr/>
        <a:lstStyle/>
        <a:p>
          <a:endParaRPr lang="en-US"/>
        </a:p>
      </dgm:t>
    </dgm:pt>
    <dgm:pt modelId="{C1E95879-756C-45A7-A440-3437B6B7A440}" type="sibTrans" cxnId="{C32A63B3-F095-4858-8C58-41FDAFA8979A}">
      <dgm:prSet/>
      <dgm:spPr/>
      <dgm:t>
        <a:bodyPr/>
        <a:lstStyle/>
        <a:p>
          <a:endParaRPr lang="en-US"/>
        </a:p>
      </dgm:t>
    </dgm:pt>
    <dgm:pt modelId="{F91B4844-65F9-490C-9F4C-54DE7A680339}">
      <dgm:prSet phldrT="[Text]"/>
      <dgm:spPr/>
      <dgm:t>
        <a:bodyPr/>
        <a:lstStyle/>
        <a:p>
          <a:r>
            <a:rPr lang="en-US" dirty="0" smtClean="0"/>
            <a:t>Manage maid</a:t>
          </a:r>
        </a:p>
      </dgm:t>
    </dgm:pt>
    <dgm:pt modelId="{9168E7D4-C67F-406B-8DB0-85F33579D5E2}" type="parTrans" cxnId="{637E0FC3-5636-46C5-9C6C-605C8C13DFEE}">
      <dgm:prSet/>
      <dgm:spPr/>
      <dgm:t>
        <a:bodyPr/>
        <a:lstStyle/>
        <a:p>
          <a:endParaRPr lang="en-US"/>
        </a:p>
      </dgm:t>
    </dgm:pt>
    <dgm:pt modelId="{1E94E0FB-AAF2-40C1-9646-186B51B27BAB}" type="sibTrans" cxnId="{637E0FC3-5636-46C5-9C6C-605C8C13DFEE}">
      <dgm:prSet/>
      <dgm:spPr/>
      <dgm:t>
        <a:bodyPr/>
        <a:lstStyle/>
        <a:p>
          <a:endParaRPr lang="en-US"/>
        </a:p>
      </dgm:t>
    </dgm:pt>
    <dgm:pt modelId="{13ECA0AB-B9B2-4D0B-8F82-59CA3F96DCBF}">
      <dgm:prSet phldrT="[Text]"/>
      <dgm:spPr/>
      <dgm:t>
        <a:bodyPr/>
        <a:lstStyle/>
        <a:p>
          <a:r>
            <a:rPr lang="en-US" dirty="0" smtClean="0"/>
            <a:t>Manage payment</a:t>
          </a:r>
        </a:p>
      </dgm:t>
    </dgm:pt>
    <dgm:pt modelId="{49895AB7-FB17-4D23-B35E-403578E72533}" type="parTrans" cxnId="{1DD06372-9938-48F7-9910-ECC6A00A92DF}">
      <dgm:prSet/>
      <dgm:spPr/>
      <dgm:t>
        <a:bodyPr/>
        <a:lstStyle/>
        <a:p>
          <a:endParaRPr lang="en-US"/>
        </a:p>
      </dgm:t>
    </dgm:pt>
    <dgm:pt modelId="{F797E431-0FC9-44F1-A1B2-76FACCA0DEC8}" type="sibTrans" cxnId="{1DD06372-9938-48F7-9910-ECC6A00A92DF}">
      <dgm:prSet/>
      <dgm:spPr/>
      <dgm:t>
        <a:bodyPr/>
        <a:lstStyle/>
        <a:p>
          <a:endParaRPr lang="en-US"/>
        </a:p>
      </dgm:t>
    </dgm:pt>
    <dgm:pt modelId="{20470FC7-F048-4A22-8C72-F9D3DBB6B5B9}" type="pres">
      <dgm:prSet presAssocID="{A29B9F33-9E71-4095-B0FF-966A47C5514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6A09B6-7775-4773-BD1E-09011FDCF960}" type="pres">
      <dgm:prSet presAssocID="{AB1BB107-5931-46B7-9621-2F8B81CC6FBB}" presName="root" presStyleCnt="0">
        <dgm:presLayoutVars>
          <dgm:chMax/>
          <dgm:chPref val="4"/>
        </dgm:presLayoutVars>
      </dgm:prSet>
      <dgm:spPr/>
    </dgm:pt>
    <dgm:pt modelId="{F31502BF-148B-47AA-8953-5622A5F6F361}" type="pres">
      <dgm:prSet presAssocID="{AB1BB107-5931-46B7-9621-2F8B81CC6FBB}" presName="rootComposite" presStyleCnt="0">
        <dgm:presLayoutVars/>
      </dgm:prSet>
      <dgm:spPr/>
    </dgm:pt>
    <dgm:pt modelId="{DCA0960B-8CDB-4FCB-B013-5BF2D6069D79}" type="pres">
      <dgm:prSet presAssocID="{AB1BB107-5931-46B7-9621-2F8B81CC6FBB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5CC7A391-03B6-43E2-9239-8C54975710DC}" type="pres">
      <dgm:prSet presAssocID="{AB1BB107-5931-46B7-9621-2F8B81CC6FBB}" presName="childShape" presStyleCnt="0">
        <dgm:presLayoutVars>
          <dgm:chMax val="0"/>
          <dgm:chPref val="0"/>
        </dgm:presLayoutVars>
      </dgm:prSet>
      <dgm:spPr/>
    </dgm:pt>
    <dgm:pt modelId="{A8352140-BE41-4C3A-B34E-D7B2FBA3AA24}" type="pres">
      <dgm:prSet presAssocID="{7E806D63-A0E0-4C21-9BBF-1A40AF80FE37}" presName="childComposite" presStyleCnt="0">
        <dgm:presLayoutVars>
          <dgm:chMax val="0"/>
          <dgm:chPref val="0"/>
        </dgm:presLayoutVars>
      </dgm:prSet>
      <dgm:spPr/>
    </dgm:pt>
    <dgm:pt modelId="{263EF483-AC31-4012-8962-0334FF877585}" type="pres">
      <dgm:prSet presAssocID="{7E806D63-A0E0-4C21-9BBF-1A40AF80FE37}" presName="Image" presStyleLbl="node1" presStyleIdx="0" presStyleCnt="6"/>
      <dgm:spPr/>
    </dgm:pt>
    <dgm:pt modelId="{94865E41-85BD-4323-813A-3A2F484BE2BB}" type="pres">
      <dgm:prSet presAssocID="{7E806D63-A0E0-4C21-9BBF-1A40AF80FE37}" presName="childText" presStyleLbl="l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EA189-9CCA-45CB-A569-101F2020599E}" type="pres">
      <dgm:prSet presAssocID="{E1CE5443-E8D1-412F-8FC9-849910410310}" presName="childComposite" presStyleCnt="0">
        <dgm:presLayoutVars>
          <dgm:chMax val="0"/>
          <dgm:chPref val="0"/>
        </dgm:presLayoutVars>
      </dgm:prSet>
      <dgm:spPr/>
    </dgm:pt>
    <dgm:pt modelId="{BB24E059-1BF2-4D83-8AC1-47E09E65FE38}" type="pres">
      <dgm:prSet presAssocID="{E1CE5443-E8D1-412F-8FC9-849910410310}" presName="Image" presStyleLbl="node1" presStyleIdx="1" presStyleCnt="6"/>
      <dgm:spPr/>
    </dgm:pt>
    <dgm:pt modelId="{BFEFF4DD-7FD8-4531-A793-1B9DBA68C987}" type="pres">
      <dgm:prSet presAssocID="{E1CE5443-E8D1-412F-8FC9-849910410310}" presName="childText" presStyleLbl="l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63070-D776-45E3-9448-81CEB3A5147C}" type="pres">
      <dgm:prSet presAssocID="{F91B4844-65F9-490C-9F4C-54DE7A680339}" presName="childComposite" presStyleCnt="0">
        <dgm:presLayoutVars>
          <dgm:chMax val="0"/>
          <dgm:chPref val="0"/>
        </dgm:presLayoutVars>
      </dgm:prSet>
      <dgm:spPr/>
    </dgm:pt>
    <dgm:pt modelId="{ECEFD503-C07C-440E-A142-0FC1CBBFD1CD}" type="pres">
      <dgm:prSet presAssocID="{F91B4844-65F9-490C-9F4C-54DE7A680339}" presName="Image" presStyleLbl="node1" presStyleIdx="2" presStyleCnt="6"/>
      <dgm:spPr/>
    </dgm:pt>
    <dgm:pt modelId="{057D3968-BAF8-4757-8197-BFC4BD3D11F1}" type="pres">
      <dgm:prSet presAssocID="{F91B4844-65F9-490C-9F4C-54DE7A680339}" presName="childText" presStyleLbl="l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9745E-1B97-4A5B-9C98-18DD7B5659C9}" type="pres">
      <dgm:prSet presAssocID="{13ECA0AB-B9B2-4D0B-8F82-59CA3F96DCBF}" presName="childComposite" presStyleCnt="0">
        <dgm:presLayoutVars>
          <dgm:chMax val="0"/>
          <dgm:chPref val="0"/>
        </dgm:presLayoutVars>
      </dgm:prSet>
      <dgm:spPr/>
    </dgm:pt>
    <dgm:pt modelId="{199E290E-0AF0-499F-B9F2-A4F0B7904EBB}" type="pres">
      <dgm:prSet presAssocID="{13ECA0AB-B9B2-4D0B-8F82-59CA3F96DCBF}" presName="Image" presStyleLbl="node1" presStyleIdx="3" presStyleCnt="6"/>
      <dgm:spPr/>
    </dgm:pt>
    <dgm:pt modelId="{99168720-5F9E-4ED2-9803-8175FAC234B7}" type="pres">
      <dgm:prSet presAssocID="{13ECA0AB-B9B2-4D0B-8F82-59CA3F96DCBF}" presName="childText" presStyleLbl="l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683FC-6146-4ED1-AFD0-BECCF7A65B3F}" type="pres">
      <dgm:prSet presAssocID="{D8F4E2F0-E5DB-4335-BD4B-92FE8E809FD3}" presName="root" presStyleCnt="0">
        <dgm:presLayoutVars>
          <dgm:chMax/>
          <dgm:chPref val="4"/>
        </dgm:presLayoutVars>
      </dgm:prSet>
      <dgm:spPr/>
    </dgm:pt>
    <dgm:pt modelId="{3BEDB32B-EFFE-4233-8E04-FC5BF4808CE1}" type="pres">
      <dgm:prSet presAssocID="{D8F4E2F0-E5DB-4335-BD4B-92FE8E809FD3}" presName="rootComposite" presStyleCnt="0">
        <dgm:presLayoutVars/>
      </dgm:prSet>
      <dgm:spPr/>
    </dgm:pt>
    <dgm:pt modelId="{719E54F2-C04B-4E10-926C-5396B5699A83}" type="pres">
      <dgm:prSet presAssocID="{D8F4E2F0-E5DB-4335-BD4B-92FE8E809FD3}" presName="rootText" presStyleLbl="node0" presStyleIdx="1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8AB88990-EB4F-41E9-B399-52225495D43C}" type="pres">
      <dgm:prSet presAssocID="{D8F4E2F0-E5DB-4335-BD4B-92FE8E809FD3}" presName="childShape" presStyleCnt="0">
        <dgm:presLayoutVars>
          <dgm:chMax val="0"/>
          <dgm:chPref val="0"/>
        </dgm:presLayoutVars>
      </dgm:prSet>
      <dgm:spPr/>
    </dgm:pt>
    <dgm:pt modelId="{69AF1BCB-3E02-4FAC-B828-237CA2B9BC6B}" type="pres">
      <dgm:prSet presAssocID="{EF3ABC79-60E8-4388-802E-EDFF4D0DA7AD}" presName="childComposite" presStyleCnt="0">
        <dgm:presLayoutVars>
          <dgm:chMax val="0"/>
          <dgm:chPref val="0"/>
        </dgm:presLayoutVars>
      </dgm:prSet>
      <dgm:spPr/>
    </dgm:pt>
    <dgm:pt modelId="{7E78BD9A-15F5-43C7-AF44-74525A2B07D0}" type="pres">
      <dgm:prSet presAssocID="{EF3ABC79-60E8-4388-802E-EDFF4D0DA7AD}" presName="Image" presStyleLbl="node1" presStyleIdx="4" presStyleCnt="6"/>
      <dgm:spPr/>
    </dgm:pt>
    <dgm:pt modelId="{C68FAED0-FD1D-49E8-9D33-76864101C804}" type="pres">
      <dgm:prSet presAssocID="{EF3ABC79-60E8-4388-802E-EDFF4D0DA7AD}" presName="childText" presStyleLbl="l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C5624-87EB-4356-B714-9B984A57699F}" type="pres">
      <dgm:prSet presAssocID="{97BC5883-EA45-4343-9A3B-8ABD62CB82B2}" presName="childComposite" presStyleCnt="0">
        <dgm:presLayoutVars>
          <dgm:chMax val="0"/>
          <dgm:chPref val="0"/>
        </dgm:presLayoutVars>
      </dgm:prSet>
      <dgm:spPr/>
    </dgm:pt>
    <dgm:pt modelId="{E56AC4DB-6320-4763-8AC8-B6EAF87942AD}" type="pres">
      <dgm:prSet presAssocID="{97BC5883-EA45-4343-9A3B-8ABD62CB82B2}" presName="Image" presStyleLbl="node1" presStyleIdx="5" presStyleCnt="6"/>
      <dgm:spPr/>
    </dgm:pt>
    <dgm:pt modelId="{ADC3579F-1B98-4870-A2DB-12880FDD132F}" type="pres">
      <dgm:prSet presAssocID="{97BC5883-EA45-4343-9A3B-8ABD62CB82B2}" presName="childText" presStyleLbl="l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0CC71E-431E-4893-83EA-D08A7BD383FD}" srcId="{AB1BB107-5931-46B7-9621-2F8B81CC6FBB}" destId="{E1CE5443-E8D1-412F-8FC9-849910410310}" srcOrd="1" destOrd="0" parTransId="{4A5F1ED0-2E6B-4F9A-9F35-5A13ED3553D1}" sibTransId="{10C0C64D-B87E-47EF-B7E0-8597D496B3C1}"/>
    <dgm:cxn modelId="{73213A4F-4E68-431A-A8FB-507308673342}" type="presOf" srcId="{EF3ABC79-60E8-4388-802E-EDFF4D0DA7AD}" destId="{C68FAED0-FD1D-49E8-9D33-76864101C804}" srcOrd="0" destOrd="0" presId="urn:microsoft.com/office/officeart/2008/layout/PictureAccentList"/>
    <dgm:cxn modelId="{1DD06372-9938-48F7-9910-ECC6A00A92DF}" srcId="{AB1BB107-5931-46B7-9621-2F8B81CC6FBB}" destId="{13ECA0AB-B9B2-4D0B-8F82-59CA3F96DCBF}" srcOrd="3" destOrd="0" parTransId="{49895AB7-FB17-4D23-B35E-403578E72533}" sibTransId="{F797E431-0FC9-44F1-A1B2-76FACCA0DEC8}"/>
    <dgm:cxn modelId="{CE4FA362-B728-42BF-A8F2-6BA76D810DC7}" type="presOf" srcId="{F91B4844-65F9-490C-9F4C-54DE7A680339}" destId="{057D3968-BAF8-4757-8197-BFC4BD3D11F1}" srcOrd="0" destOrd="0" presId="urn:microsoft.com/office/officeart/2008/layout/PictureAccentList"/>
    <dgm:cxn modelId="{BBC9630A-AF46-40F0-9452-C6D74155C9A7}" srcId="{A29B9F33-9E71-4095-B0FF-966A47C5514C}" destId="{AB1BB107-5931-46B7-9621-2F8B81CC6FBB}" srcOrd="0" destOrd="0" parTransId="{9D838DE8-94FE-415F-9ECC-3F1F6705EC6C}" sibTransId="{F39565ED-E665-470A-9C39-E617B61929B5}"/>
    <dgm:cxn modelId="{1539D6BB-6952-4F27-9093-6030DAA973DB}" type="presOf" srcId="{13ECA0AB-B9B2-4D0B-8F82-59CA3F96DCBF}" destId="{99168720-5F9E-4ED2-9803-8175FAC234B7}" srcOrd="0" destOrd="0" presId="urn:microsoft.com/office/officeart/2008/layout/PictureAccentList"/>
    <dgm:cxn modelId="{FC4FC5B5-1447-40F8-900F-5437B8FDD7B4}" srcId="{AB1BB107-5931-46B7-9621-2F8B81CC6FBB}" destId="{7E806D63-A0E0-4C21-9BBF-1A40AF80FE37}" srcOrd="0" destOrd="0" parTransId="{2D10639A-E090-4AE0-8785-56EDC54D88DC}" sibTransId="{4A0D34F6-C81A-42CE-8D12-5E5C16B23FA9}"/>
    <dgm:cxn modelId="{559C80D6-3845-494B-8ADA-4AE44100154F}" type="presOf" srcId="{E1CE5443-E8D1-412F-8FC9-849910410310}" destId="{BFEFF4DD-7FD8-4531-A793-1B9DBA68C987}" srcOrd="0" destOrd="0" presId="urn:microsoft.com/office/officeart/2008/layout/PictureAccentList"/>
    <dgm:cxn modelId="{C32A63B3-F095-4858-8C58-41FDAFA8979A}" srcId="{D8F4E2F0-E5DB-4335-BD4B-92FE8E809FD3}" destId="{97BC5883-EA45-4343-9A3B-8ABD62CB82B2}" srcOrd="1" destOrd="0" parTransId="{C66906FF-EF5A-4C67-BE8C-E0CAD2A999AC}" sibTransId="{C1E95879-756C-45A7-A440-3437B6B7A440}"/>
    <dgm:cxn modelId="{83CC4CBF-3700-4A15-8544-6EF23F162020}" type="presOf" srcId="{AB1BB107-5931-46B7-9621-2F8B81CC6FBB}" destId="{DCA0960B-8CDB-4FCB-B013-5BF2D6069D79}" srcOrd="0" destOrd="0" presId="urn:microsoft.com/office/officeart/2008/layout/PictureAccentList"/>
    <dgm:cxn modelId="{E0F5DF07-5271-44C3-9EE5-019C4DF3E825}" type="presOf" srcId="{7E806D63-A0E0-4C21-9BBF-1A40AF80FE37}" destId="{94865E41-85BD-4323-813A-3A2F484BE2BB}" srcOrd="0" destOrd="0" presId="urn:microsoft.com/office/officeart/2008/layout/PictureAccentList"/>
    <dgm:cxn modelId="{693C5136-EEE6-4289-9780-86D959D01C5B}" type="presOf" srcId="{A29B9F33-9E71-4095-B0FF-966A47C5514C}" destId="{20470FC7-F048-4A22-8C72-F9D3DBB6B5B9}" srcOrd="0" destOrd="0" presId="urn:microsoft.com/office/officeart/2008/layout/PictureAccentList"/>
    <dgm:cxn modelId="{1356D45E-8EC9-4015-A11B-C931E3F26FE5}" srcId="{D8F4E2F0-E5DB-4335-BD4B-92FE8E809FD3}" destId="{EF3ABC79-60E8-4388-802E-EDFF4D0DA7AD}" srcOrd="0" destOrd="0" parTransId="{7CAC130B-24FF-4C64-B708-B388E8869646}" sibTransId="{DB661190-B2B4-4C37-87D2-8469D3CA673C}"/>
    <dgm:cxn modelId="{61E30886-5A26-41F1-A3C3-F102214A4442}" srcId="{A29B9F33-9E71-4095-B0FF-966A47C5514C}" destId="{D8F4E2F0-E5DB-4335-BD4B-92FE8E809FD3}" srcOrd="1" destOrd="0" parTransId="{5BF81458-CA12-47A4-8E6A-DA35687C3685}" sibTransId="{01ABA7A6-6C9A-4569-A66F-63BBB296587E}"/>
    <dgm:cxn modelId="{9A08F025-BE33-4BC3-9D0C-5564E95E0932}" type="presOf" srcId="{97BC5883-EA45-4343-9A3B-8ABD62CB82B2}" destId="{ADC3579F-1B98-4870-A2DB-12880FDD132F}" srcOrd="0" destOrd="0" presId="urn:microsoft.com/office/officeart/2008/layout/PictureAccentList"/>
    <dgm:cxn modelId="{49193709-1B10-40C5-BB16-F7FB9A8CF0AC}" type="presOf" srcId="{D8F4E2F0-E5DB-4335-BD4B-92FE8E809FD3}" destId="{719E54F2-C04B-4E10-926C-5396B5699A83}" srcOrd="0" destOrd="0" presId="urn:microsoft.com/office/officeart/2008/layout/PictureAccentList"/>
    <dgm:cxn modelId="{637E0FC3-5636-46C5-9C6C-605C8C13DFEE}" srcId="{AB1BB107-5931-46B7-9621-2F8B81CC6FBB}" destId="{F91B4844-65F9-490C-9F4C-54DE7A680339}" srcOrd="2" destOrd="0" parTransId="{9168E7D4-C67F-406B-8DB0-85F33579D5E2}" sibTransId="{1E94E0FB-AAF2-40C1-9646-186B51B27BAB}"/>
    <dgm:cxn modelId="{265D67F2-37C1-473C-88D8-A3AEA2FF7A58}" type="presParOf" srcId="{20470FC7-F048-4A22-8C72-F9D3DBB6B5B9}" destId="{5C6A09B6-7775-4773-BD1E-09011FDCF960}" srcOrd="0" destOrd="0" presId="urn:microsoft.com/office/officeart/2008/layout/PictureAccentList"/>
    <dgm:cxn modelId="{2B5B6CA1-244C-4CF9-B112-85C88FB88DC1}" type="presParOf" srcId="{5C6A09B6-7775-4773-BD1E-09011FDCF960}" destId="{F31502BF-148B-47AA-8953-5622A5F6F361}" srcOrd="0" destOrd="0" presId="urn:microsoft.com/office/officeart/2008/layout/PictureAccentList"/>
    <dgm:cxn modelId="{29C6D755-2199-4FDC-A938-479A89F8144B}" type="presParOf" srcId="{F31502BF-148B-47AA-8953-5622A5F6F361}" destId="{DCA0960B-8CDB-4FCB-B013-5BF2D6069D79}" srcOrd="0" destOrd="0" presId="urn:microsoft.com/office/officeart/2008/layout/PictureAccentList"/>
    <dgm:cxn modelId="{16115258-EA73-4FE2-9EF0-399F2581CC5A}" type="presParOf" srcId="{5C6A09B6-7775-4773-BD1E-09011FDCF960}" destId="{5CC7A391-03B6-43E2-9239-8C54975710DC}" srcOrd="1" destOrd="0" presId="urn:microsoft.com/office/officeart/2008/layout/PictureAccentList"/>
    <dgm:cxn modelId="{DA05D5BE-1609-4EA8-AAA9-0672402536A1}" type="presParOf" srcId="{5CC7A391-03B6-43E2-9239-8C54975710DC}" destId="{A8352140-BE41-4C3A-B34E-D7B2FBA3AA24}" srcOrd="0" destOrd="0" presId="urn:microsoft.com/office/officeart/2008/layout/PictureAccentList"/>
    <dgm:cxn modelId="{7193D7BF-FD6C-4629-B91C-3A058718E41C}" type="presParOf" srcId="{A8352140-BE41-4C3A-B34E-D7B2FBA3AA24}" destId="{263EF483-AC31-4012-8962-0334FF877585}" srcOrd="0" destOrd="0" presId="urn:microsoft.com/office/officeart/2008/layout/PictureAccentList"/>
    <dgm:cxn modelId="{A30110D1-A525-4732-B351-77DA02F390C1}" type="presParOf" srcId="{A8352140-BE41-4C3A-B34E-D7B2FBA3AA24}" destId="{94865E41-85BD-4323-813A-3A2F484BE2BB}" srcOrd="1" destOrd="0" presId="urn:microsoft.com/office/officeart/2008/layout/PictureAccentList"/>
    <dgm:cxn modelId="{8F57027D-575B-46CF-BCE7-B72A5682199E}" type="presParOf" srcId="{5CC7A391-03B6-43E2-9239-8C54975710DC}" destId="{37CEA189-9CCA-45CB-A569-101F2020599E}" srcOrd="1" destOrd="0" presId="urn:microsoft.com/office/officeart/2008/layout/PictureAccentList"/>
    <dgm:cxn modelId="{777E8CA9-5D17-4AB4-8B81-E27CB4B95744}" type="presParOf" srcId="{37CEA189-9CCA-45CB-A569-101F2020599E}" destId="{BB24E059-1BF2-4D83-8AC1-47E09E65FE38}" srcOrd="0" destOrd="0" presId="urn:microsoft.com/office/officeart/2008/layout/PictureAccentList"/>
    <dgm:cxn modelId="{1856FB48-0998-4B84-99A9-22477946A332}" type="presParOf" srcId="{37CEA189-9CCA-45CB-A569-101F2020599E}" destId="{BFEFF4DD-7FD8-4531-A793-1B9DBA68C987}" srcOrd="1" destOrd="0" presId="urn:microsoft.com/office/officeart/2008/layout/PictureAccentList"/>
    <dgm:cxn modelId="{9F36EF4F-7457-4CFB-A509-1D35A4FA3909}" type="presParOf" srcId="{5CC7A391-03B6-43E2-9239-8C54975710DC}" destId="{99D63070-D776-45E3-9448-81CEB3A5147C}" srcOrd="2" destOrd="0" presId="urn:microsoft.com/office/officeart/2008/layout/PictureAccentList"/>
    <dgm:cxn modelId="{E8EFADA9-AAEC-4D6C-9F91-B34135F77005}" type="presParOf" srcId="{99D63070-D776-45E3-9448-81CEB3A5147C}" destId="{ECEFD503-C07C-440E-A142-0FC1CBBFD1CD}" srcOrd="0" destOrd="0" presId="urn:microsoft.com/office/officeart/2008/layout/PictureAccentList"/>
    <dgm:cxn modelId="{844E3690-4A05-4651-AE7B-F1C30CCDD42A}" type="presParOf" srcId="{99D63070-D776-45E3-9448-81CEB3A5147C}" destId="{057D3968-BAF8-4757-8197-BFC4BD3D11F1}" srcOrd="1" destOrd="0" presId="urn:microsoft.com/office/officeart/2008/layout/PictureAccentList"/>
    <dgm:cxn modelId="{60E15C96-6A4E-45A1-9A3F-1E0AFDBCA4DF}" type="presParOf" srcId="{5CC7A391-03B6-43E2-9239-8C54975710DC}" destId="{18B9745E-1B97-4A5B-9C98-18DD7B5659C9}" srcOrd="3" destOrd="0" presId="urn:microsoft.com/office/officeart/2008/layout/PictureAccentList"/>
    <dgm:cxn modelId="{72DAE4B9-C7F0-4581-B276-E85758807136}" type="presParOf" srcId="{18B9745E-1B97-4A5B-9C98-18DD7B5659C9}" destId="{199E290E-0AF0-499F-B9F2-A4F0B7904EBB}" srcOrd="0" destOrd="0" presId="urn:microsoft.com/office/officeart/2008/layout/PictureAccentList"/>
    <dgm:cxn modelId="{7AE3F667-8D1E-45CB-BE2D-0C675DC2E039}" type="presParOf" srcId="{18B9745E-1B97-4A5B-9C98-18DD7B5659C9}" destId="{99168720-5F9E-4ED2-9803-8175FAC234B7}" srcOrd="1" destOrd="0" presId="urn:microsoft.com/office/officeart/2008/layout/PictureAccentList"/>
    <dgm:cxn modelId="{23BF9AE5-6545-4267-9011-F7B6DB9E1F51}" type="presParOf" srcId="{20470FC7-F048-4A22-8C72-F9D3DBB6B5B9}" destId="{C0A683FC-6146-4ED1-AFD0-BECCF7A65B3F}" srcOrd="1" destOrd="0" presId="urn:microsoft.com/office/officeart/2008/layout/PictureAccentList"/>
    <dgm:cxn modelId="{9EFF4EF6-7964-42CB-A776-14E7A37AE78D}" type="presParOf" srcId="{C0A683FC-6146-4ED1-AFD0-BECCF7A65B3F}" destId="{3BEDB32B-EFFE-4233-8E04-FC5BF4808CE1}" srcOrd="0" destOrd="0" presId="urn:microsoft.com/office/officeart/2008/layout/PictureAccentList"/>
    <dgm:cxn modelId="{ED1C7598-4919-4124-A9E2-A6DB5993D414}" type="presParOf" srcId="{3BEDB32B-EFFE-4233-8E04-FC5BF4808CE1}" destId="{719E54F2-C04B-4E10-926C-5396B5699A83}" srcOrd="0" destOrd="0" presId="urn:microsoft.com/office/officeart/2008/layout/PictureAccentList"/>
    <dgm:cxn modelId="{1CC2823F-DD7E-4EF3-9166-65A742FC2B57}" type="presParOf" srcId="{C0A683FC-6146-4ED1-AFD0-BECCF7A65B3F}" destId="{8AB88990-EB4F-41E9-B399-52225495D43C}" srcOrd="1" destOrd="0" presId="urn:microsoft.com/office/officeart/2008/layout/PictureAccentList"/>
    <dgm:cxn modelId="{1B8E6943-E2BF-429A-93CF-9BBCCD09148E}" type="presParOf" srcId="{8AB88990-EB4F-41E9-B399-52225495D43C}" destId="{69AF1BCB-3E02-4FAC-B828-237CA2B9BC6B}" srcOrd="0" destOrd="0" presId="urn:microsoft.com/office/officeart/2008/layout/PictureAccentList"/>
    <dgm:cxn modelId="{83D18674-56AC-4585-8958-9633A5FC8E75}" type="presParOf" srcId="{69AF1BCB-3E02-4FAC-B828-237CA2B9BC6B}" destId="{7E78BD9A-15F5-43C7-AF44-74525A2B07D0}" srcOrd="0" destOrd="0" presId="urn:microsoft.com/office/officeart/2008/layout/PictureAccentList"/>
    <dgm:cxn modelId="{E9BCEECA-7F8E-4899-9984-82AEE7AB1A12}" type="presParOf" srcId="{69AF1BCB-3E02-4FAC-B828-237CA2B9BC6B}" destId="{C68FAED0-FD1D-49E8-9D33-76864101C804}" srcOrd="1" destOrd="0" presId="urn:microsoft.com/office/officeart/2008/layout/PictureAccentList"/>
    <dgm:cxn modelId="{8384F8F1-B55E-4703-9FF2-2DF9206F2322}" type="presParOf" srcId="{8AB88990-EB4F-41E9-B399-52225495D43C}" destId="{358C5624-87EB-4356-B714-9B984A57699F}" srcOrd="1" destOrd="0" presId="urn:microsoft.com/office/officeart/2008/layout/PictureAccentList"/>
    <dgm:cxn modelId="{C3CF652E-C57D-4906-9F55-B265D5EB5C32}" type="presParOf" srcId="{358C5624-87EB-4356-B714-9B984A57699F}" destId="{E56AC4DB-6320-4763-8AC8-B6EAF87942AD}" srcOrd="0" destOrd="0" presId="urn:microsoft.com/office/officeart/2008/layout/PictureAccentList"/>
    <dgm:cxn modelId="{0B0EB394-87DB-403F-AF6E-CDE062975279}" type="presParOf" srcId="{358C5624-87EB-4356-B714-9B984A57699F}" destId="{ADC3579F-1B98-4870-A2DB-12880FDD132F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E2B900-1C66-4140-BF03-BC7F24869F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7CEC0-2CF1-456A-ADE3-D6B2D3D91F43}">
      <dgm:prSet phldrT="[Text]"/>
      <dgm:spPr/>
      <dgm:t>
        <a:bodyPr/>
        <a:lstStyle/>
        <a:p>
          <a:r>
            <a:rPr lang="en-US" dirty="0" smtClean="0"/>
            <a:t>Job request 1</a:t>
          </a:r>
          <a:endParaRPr lang="en-US" dirty="0"/>
        </a:p>
      </dgm:t>
    </dgm:pt>
    <dgm:pt modelId="{194142C0-1AE5-493A-ABC8-3B1F6DD8E763}" type="parTrans" cxnId="{F8C1CFF9-C79B-4732-8903-AD01D2A114E9}">
      <dgm:prSet/>
      <dgm:spPr/>
      <dgm:t>
        <a:bodyPr/>
        <a:lstStyle/>
        <a:p>
          <a:endParaRPr lang="en-US"/>
        </a:p>
      </dgm:t>
    </dgm:pt>
    <dgm:pt modelId="{3C4DA0B9-B68B-4EFB-BE46-AE7B7202359F}" type="sibTrans" cxnId="{F8C1CFF9-C79B-4732-8903-AD01D2A114E9}">
      <dgm:prSet/>
      <dgm:spPr/>
      <dgm:t>
        <a:bodyPr/>
        <a:lstStyle/>
        <a:p>
          <a:endParaRPr lang="en-US"/>
        </a:p>
      </dgm:t>
    </dgm:pt>
    <dgm:pt modelId="{2648C9FC-05E3-407C-92BC-6C844644289F}">
      <dgm:prSet phldrT="[Text]"/>
      <dgm:spPr/>
      <dgm:t>
        <a:bodyPr/>
        <a:lstStyle/>
        <a:p>
          <a:r>
            <a:rPr lang="en-US" dirty="0" smtClean="0"/>
            <a:t>21-30</a:t>
          </a:r>
          <a:endParaRPr lang="en-US" dirty="0"/>
        </a:p>
      </dgm:t>
    </dgm:pt>
    <dgm:pt modelId="{E65E8EEC-F30F-417F-BED7-3CD4D5A4DF0A}" type="parTrans" cxnId="{B048701D-062E-4EC0-B854-4C7AD45FFD26}">
      <dgm:prSet/>
      <dgm:spPr/>
      <dgm:t>
        <a:bodyPr/>
        <a:lstStyle/>
        <a:p>
          <a:endParaRPr lang="en-US"/>
        </a:p>
      </dgm:t>
    </dgm:pt>
    <dgm:pt modelId="{8448E522-9755-471D-B944-617FE6F0473C}" type="sibTrans" cxnId="{B048701D-062E-4EC0-B854-4C7AD45FFD26}">
      <dgm:prSet/>
      <dgm:spPr/>
      <dgm:t>
        <a:bodyPr/>
        <a:lstStyle/>
        <a:p>
          <a:endParaRPr lang="en-US"/>
        </a:p>
      </dgm:t>
    </dgm:pt>
    <dgm:pt modelId="{9A6AD0B2-F77A-4E6E-BAF9-6E94D9B8D86B}">
      <dgm:prSet phldrT="[Text]"/>
      <dgm:spPr/>
      <dgm:t>
        <a:bodyPr/>
        <a:lstStyle/>
        <a:p>
          <a:r>
            <a:rPr lang="en-US" dirty="0" smtClean="0"/>
            <a:t>Job request 2</a:t>
          </a:r>
          <a:endParaRPr lang="en-US" dirty="0"/>
        </a:p>
      </dgm:t>
    </dgm:pt>
    <dgm:pt modelId="{4B0F55DC-FFE0-45FA-B198-0508E802552F}" type="parTrans" cxnId="{FEF6CCBC-74A8-4A12-AE89-1C07AAD81F50}">
      <dgm:prSet/>
      <dgm:spPr/>
      <dgm:t>
        <a:bodyPr/>
        <a:lstStyle/>
        <a:p>
          <a:endParaRPr lang="en-US"/>
        </a:p>
      </dgm:t>
    </dgm:pt>
    <dgm:pt modelId="{C9AB5980-B7B6-45A1-ACA0-6BE30FB9458C}" type="sibTrans" cxnId="{FEF6CCBC-74A8-4A12-AE89-1C07AAD81F50}">
      <dgm:prSet/>
      <dgm:spPr/>
      <dgm:t>
        <a:bodyPr/>
        <a:lstStyle/>
        <a:p>
          <a:endParaRPr lang="en-US"/>
        </a:p>
      </dgm:t>
    </dgm:pt>
    <dgm:pt modelId="{15CBC864-5D93-4127-8FD0-69BCF403FDE3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0FD7D5DD-230A-4B26-8837-F7ED4FBC7C70}" type="parTrans" cxnId="{63611642-27C9-43AC-96B8-F2C571DFFA90}">
      <dgm:prSet/>
      <dgm:spPr/>
      <dgm:t>
        <a:bodyPr/>
        <a:lstStyle/>
        <a:p>
          <a:endParaRPr lang="en-US"/>
        </a:p>
      </dgm:t>
    </dgm:pt>
    <dgm:pt modelId="{B24428A2-C853-4017-9BBD-CC625DB090C8}" type="sibTrans" cxnId="{63611642-27C9-43AC-96B8-F2C571DFFA90}">
      <dgm:prSet/>
      <dgm:spPr/>
      <dgm:t>
        <a:bodyPr/>
        <a:lstStyle/>
        <a:p>
          <a:endParaRPr lang="en-US"/>
        </a:p>
      </dgm:t>
    </dgm:pt>
    <dgm:pt modelId="{3DFA8EC0-60E5-4111-8382-50D28F33FC64}">
      <dgm:prSet phldrT="[Text]"/>
      <dgm:spPr/>
      <dgm:t>
        <a:bodyPr/>
        <a:lstStyle/>
        <a:p>
          <a:r>
            <a:rPr lang="en-US" dirty="0" smtClean="0"/>
            <a:t>Job request 3</a:t>
          </a:r>
          <a:endParaRPr lang="en-US" dirty="0"/>
        </a:p>
      </dgm:t>
    </dgm:pt>
    <dgm:pt modelId="{6027C79B-5321-4CAE-8835-D77F25A064B9}" type="parTrans" cxnId="{862FDFB4-24B9-445D-A181-B1F564C12125}">
      <dgm:prSet/>
      <dgm:spPr/>
      <dgm:t>
        <a:bodyPr/>
        <a:lstStyle/>
        <a:p>
          <a:endParaRPr lang="en-US"/>
        </a:p>
      </dgm:t>
    </dgm:pt>
    <dgm:pt modelId="{FB563DC4-E512-4083-B235-15E5991BCF98}" type="sibTrans" cxnId="{862FDFB4-24B9-445D-A181-B1F564C12125}">
      <dgm:prSet/>
      <dgm:spPr/>
      <dgm:t>
        <a:bodyPr/>
        <a:lstStyle/>
        <a:p>
          <a:endParaRPr lang="en-US"/>
        </a:p>
      </dgm:t>
    </dgm:pt>
    <dgm:pt modelId="{60A087EA-D1DF-47C4-ADDA-92854BE4C007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213BF17C-7096-41DC-9B4B-BBCA516BC9D6}" type="parTrans" cxnId="{76884395-3ED1-4634-8375-DDD3BBC31415}">
      <dgm:prSet/>
      <dgm:spPr/>
      <dgm:t>
        <a:bodyPr/>
        <a:lstStyle/>
        <a:p>
          <a:endParaRPr lang="en-US"/>
        </a:p>
      </dgm:t>
    </dgm:pt>
    <dgm:pt modelId="{1F5A50E7-EEB9-4637-B43C-182A8F965100}" type="sibTrans" cxnId="{76884395-3ED1-4634-8375-DDD3BBC31415}">
      <dgm:prSet/>
      <dgm:spPr/>
      <dgm:t>
        <a:bodyPr/>
        <a:lstStyle/>
        <a:p>
          <a:endParaRPr lang="en-US"/>
        </a:p>
      </dgm:t>
    </dgm:pt>
    <dgm:pt modelId="{191DFEB5-BF12-42A0-9DAE-042F1A700F29}">
      <dgm:prSet/>
      <dgm:spPr/>
      <dgm:t>
        <a:bodyPr/>
        <a:lstStyle/>
        <a:p>
          <a:r>
            <a:rPr lang="en-US" dirty="0" smtClean="0"/>
            <a:t>1-3 năm</a:t>
          </a:r>
          <a:endParaRPr lang="en-US" dirty="0"/>
        </a:p>
      </dgm:t>
    </dgm:pt>
    <dgm:pt modelId="{A6E200ED-F867-48EE-AC68-EA6D5788650C}" type="parTrans" cxnId="{101FE3B9-ACA5-4CD4-9C36-B841C79125DC}">
      <dgm:prSet/>
      <dgm:spPr/>
      <dgm:t>
        <a:bodyPr/>
        <a:lstStyle/>
        <a:p>
          <a:endParaRPr lang="en-US"/>
        </a:p>
      </dgm:t>
    </dgm:pt>
    <dgm:pt modelId="{89BF97B5-1A1A-498B-B51B-B68661D2EE48}" type="sibTrans" cxnId="{101FE3B9-ACA5-4CD4-9C36-B841C79125DC}">
      <dgm:prSet/>
      <dgm:spPr/>
      <dgm:t>
        <a:bodyPr/>
        <a:lstStyle/>
        <a:p>
          <a:endParaRPr lang="en-US"/>
        </a:p>
      </dgm:t>
    </dgm:pt>
    <dgm:pt modelId="{676AF376-ED4A-4727-B377-4AED2806E1D0}">
      <dgm:prSet/>
      <dgm:spPr/>
      <dgm:t>
        <a:bodyPr/>
        <a:lstStyle/>
        <a:p>
          <a:r>
            <a:rPr lang="en-US" dirty="0" smtClean="0"/>
            <a:t>Miền trung</a:t>
          </a:r>
          <a:endParaRPr lang="en-US" dirty="0"/>
        </a:p>
      </dgm:t>
    </dgm:pt>
    <dgm:pt modelId="{12778399-29F3-4E5F-ACC4-983C64917C10}" type="parTrans" cxnId="{F9E78F71-3B9C-46E1-8C83-BD093EB769C6}">
      <dgm:prSet/>
      <dgm:spPr/>
      <dgm:t>
        <a:bodyPr/>
        <a:lstStyle/>
        <a:p>
          <a:endParaRPr lang="en-US"/>
        </a:p>
      </dgm:t>
    </dgm:pt>
    <dgm:pt modelId="{C3EA1DAE-0F11-4A7F-BA29-B3991F4D7458}" type="sibTrans" cxnId="{F9E78F71-3B9C-46E1-8C83-BD093EB769C6}">
      <dgm:prSet/>
      <dgm:spPr/>
      <dgm:t>
        <a:bodyPr/>
        <a:lstStyle/>
        <a:p>
          <a:endParaRPr lang="en-US"/>
        </a:p>
      </dgm:t>
    </dgm:pt>
    <dgm:pt modelId="{4AB630F7-9034-40C5-89B9-D1E3A49642D6}">
      <dgm:prSet/>
      <dgm:spPr/>
      <dgm:t>
        <a:bodyPr/>
        <a:lstStyle/>
        <a:p>
          <a:r>
            <a:rPr lang="en-US" dirty="0" smtClean="0"/>
            <a:t>Quận 2</a:t>
          </a:r>
          <a:endParaRPr lang="en-US" dirty="0"/>
        </a:p>
      </dgm:t>
    </dgm:pt>
    <dgm:pt modelId="{F036AAE0-3882-4B67-8D7D-484DBF5301F6}" type="parTrans" cxnId="{93BA6932-75A5-4438-BAAD-F8F54AA92CF7}">
      <dgm:prSet/>
      <dgm:spPr/>
      <dgm:t>
        <a:bodyPr/>
        <a:lstStyle/>
        <a:p>
          <a:endParaRPr lang="en-US"/>
        </a:p>
      </dgm:t>
    </dgm:pt>
    <dgm:pt modelId="{8DB8462B-EDDE-4BAA-B62B-ED525CB837C4}" type="sibTrans" cxnId="{93BA6932-75A5-4438-BAAD-F8F54AA92CF7}">
      <dgm:prSet/>
      <dgm:spPr/>
      <dgm:t>
        <a:bodyPr/>
        <a:lstStyle/>
        <a:p>
          <a:endParaRPr lang="en-US"/>
        </a:p>
      </dgm:t>
    </dgm:pt>
    <dgm:pt modelId="{4238C0F6-1EF5-4968-BC89-665E3EC3361A}">
      <dgm:prSet/>
      <dgm:spPr/>
      <dgm:t>
        <a:bodyPr/>
        <a:lstStyle/>
        <a:p>
          <a:r>
            <a:rPr lang="en-US" dirty="0" smtClean="0"/>
            <a:t>3-5 </a:t>
          </a:r>
          <a:r>
            <a:rPr lang="en-US" dirty="0" err="1" smtClean="0"/>
            <a:t>tr</a:t>
          </a:r>
          <a:endParaRPr lang="en-US" dirty="0"/>
        </a:p>
      </dgm:t>
    </dgm:pt>
    <dgm:pt modelId="{E04A2474-2E8F-4872-9EFB-D740CBEB4546}" type="parTrans" cxnId="{00E49FA9-EC3B-42D5-8B8C-B72E8CD39C88}">
      <dgm:prSet/>
      <dgm:spPr/>
      <dgm:t>
        <a:bodyPr/>
        <a:lstStyle/>
        <a:p>
          <a:endParaRPr lang="en-US"/>
        </a:p>
      </dgm:t>
    </dgm:pt>
    <dgm:pt modelId="{B94F9081-42C5-431F-9A83-3ACA5710B91A}" type="sibTrans" cxnId="{00E49FA9-EC3B-42D5-8B8C-B72E8CD39C88}">
      <dgm:prSet/>
      <dgm:spPr/>
      <dgm:t>
        <a:bodyPr/>
        <a:lstStyle/>
        <a:p>
          <a:endParaRPr lang="en-US"/>
        </a:p>
      </dgm:t>
    </dgm:pt>
    <dgm:pt modelId="{2F82F820-F0FB-49AD-84A5-8EF449626208}">
      <dgm:prSet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ở </a:t>
          </a:r>
          <a:r>
            <a:rPr lang="en-US" dirty="0" err="1" smtClean="0"/>
            <a:t>lại</a:t>
          </a:r>
          <a:endParaRPr lang="en-US" dirty="0"/>
        </a:p>
      </dgm:t>
    </dgm:pt>
    <dgm:pt modelId="{1BE7C80A-85F9-4080-961C-A3F33AA087A8}" type="parTrans" cxnId="{AB1E2CE6-AA98-4D62-83B8-29F1AC8B72C2}">
      <dgm:prSet/>
      <dgm:spPr/>
      <dgm:t>
        <a:bodyPr/>
        <a:lstStyle/>
        <a:p>
          <a:endParaRPr lang="en-US"/>
        </a:p>
      </dgm:t>
    </dgm:pt>
    <dgm:pt modelId="{C0AACFD3-54DC-458F-9050-6027DAF2594C}" type="sibTrans" cxnId="{AB1E2CE6-AA98-4D62-83B8-29F1AC8B72C2}">
      <dgm:prSet/>
      <dgm:spPr/>
      <dgm:t>
        <a:bodyPr/>
        <a:lstStyle/>
        <a:p>
          <a:endParaRPr lang="en-US"/>
        </a:p>
      </dgm:t>
    </dgm:pt>
    <dgm:pt modelId="{3CF0DFD2-83D4-4215-97A0-C6CE4DAD856F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CC2FF7AD-00E3-4A00-AB3F-17923AC0BB07}" type="parTrans" cxnId="{1C86CDDA-4ECF-4048-AA9A-3AA05F4FF31C}">
      <dgm:prSet/>
      <dgm:spPr/>
      <dgm:t>
        <a:bodyPr/>
        <a:lstStyle/>
        <a:p>
          <a:endParaRPr lang="en-US"/>
        </a:p>
      </dgm:t>
    </dgm:pt>
    <dgm:pt modelId="{04B7A970-978A-4A30-92E3-A247199DB1A9}" type="sibTrans" cxnId="{1C86CDDA-4ECF-4048-AA9A-3AA05F4FF31C}">
      <dgm:prSet/>
      <dgm:spPr/>
      <dgm:t>
        <a:bodyPr/>
        <a:lstStyle/>
        <a:p>
          <a:endParaRPr lang="en-US"/>
        </a:p>
      </dgm:t>
    </dgm:pt>
    <dgm:pt modelId="{67939BF3-8654-4DB0-BFF7-C49CD5385685}">
      <dgm:prSet/>
      <dgm:spPr/>
      <dgm:t>
        <a:bodyPr/>
        <a:lstStyle/>
        <a:p>
          <a:r>
            <a:rPr lang="en-US" dirty="0" smtClean="0"/>
            <a:t>Chăm bệnh</a:t>
          </a:r>
          <a:endParaRPr lang="en-US" dirty="0"/>
        </a:p>
      </dgm:t>
    </dgm:pt>
    <dgm:pt modelId="{C4622631-1B55-4269-B8CD-5F3894DA9935}" type="parTrans" cxnId="{D3FE32F8-63A6-440B-950A-6CCBA29C8E57}">
      <dgm:prSet/>
      <dgm:spPr/>
      <dgm:t>
        <a:bodyPr/>
        <a:lstStyle/>
        <a:p>
          <a:endParaRPr lang="en-US"/>
        </a:p>
      </dgm:t>
    </dgm:pt>
    <dgm:pt modelId="{9371E9B1-65D9-4192-A272-FA0CD8D41060}" type="sibTrans" cxnId="{D3FE32F8-63A6-440B-950A-6CCBA29C8E57}">
      <dgm:prSet/>
      <dgm:spPr/>
      <dgm:t>
        <a:bodyPr/>
        <a:lstStyle/>
        <a:p>
          <a:endParaRPr lang="en-US"/>
        </a:p>
      </dgm:t>
    </dgm:pt>
    <dgm:pt modelId="{6DFF022D-7360-4016-BADA-0A13D8242F00}">
      <dgm:prSet/>
      <dgm:spPr/>
      <dgm:t>
        <a:bodyPr/>
        <a:lstStyle/>
        <a:p>
          <a:r>
            <a:rPr lang="en-US" smtClean="0"/>
            <a:t>21-30</a:t>
          </a:r>
          <a:endParaRPr lang="en-US" dirty="0"/>
        </a:p>
      </dgm:t>
    </dgm:pt>
    <dgm:pt modelId="{E965CE48-0B54-425C-9248-AE07C6AA3096}" type="parTrans" cxnId="{AFF193B5-4050-4161-BA63-2D3C5153CABB}">
      <dgm:prSet/>
      <dgm:spPr/>
      <dgm:t>
        <a:bodyPr/>
        <a:lstStyle/>
        <a:p>
          <a:endParaRPr lang="en-US"/>
        </a:p>
      </dgm:t>
    </dgm:pt>
    <dgm:pt modelId="{B73BC91F-F7EC-40C0-B16D-20ED2AC94A74}" type="sibTrans" cxnId="{AFF193B5-4050-4161-BA63-2D3C5153CABB}">
      <dgm:prSet/>
      <dgm:spPr/>
      <dgm:t>
        <a:bodyPr/>
        <a:lstStyle/>
        <a:p>
          <a:endParaRPr lang="en-US"/>
        </a:p>
      </dgm:t>
    </dgm:pt>
    <dgm:pt modelId="{C7244DF5-9DBD-4EAE-ACBE-F718A6F74727}">
      <dgm:prSet/>
      <dgm:spPr/>
      <dgm:t>
        <a:bodyPr/>
        <a:lstStyle/>
        <a:p>
          <a:r>
            <a:rPr lang="en-US" smtClean="0"/>
            <a:t>1-3 năm</a:t>
          </a:r>
          <a:endParaRPr lang="en-US" dirty="0"/>
        </a:p>
      </dgm:t>
    </dgm:pt>
    <dgm:pt modelId="{4A9D2AA4-9172-4E3B-9B84-7C9E4231A364}" type="parTrans" cxnId="{D0574BA1-1B88-4005-80C9-9FC68533FD4C}">
      <dgm:prSet/>
      <dgm:spPr/>
      <dgm:t>
        <a:bodyPr/>
        <a:lstStyle/>
        <a:p>
          <a:endParaRPr lang="en-US"/>
        </a:p>
      </dgm:t>
    </dgm:pt>
    <dgm:pt modelId="{30D204BD-7CEF-44D0-877E-429956DA9B6B}" type="sibTrans" cxnId="{D0574BA1-1B88-4005-80C9-9FC68533FD4C}">
      <dgm:prSet/>
      <dgm:spPr/>
      <dgm:t>
        <a:bodyPr/>
        <a:lstStyle/>
        <a:p>
          <a:endParaRPr lang="en-US"/>
        </a:p>
      </dgm:t>
    </dgm:pt>
    <dgm:pt modelId="{8B5B977A-B88A-4F33-95F9-F0801534A0AA}">
      <dgm:prSet/>
      <dgm:spPr/>
      <dgm:t>
        <a:bodyPr/>
        <a:lstStyle/>
        <a:p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F9FFA631-EC89-4109-9796-9B1618197B0C}" type="parTrans" cxnId="{55AEC797-8C0F-4D6C-8E83-56709CE6C591}">
      <dgm:prSet/>
      <dgm:spPr/>
      <dgm:t>
        <a:bodyPr/>
        <a:lstStyle/>
        <a:p>
          <a:endParaRPr lang="en-US"/>
        </a:p>
      </dgm:t>
    </dgm:pt>
    <dgm:pt modelId="{3BB44E53-64DC-4886-8164-D1E64B074E61}" type="sibTrans" cxnId="{55AEC797-8C0F-4D6C-8E83-56709CE6C591}">
      <dgm:prSet/>
      <dgm:spPr/>
      <dgm:t>
        <a:bodyPr/>
        <a:lstStyle/>
        <a:p>
          <a:endParaRPr lang="en-US"/>
        </a:p>
      </dgm:t>
    </dgm:pt>
    <dgm:pt modelId="{90269794-F4C0-4786-BA6D-98655BB6AFF1}">
      <dgm:prSet/>
      <dgm:spPr/>
      <dgm:t>
        <a:bodyPr/>
        <a:lstStyle/>
        <a:p>
          <a:r>
            <a:rPr lang="en-US" dirty="0" err="1" smtClean="0"/>
            <a:t>Quận</a:t>
          </a:r>
          <a:r>
            <a:rPr lang="en-US" dirty="0" smtClean="0"/>
            <a:t> </a:t>
          </a:r>
          <a:r>
            <a:rPr lang="en-US" dirty="0" smtClean="0"/>
            <a:t>4</a:t>
          </a:r>
          <a:endParaRPr lang="en-US" dirty="0"/>
        </a:p>
      </dgm:t>
    </dgm:pt>
    <dgm:pt modelId="{A80926AC-F7F3-4D6E-85A8-A9926DF64804}" type="parTrans" cxnId="{1E1BF60E-1C46-4EC9-9E88-8EACDA56BDC6}">
      <dgm:prSet/>
      <dgm:spPr/>
      <dgm:t>
        <a:bodyPr/>
        <a:lstStyle/>
        <a:p>
          <a:endParaRPr lang="en-US"/>
        </a:p>
      </dgm:t>
    </dgm:pt>
    <dgm:pt modelId="{7284CD71-28FA-4304-B1AA-1EBE43231CAC}" type="sibTrans" cxnId="{1E1BF60E-1C46-4EC9-9E88-8EACDA56BDC6}">
      <dgm:prSet/>
      <dgm:spPr/>
      <dgm:t>
        <a:bodyPr/>
        <a:lstStyle/>
        <a:p>
          <a:endParaRPr lang="en-US"/>
        </a:p>
      </dgm:t>
    </dgm:pt>
    <dgm:pt modelId="{8A0F0394-FEA2-4EA0-A632-C0D3E10F8C83}">
      <dgm:prSet/>
      <dgm:spPr/>
      <dgm:t>
        <a:bodyPr/>
        <a:lstStyle/>
        <a:p>
          <a:endParaRPr lang="en-US" dirty="0"/>
        </a:p>
      </dgm:t>
    </dgm:pt>
    <dgm:pt modelId="{11CF5D3D-CF1C-43C3-9335-686C6509B7FD}" type="parTrans" cxnId="{F7F5A187-8E8B-430F-92FA-7A2793A2EA27}">
      <dgm:prSet/>
      <dgm:spPr/>
      <dgm:t>
        <a:bodyPr/>
        <a:lstStyle/>
        <a:p>
          <a:endParaRPr lang="en-US"/>
        </a:p>
      </dgm:t>
    </dgm:pt>
    <dgm:pt modelId="{A95EA779-92CF-483E-9A37-5077BEFCC62D}" type="sibTrans" cxnId="{F7F5A187-8E8B-430F-92FA-7A2793A2EA27}">
      <dgm:prSet/>
      <dgm:spPr/>
      <dgm:t>
        <a:bodyPr/>
        <a:lstStyle/>
        <a:p>
          <a:endParaRPr lang="en-US"/>
        </a:p>
      </dgm:t>
    </dgm:pt>
    <dgm:pt modelId="{CD187027-DFB4-4C81-A065-C8A46FF4846C}">
      <dgm:prSet/>
      <dgm:spPr/>
      <dgm:t>
        <a:bodyPr/>
        <a:lstStyle/>
        <a:p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607577B1-65A7-45D2-901E-59B1B4D65D11}" type="parTrans" cxnId="{3FBAFCAF-CE08-41FA-B009-A7076374F780}">
      <dgm:prSet/>
      <dgm:spPr/>
      <dgm:t>
        <a:bodyPr/>
        <a:lstStyle/>
        <a:p>
          <a:endParaRPr lang="en-US"/>
        </a:p>
      </dgm:t>
    </dgm:pt>
    <dgm:pt modelId="{F4EE7243-E567-4F42-A0A0-F354C49B8D7D}" type="sibTrans" cxnId="{3FBAFCAF-CE08-41FA-B009-A7076374F780}">
      <dgm:prSet/>
      <dgm:spPr/>
      <dgm:t>
        <a:bodyPr/>
        <a:lstStyle/>
        <a:p>
          <a:endParaRPr lang="en-US"/>
        </a:p>
      </dgm:t>
    </dgm:pt>
    <dgm:pt modelId="{5F324EA4-DA29-4496-A077-6683E6A616C3}">
      <dgm:prSet/>
      <dgm:spPr/>
      <dgm:t>
        <a:bodyPr/>
        <a:lstStyle/>
        <a:p>
          <a:r>
            <a:rPr lang="en-US" smtClean="0"/>
            <a:t>21-30</a:t>
          </a:r>
          <a:endParaRPr lang="en-US" dirty="0"/>
        </a:p>
      </dgm:t>
    </dgm:pt>
    <dgm:pt modelId="{346213B2-1886-432A-AFBF-58B6BF793A4A}" type="parTrans" cxnId="{3D48D8DA-8979-4188-8FE8-791E06FF34F2}">
      <dgm:prSet/>
      <dgm:spPr/>
      <dgm:t>
        <a:bodyPr/>
        <a:lstStyle/>
        <a:p>
          <a:endParaRPr lang="en-US"/>
        </a:p>
      </dgm:t>
    </dgm:pt>
    <dgm:pt modelId="{C607BCF9-FFE5-4250-B2C8-D3DCE9CA037B}" type="sibTrans" cxnId="{3D48D8DA-8979-4188-8FE8-791E06FF34F2}">
      <dgm:prSet/>
      <dgm:spPr/>
      <dgm:t>
        <a:bodyPr/>
        <a:lstStyle/>
        <a:p>
          <a:endParaRPr lang="en-US"/>
        </a:p>
      </dgm:t>
    </dgm:pt>
    <dgm:pt modelId="{D4AF4B5E-C238-489B-B62B-6537252A00A3}">
      <dgm:prSet/>
      <dgm:spPr/>
      <dgm:t>
        <a:bodyPr/>
        <a:lstStyle/>
        <a:p>
          <a:r>
            <a:rPr lang="en-US" smtClean="0"/>
            <a:t>1-3 năm</a:t>
          </a:r>
          <a:endParaRPr lang="en-US" dirty="0"/>
        </a:p>
      </dgm:t>
    </dgm:pt>
    <dgm:pt modelId="{7DC418EF-1252-47F4-8B58-0FE005ADA2C6}" type="parTrans" cxnId="{8A35BDBA-FCE6-46BE-8F73-AC94040E4B3B}">
      <dgm:prSet/>
      <dgm:spPr/>
      <dgm:t>
        <a:bodyPr/>
        <a:lstStyle/>
        <a:p>
          <a:endParaRPr lang="en-US"/>
        </a:p>
      </dgm:t>
    </dgm:pt>
    <dgm:pt modelId="{152AD91F-528F-4F39-85B2-A7FC74C5A3BB}" type="sibTrans" cxnId="{8A35BDBA-FCE6-46BE-8F73-AC94040E4B3B}">
      <dgm:prSet/>
      <dgm:spPr/>
      <dgm:t>
        <a:bodyPr/>
        <a:lstStyle/>
        <a:p>
          <a:endParaRPr lang="en-US"/>
        </a:p>
      </dgm:t>
    </dgm:pt>
    <dgm:pt modelId="{12B1DBBD-EAFF-4F9B-B249-9A6FD8ECB62A}">
      <dgm:prSet/>
      <dgm:spPr/>
      <dgm:t>
        <a:bodyPr/>
        <a:lstStyle/>
        <a:p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3AD40A6B-E1E8-4A9D-9257-958EC6490536}" type="parTrans" cxnId="{21292D49-9D40-4344-A055-DADDAE8DD7E0}">
      <dgm:prSet/>
      <dgm:spPr/>
      <dgm:t>
        <a:bodyPr/>
        <a:lstStyle/>
        <a:p>
          <a:endParaRPr lang="en-US"/>
        </a:p>
      </dgm:t>
    </dgm:pt>
    <dgm:pt modelId="{E4472945-10CA-4CF4-B020-356F1057DA34}" type="sibTrans" cxnId="{21292D49-9D40-4344-A055-DADDAE8DD7E0}">
      <dgm:prSet/>
      <dgm:spPr/>
      <dgm:t>
        <a:bodyPr/>
        <a:lstStyle/>
        <a:p>
          <a:endParaRPr lang="en-US"/>
        </a:p>
      </dgm:t>
    </dgm:pt>
    <dgm:pt modelId="{97DA54D1-8362-4012-819E-89D91A085778}">
      <dgm:prSet/>
      <dgm:spPr/>
      <dgm:t>
        <a:bodyPr/>
        <a:lstStyle/>
        <a:p>
          <a:r>
            <a:rPr lang="en-US" dirty="0" err="1" smtClean="0"/>
            <a:t>Quận</a:t>
          </a:r>
          <a:r>
            <a:rPr lang="en-US" dirty="0" smtClean="0"/>
            <a:t> </a:t>
          </a:r>
          <a:r>
            <a:rPr lang="en-US" dirty="0" smtClean="0"/>
            <a:t>4</a:t>
          </a:r>
          <a:endParaRPr lang="en-US" dirty="0"/>
        </a:p>
      </dgm:t>
    </dgm:pt>
    <dgm:pt modelId="{FDDE317F-5D77-481E-B8E0-D16F423A0813}" type="parTrans" cxnId="{F942C372-D04B-4BCA-9AE5-E8F1EBE864D2}">
      <dgm:prSet/>
      <dgm:spPr/>
      <dgm:t>
        <a:bodyPr/>
        <a:lstStyle/>
        <a:p>
          <a:endParaRPr lang="en-US"/>
        </a:p>
      </dgm:t>
    </dgm:pt>
    <dgm:pt modelId="{61A63DEA-8A27-49A5-881D-69D27A6E38D7}" type="sibTrans" cxnId="{F942C372-D04B-4BCA-9AE5-E8F1EBE864D2}">
      <dgm:prSet/>
      <dgm:spPr/>
      <dgm:t>
        <a:bodyPr/>
        <a:lstStyle/>
        <a:p>
          <a:endParaRPr lang="en-US"/>
        </a:p>
      </dgm:t>
    </dgm:pt>
    <dgm:pt modelId="{7BF12A14-913A-4176-AB72-BB6D0DA4D90F}">
      <dgm:prSet/>
      <dgm:spPr/>
      <dgm:t>
        <a:bodyPr/>
        <a:lstStyle/>
        <a:p>
          <a:r>
            <a:rPr lang="en-US" dirty="0" smtClean="0"/>
            <a:t>Ở </a:t>
          </a:r>
          <a:r>
            <a:rPr lang="en-US" dirty="0" err="1" smtClean="0"/>
            <a:t>lại</a:t>
          </a:r>
          <a:endParaRPr lang="en-US" dirty="0"/>
        </a:p>
      </dgm:t>
    </dgm:pt>
    <dgm:pt modelId="{2A7D89D8-060D-4E0D-9072-04A28EC085AD}" type="parTrans" cxnId="{29C4A7F1-3847-4439-84B0-85E32F5DB77C}">
      <dgm:prSet/>
      <dgm:spPr/>
      <dgm:t>
        <a:bodyPr/>
        <a:lstStyle/>
        <a:p>
          <a:endParaRPr lang="en-US"/>
        </a:p>
      </dgm:t>
    </dgm:pt>
    <dgm:pt modelId="{33B9EE61-DF0C-40AC-8D23-9C4381E97B45}" type="sibTrans" cxnId="{29C4A7F1-3847-4439-84B0-85E32F5DB77C}">
      <dgm:prSet/>
      <dgm:spPr/>
      <dgm:t>
        <a:bodyPr/>
        <a:lstStyle/>
        <a:p>
          <a:endParaRPr lang="en-US"/>
        </a:p>
      </dgm:t>
    </dgm:pt>
    <dgm:pt modelId="{44438D6F-3358-48FB-9789-1CD589088070}">
      <dgm:prSet/>
      <dgm:spPr/>
      <dgm:t>
        <a:bodyPr/>
        <a:lstStyle/>
        <a:p>
          <a:r>
            <a:rPr lang="en-US" dirty="0" smtClean="0"/>
            <a:t>&gt;5tr</a:t>
          </a:r>
          <a:endParaRPr lang="en-US" dirty="0"/>
        </a:p>
      </dgm:t>
    </dgm:pt>
    <dgm:pt modelId="{8B96A554-D221-4656-AB6F-C9A8951A3ECB}" type="parTrans" cxnId="{FDF6A864-CC18-40CB-A1AB-E960C20BF166}">
      <dgm:prSet/>
      <dgm:spPr/>
      <dgm:t>
        <a:bodyPr/>
        <a:lstStyle/>
        <a:p>
          <a:endParaRPr lang="en-US"/>
        </a:p>
      </dgm:t>
    </dgm:pt>
    <dgm:pt modelId="{68E8D175-74C0-49B6-99BC-AF7D0A71A50C}" type="sibTrans" cxnId="{FDF6A864-CC18-40CB-A1AB-E960C20BF166}">
      <dgm:prSet/>
      <dgm:spPr/>
      <dgm:t>
        <a:bodyPr/>
        <a:lstStyle/>
        <a:p>
          <a:endParaRPr lang="en-US"/>
        </a:p>
      </dgm:t>
    </dgm:pt>
    <dgm:pt modelId="{66EE336C-9382-415F-9DCD-A92D44501E63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9DD9BE99-3A44-4D2E-A2D3-E057853BE180}" type="parTrans" cxnId="{B5F95699-4326-44F7-985D-C81C921C4CEA}">
      <dgm:prSet/>
      <dgm:spPr/>
      <dgm:t>
        <a:bodyPr/>
        <a:lstStyle/>
        <a:p>
          <a:endParaRPr lang="en-US"/>
        </a:p>
      </dgm:t>
    </dgm:pt>
    <dgm:pt modelId="{315F0F7B-F2FC-420A-8BE2-60380DEDF85B}" type="sibTrans" cxnId="{B5F95699-4326-44F7-985D-C81C921C4CEA}">
      <dgm:prSet/>
      <dgm:spPr/>
      <dgm:t>
        <a:bodyPr/>
        <a:lstStyle/>
        <a:p>
          <a:endParaRPr lang="en-US"/>
        </a:p>
      </dgm:t>
    </dgm:pt>
    <dgm:pt modelId="{E507E05C-18F0-40B5-962C-7B29C4FBBC99}">
      <dgm:prSet/>
      <dgm:spPr/>
      <dgm:t>
        <a:bodyPr/>
        <a:lstStyle/>
        <a:p>
          <a:endParaRPr lang="en-US" dirty="0"/>
        </a:p>
      </dgm:t>
    </dgm:pt>
    <dgm:pt modelId="{AB38DD9C-FF80-484D-BE7D-A62B75852310}" type="parTrans" cxnId="{B686D234-C4FF-4F52-AB3D-FE438E60221D}">
      <dgm:prSet/>
      <dgm:spPr/>
      <dgm:t>
        <a:bodyPr/>
        <a:lstStyle/>
        <a:p>
          <a:endParaRPr lang="en-US"/>
        </a:p>
      </dgm:t>
    </dgm:pt>
    <dgm:pt modelId="{F14EFAA0-3215-486E-A627-96489A0DB01A}" type="sibTrans" cxnId="{B686D234-C4FF-4F52-AB3D-FE438E60221D}">
      <dgm:prSet/>
      <dgm:spPr/>
      <dgm:t>
        <a:bodyPr/>
        <a:lstStyle/>
        <a:p>
          <a:endParaRPr lang="en-US"/>
        </a:p>
      </dgm:t>
    </dgm:pt>
    <dgm:pt modelId="{7CE4B7AF-9F7D-48F9-ADDD-E1159254ADE7}">
      <dgm:prSet/>
      <dgm:spPr/>
      <dgm:t>
        <a:bodyPr/>
        <a:lstStyle/>
        <a:p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C698B941-2AD0-481B-86D3-90F2D7CE913B}" type="parTrans" cxnId="{3803C326-CFEF-477C-8868-3EBE0188150B}">
      <dgm:prSet/>
      <dgm:spPr/>
      <dgm:t>
        <a:bodyPr/>
        <a:lstStyle/>
        <a:p>
          <a:endParaRPr lang="en-US"/>
        </a:p>
      </dgm:t>
    </dgm:pt>
    <dgm:pt modelId="{0F22F4D9-928A-4F33-A0EC-1DD886B7FAA3}" type="sibTrans" cxnId="{3803C326-CFEF-477C-8868-3EBE0188150B}">
      <dgm:prSet/>
      <dgm:spPr/>
      <dgm:t>
        <a:bodyPr/>
        <a:lstStyle/>
        <a:p>
          <a:endParaRPr lang="en-US"/>
        </a:p>
      </dgm:t>
    </dgm:pt>
    <dgm:pt modelId="{6805AFF1-B162-4157-9B90-695D60D34D4E}">
      <dgm:prSet/>
      <dgm:spPr/>
      <dgm:t>
        <a:bodyPr/>
        <a:lstStyle/>
        <a:p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A55BDC0A-B94C-4D88-AD14-5146155A5D1E}" type="parTrans" cxnId="{963A416F-A707-4981-AD40-F7C04633DFCE}">
      <dgm:prSet/>
      <dgm:spPr/>
      <dgm:t>
        <a:bodyPr/>
        <a:lstStyle/>
        <a:p>
          <a:endParaRPr lang="en-US"/>
        </a:p>
      </dgm:t>
    </dgm:pt>
    <dgm:pt modelId="{C1C45340-2A94-4E0D-958F-4DBD563D6E7E}" type="sibTrans" cxnId="{963A416F-A707-4981-AD40-F7C04633DFCE}">
      <dgm:prSet/>
      <dgm:spPr/>
      <dgm:t>
        <a:bodyPr/>
        <a:lstStyle/>
        <a:p>
          <a:endParaRPr lang="en-US"/>
        </a:p>
      </dgm:t>
    </dgm:pt>
    <dgm:pt modelId="{DB8DEBC8-9E9B-4C65-A9C6-DEEBFD2F1EF6}">
      <dgm:prSet/>
      <dgm:spPr/>
      <dgm:t>
        <a:bodyPr/>
        <a:lstStyle/>
        <a:p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E9134CEA-16E9-4897-BAB5-E96883149A7E}" type="parTrans" cxnId="{7A735B10-2075-4D30-8F6F-D0DFB23BE564}">
      <dgm:prSet/>
      <dgm:spPr/>
      <dgm:t>
        <a:bodyPr/>
        <a:lstStyle/>
        <a:p>
          <a:endParaRPr lang="en-US"/>
        </a:p>
      </dgm:t>
    </dgm:pt>
    <dgm:pt modelId="{3AFEB047-92BB-4F58-9C36-B5EC92ECF667}" type="sibTrans" cxnId="{7A735B10-2075-4D30-8F6F-D0DFB23BE564}">
      <dgm:prSet/>
      <dgm:spPr/>
      <dgm:t>
        <a:bodyPr/>
        <a:lstStyle/>
        <a:p>
          <a:endParaRPr lang="en-US"/>
        </a:p>
      </dgm:t>
    </dgm:pt>
    <dgm:pt modelId="{30589C5A-E2B7-4B2F-B4EB-923D44E7AA63}">
      <dgm:prSet/>
      <dgm:spPr/>
      <dgm:t>
        <a:bodyPr/>
        <a:lstStyle/>
        <a:p>
          <a:r>
            <a:rPr lang="en-US" dirty="0" err="1" smtClean="0"/>
            <a:t>Dọn</a:t>
          </a:r>
          <a:r>
            <a:rPr lang="en-US" dirty="0" smtClean="0"/>
            <a:t> </a:t>
          </a:r>
          <a:r>
            <a:rPr lang="en-US" dirty="0" err="1" smtClean="0"/>
            <a:t>nhà</a:t>
          </a:r>
          <a:endParaRPr lang="en-US" dirty="0"/>
        </a:p>
      </dgm:t>
    </dgm:pt>
    <dgm:pt modelId="{5E052AB9-0E99-4C0D-A9F9-2F3ED7938D1C}" type="parTrans" cxnId="{20ADAA18-2CA3-42FA-A801-3CC29CFDE6A6}">
      <dgm:prSet/>
      <dgm:spPr/>
      <dgm:t>
        <a:bodyPr/>
        <a:lstStyle/>
        <a:p>
          <a:endParaRPr lang="en-US"/>
        </a:p>
      </dgm:t>
    </dgm:pt>
    <dgm:pt modelId="{7BA01677-5888-4719-94A0-4625F16BE7F3}" type="sibTrans" cxnId="{20ADAA18-2CA3-42FA-A801-3CC29CFDE6A6}">
      <dgm:prSet/>
      <dgm:spPr/>
      <dgm:t>
        <a:bodyPr/>
        <a:lstStyle/>
        <a:p>
          <a:endParaRPr lang="en-US"/>
        </a:p>
      </dgm:t>
    </dgm:pt>
    <dgm:pt modelId="{AE1E76DE-678E-49D8-AE43-ECBC677A375D}">
      <dgm:prSet/>
      <dgm:spPr/>
      <dgm:t>
        <a:bodyPr/>
        <a:lstStyle/>
        <a:p>
          <a:endParaRPr lang="en-US" dirty="0"/>
        </a:p>
      </dgm:t>
    </dgm:pt>
    <dgm:pt modelId="{12F2AF40-2AF2-401B-B41E-706C92F5C6A5}" type="parTrans" cxnId="{BC5332BC-8FD3-47B2-BB29-D0D48C640B48}">
      <dgm:prSet/>
      <dgm:spPr/>
      <dgm:t>
        <a:bodyPr/>
        <a:lstStyle/>
        <a:p>
          <a:endParaRPr lang="en-US"/>
        </a:p>
      </dgm:t>
    </dgm:pt>
    <dgm:pt modelId="{DEEB7B6F-4E3B-4F40-9555-7630A20B783D}" type="sibTrans" cxnId="{BC5332BC-8FD3-47B2-BB29-D0D48C640B48}">
      <dgm:prSet/>
      <dgm:spPr/>
      <dgm:t>
        <a:bodyPr/>
        <a:lstStyle/>
        <a:p>
          <a:endParaRPr lang="en-US"/>
        </a:p>
      </dgm:t>
    </dgm:pt>
    <dgm:pt modelId="{2A062D77-C789-4E6F-B098-822C05A87D1C}">
      <dgm:prSet/>
      <dgm:spPr/>
      <dgm:t>
        <a:bodyPr/>
        <a:lstStyle/>
        <a:p>
          <a:r>
            <a:rPr lang="en-US" dirty="0" err="1" smtClean="0"/>
            <a:t>Lâu</a:t>
          </a:r>
          <a:r>
            <a:rPr lang="en-US" dirty="0" smtClean="0"/>
            <a:t> </a:t>
          </a:r>
          <a:r>
            <a:rPr lang="en-US" dirty="0" err="1" smtClean="0"/>
            <a:t>dài</a:t>
          </a:r>
          <a:endParaRPr lang="en-US" dirty="0"/>
        </a:p>
      </dgm:t>
    </dgm:pt>
    <dgm:pt modelId="{E1E8B8C4-8CB1-49DD-A0B6-DA20EA7829A9}" type="parTrans" cxnId="{8F525DED-AED2-48DE-9914-B3EC7085F5B0}">
      <dgm:prSet/>
      <dgm:spPr/>
      <dgm:t>
        <a:bodyPr/>
        <a:lstStyle/>
        <a:p>
          <a:endParaRPr lang="en-US"/>
        </a:p>
      </dgm:t>
    </dgm:pt>
    <dgm:pt modelId="{5840BCD1-4F06-4A3C-A2FD-CBCA27D6B1D1}" type="sibTrans" cxnId="{8F525DED-AED2-48DE-9914-B3EC7085F5B0}">
      <dgm:prSet/>
      <dgm:spPr/>
      <dgm:t>
        <a:bodyPr/>
        <a:lstStyle/>
        <a:p>
          <a:endParaRPr lang="en-US"/>
        </a:p>
      </dgm:t>
    </dgm:pt>
    <dgm:pt modelId="{4692B027-1082-493B-A6C6-7F62AEA5403E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AF8B75A9-1D8A-481A-B8FD-9D3FB9D411A2}" type="parTrans" cxnId="{A021AAA7-E61A-4274-954A-F9FA9B153301}">
      <dgm:prSet/>
      <dgm:spPr/>
      <dgm:t>
        <a:bodyPr/>
        <a:lstStyle/>
        <a:p>
          <a:endParaRPr lang="en-US"/>
        </a:p>
      </dgm:t>
    </dgm:pt>
    <dgm:pt modelId="{93DCCBD8-ED29-402B-8B0F-CAD4FE852AFB}" type="sibTrans" cxnId="{A021AAA7-E61A-4274-954A-F9FA9B153301}">
      <dgm:prSet/>
      <dgm:spPr/>
      <dgm:t>
        <a:bodyPr/>
        <a:lstStyle/>
        <a:p>
          <a:endParaRPr lang="en-US"/>
        </a:p>
      </dgm:t>
    </dgm:pt>
    <dgm:pt modelId="{ECD5D801-2A78-4987-8EDE-D7F065840108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987C355B-28DE-4E82-8A7C-102A4A11F3A2}" type="parTrans" cxnId="{34AA2DD5-138C-41E7-8C40-85F969516C5C}">
      <dgm:prSet/>
      <dgm:spPr/>
      <dgm:t>
        <a:bodyPr/>
        <a:lstStyle/>
        <a:p>
          <a:endParaRPr lang="en-US"/>
        </a:p>
      </dgm:t>
    </dgm:pt>
    <dgm:pt modelId="{AD14F547-A954-40FD-8354-C20A447BB4F3}" type="sibTrans" cxnId="{34AA2DD5-138C-41E7-8C40-85F969516C5C}">
      <dgm:prSet/>
      <dgm:spPr/>
      <dgm:t>
        <a:bodyPr/>
        <a:lstStyle/>
        <a:p>
          <a:endParaRPr lang="en-US"/>
        </a:p>
      </dgm:t>
    </dgm:pt>
    <dgm:pt modelId="{AB22BAA3-69EB-4A88-8145-E72EE6476C4A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7D18BE34-7292-46A3-84BC-4FED275721CA}" type="parTrans" cxnId="{80E6123C-FBEC-43F4-9DE6-40CE6986BD7A}">
      <dgm:prSet/>
      <dgm:spPr/>
      <dgm:t>
        <a:bodyPr/>
        <a:lstStyle/>
        <a:p>
          <a:endParaRPr lang="en-US"/>
        </a:p>
      </dgm:t>
    </dgm:pt>
    <dgm:pt modelId="{7ECA9755-EFE6-4660-98BD-9B336702A64A}" type="sibTrans" cxnId="{80E6123C-FBEC-43F4-9DE6-40CE6986BD7A}">
      <dgm:prSet/>
      <dgm:spPr/>
      <dgm:t>
        <a:bodyPr/>
        <a:lstStyle/>
        <a:p>
          <a:endParaRPr lang="en-US"/>
        </a:p>
      </dgm:t>
    </dgm:pt>
    <dgm:pt modelId="{ECB963C9-F073-4F85-BB95-D483D7ED6E50}" type="pres">
      <dgm:prSet presAssocID="{FDE2B900-1C66-4140-BF03-BC7F24869F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52E285-2038-4A59-BD73-93D345805DB4}" type="pres">
      <dgm:prSet presAssocID="{AFD7CEC0-2CF1-456A-ADE3-D6B2D3D91F43}" presName="composite" presStyleCnt="0"/>
      <dgm:spPr/>
    </dgm:pt>
    <dgm:pt modelId="{8C6FB6FC-4951-47D1-8E48-A2CE5A4EAEA9}" type="pres">
      <dgm:prSet presAssocID="{AFD7CEC0-2CF1-456A-ADE3-D6B2D3D91F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CD1BF-CC26-411F-B82E-2107114B8F82}" type="pres">
      <dgm:prSet presAssocID="{AFD7CEC0-2CF1-456A-ADE3-D6B2D3D91F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BF21D-C75F-415C-A7A5-AE88C340B41F}" type="pres">
      <dgm:prSet presAssocID="{3C4DA0B9-B68B-4EFB-BE46-AE7B7202359F}" presName="space" presStyleCnt="0"/>
      <dgm:spPr/>
    </dgm:pt>
    <dgm:pt modelId="{D907E404-D777-4B5D-A740-713BAA6F1E41}" type="pres">
      <dgm:prSet presAssocID="{9A6AD0B2-F77A-4E6E-BAF9-6E94D9B8D86B}" presName="composite" presStyleCnt="0"/>
      <dgm:spPr/>
    </dgm:pt>
    <dgm:pt modelId="{5AF9DBE8-AF77-4D87-8464-89F80CBE538C}" type="pres">
      <dgm:prSet presAssocID="{9A6AD0B2-F77A-4E6E-BAF9-6E94D9B8D8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97CA-CA5F-4321-B23C-9AB3AD7CD76E}" type="pres">
      <dgm:prSet presAssocID="{9A6AD0B2-F77A-4E6E-BAF9-6E94D9B8D86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F554A-8E43-4CFD-AF31-F89916B9AB71}" type="pres">
      <dgm:prSet presAssocID="{C9AB5980-B7B6-45A1-ACA0-6BE30FB9458C}" presName="space" presStyleCnt="0"/>
      <dgm:spPr/>
    </dgm:pt>
    <dgm:pt modelId="{C9EDB920-EA7B-4823-A644-A7793AE5AEA5}" type="pres">
      <dgm:prSet presAssocID="{3DFA8EC0-60E5-4111-8382-50D28F33FC64}" presName="composite" presStyleCnt="0"/>
      <dgm:spPr/>
    </dgm:pt>
    <dgm:pt modelId="{41705A52-DF6F-413C-BA1D-2CF49999F478}" type="pres">
      <dgm:prSet presAssocID="{3DFA8EC0-60E5-4111-8382-50D28F33FC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BE79F-3D57-471C-B68A-FB6ECA0FB741}" type="pres">
      <dgm:prSet presAssocID="{3DFA8EC0-60E5-4111-8382-50D28F33FC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EC3CBD-A194-447A-834A-C9297AD6E7FA}" type="presOf" srcId="{9A6AD0B2-F77A-4E6E-BAF9-6E94D9B8D86B}" destId="{5AF9DBE8-AF77-4D87-8464-89F80CBE538C}" srcOrd="0" destOrd="0" presId="urn:microsoft.com/office/officeart/2005/8/layout/hList1"/>
    <dgm:cxn modelId="{928495FB-6418-4E68-93C9-1E324CBC66C1}" type="presOf" srcId="{66EE336C-9382-415F-9DCD-A92D44501E63}" destId="{94ECD1BF-CC26-411F-B82E-2107114B8F82}" srcOrd="0" destOrd="0" presId="urn:microsoft.com/office/officeart/2005/8/layout/hList1"/>
    <dgm:cxn modelId="{BC5332BC-8FD3-47B2-BB29-D0D48C640B48}" srcId="{3DFA8EC0-60E5-4111-8382-50D28F33FC64}" destId="{AE1E76DE-678E-49D8-AE43-ECBC677A375D}" srcOrd="5" destOrd="0" parTransId="{12F2AF40-2AF2-401B-B41E-706C92F5C6A5}" sibTransId="{DEEB7B6F-4E3B-4F40-9555-7630A20B783D}"/>
    <dgm:cxn modelId="{55AEC797-8C0F-4D6C-8E83-56709CE6C591}" srcId="{9A6AD0B2-F77A-4E6E-BAF9-6E94D9B8D86B}" destId="{8B5B977A-B88A-4F33-95F9-F0801534A0AA}" srcOrd="3" destOrd="0" parTransId="{F9FFA631-EC89-4109-9796-9B1618197B0C}" sibTransId="{3BB44E53-64DC-4886-8164-D1E64B074E61}"/>
    <dgm:cxn modelId="{80E6123C-FBEC-43F4-9DE6-40CE6986BD7A}" srcId="{3DFA8EC0-60E5-4111-8382-50D28F33FC64}" destId="{AB22BAA3-69EB-4A88-8145-E72EE6476C4A}" srcOrd="11" destOrd="0" parTransId="{7D18BE34-7292-46A3-84BC-4FED275721CA}" sibTransId="{7ECA9755-EFE6-4660-98BD-9B336702A64A}"/>
    <dgm:cxn modelId="{593FF974-1649-43DA-AB39-62EB887EE9D7}" type="presOf" srcId="{3CF0DFD2-83D4-4215-97A0-C6CE4DAD856F}" destId="{94ECD1BF-CC26-411F-B82E-2107114B8F82}" srcOrd="0" destOrd="8" presId="urn:microsoft.com/office/officeart/2005/8/layout/hList1"/>
    <dgm:cxn modelId="{F942C372-D04B-4BCA-9AE5-E8F1EBE864D2}" srcId="{3DFA8EC0-60E5-4111-8382-50D28F33FC64}" destId="{97DA54D1-8362-4012-819E-89D91A085778}" srcOrd="4" destOrd="0" parTransId="{FDDE317F-5D77-481E-B8E0-D16F423A0813}" sibTransId="{61A63DEA-8A27-49A5-881D-69D27A6E38D7}"/>
    <dgm:cxn modelId="{DECE50F4-6777-462D-BAD9-A8924A9AE373}" type="presOf" srcId="{DB8DEBC8-9E9B-4C65-A9C6-DEEBFD2F1EF6}" destId="{CB3097CA-CA5F-4321-B23C-9AB3AD7CD76E}" srcOrd="0" destOrd="7" presId="urn:microsoft.com/office/officeart/2005/8/layout/hList1"/>
    <dgm:cxn modelId="{7487327C-0F03-446E-99BC-406553BCABCF}" type="presOf" srcId="{90269794-F4C0-4786-BA6D-98655BB6AFF1}" destId="{CB3097CA-CA5F-4321-B23C-9AB3AD7CD76E}" srcOrd="0" destOrd="4" presId="urn:microsoft.com/office/officeart/2005/8/layout/hList1"/>
    <dgm:cxn modelId="{788B64D0-E5AA-4EE0-AA71-709464F06926}" type="presOf" srcId="{FDE2B900-1C66-4140-BF03-BC7F24869F5F}" destId="{ECB963C9-F073-4F85-BB95-D483D7ED6E50}" srcOrd="0" destOrd="0" presId="urn:microsoft.com/office/officeart/2005/8/layout/hList1"/>
    <dgm:cxn modelId="{F7F5A187-8E8B-430F-92FA-7A2793A2EA27}" srcId="{9A6AD0B2-F77A-4E6E-BAF9-6E94D9B8D86B}" destId="{8A0F0394-FEA2-4EA0-A632-C0D3E10F8C83}" srcOrd="5" destOrd="0" parTransId="{11CF5D3D-CF1C-43C3-9335-686C6509B7FD}" sibTransId="{A95EA779-92CF-483E-9A37-5077BEFCC62D}"/>
    <dgm:cxn modelId="{63611642-27C9-43AC-96B8-F2C571DFFA90}" srcId="{9A6AD0B2-F77A-4E6E-BAF9-6E94D9B8D86B}" destId="{15CBC864-5D93-4127-8FD0-69BCF403FDE3}" srcOrd="0" destOrd="0" parTransId="{0FD7D5DD-230A-4B26-8837-F7ED4FBC7C70}" sibTransId="{B24428A2-C853-4017-9BBD-CC625DB090C8}"/>
    <dgm:cxn modelId="{DFE23CD8-2948-4199-B785-0332A3F30CEE}" type="presOf" srcId="{6805AFF1-B162-4157-9B90-695D60D34D4E}" destId="{94ECD1BF-CC26-411F-B82E-2107114B8F82}" srcOrd="0" destOrd="11" presId="urn:microsoft.com/office/officeart/2005/8/layout/hList1"/>
    <dgm:cxn modelId="{E703B82E-80CA-4F28-B92B-D54B2C6D69B1}" type="presOf" srcId="{60A087EA-D1DF-47C4-ADDA-92854BE4C007}" destId="{1B2BE79F-3D57-471C-B68A-FB6ECA0FB741}" srcOrd="0" destOrd="0" presId="urn:microsoft.com/office/officeart/2005/8/layout/hList1"/>
    <dgm:cxn modelId="{0D41FD5C-D56A-4540-9B28-5BE1A2A1883D}" type="presOf" srcId="{15CBC864-5D93-4127-8FD0-69BCF403FDE3}" destId="{CB3097CA-CA5F-4321-B23C-9AB3AD7CD76E}" srcOrd="0" destOrd="0" presId="urn:microsoft.com/office/officeart/2005/8/layout/hList1"/>
    <dgm:cxn modelId="{F01C404B-9072-4789-A6A9-7C2E7321B036}" type="presOf" srcId="{4238C0F6-1EF5-4968-BC89-665E3EC3361A}" destId="{94ECD1BF-CC26-411F-B82E-2107114B8F82}" srcOrd="0" destOrd="7" presId="urn:microsoft.com/office/officeart/2005/8/layout/hList1"/>
    <dgm:cxn modelId="{A021AAA7-E61A-4274-954A-F9FA9B153301}" srcId="{3DFA8EC0-60E5-4111-8382-50D28F33FC64}" destId="{4692B027-1082-493B-A6C6-7F62AEA5403E}" srcOrd="9" destOrd="0" parTransId="{AF8B75A9-1D8A-481A-B8FD-9D3FB9D411A2}" sibTransId="{93DCCBD8-ED29-402B-8B0F-CAD4FE852AFB}"/>
    <dgm:cxn modelId="{1C86CDDA-4ECF-4048-AA9A-3AA05F4FF31C}" srcId="{AFD7CEC0-2CF1-456A-ADE3-D6B2D3D91F43}" destId="{3CF0DFD2-83D4-4215-97A0-C6CE4DAD856F}" srcOrd="8" destOrd="0" parTransId="{CC2FF7AD-00E3-4A00-AB3F-17923AC0BB07}" sibTransId="{04B7A970-978A-4A30-92E3-A247199DB1A9}"/>
    <dgm:cxn modelId="{D3FE32F8-63A6-440B-950A-6CCBA29C8E57}" srcId="{AFD7CEC0-2CF1-456A-ADE3-D6B2D3D91F43}" destId="{67939BF3-8654-4DB0-BFF7-C49CD5385685}" srcOrd="9" destOrd="0" parTransId="{C4622631-1B55-4269-B8CD-5F3894DA9935}" sibTransId="{9371E9B1-65D9-4192-A272-FA0CD8D41060}"/>
    <dgm:cxn modelId="{1E1BF60E-1C46-4EC9-9E88-8EACDA56BDC6}" srcId="{9A6AD0B2-F77A-4E6E-BAF9-6E94D9B8D86B}" destId="{90269794-F4C0-4786-BA6D-98655BB6AFF1}" srcOrd="4" destOrd="0" parTransId="{A80926AC-F7F3-4D6E-85A8-A9926DF64804}" sibTransId="{7284CD71-28FA-4304-B1AA-1EBE43231CAC}"/>
    <dgm:cxn modelId="{862FDFB4-24B9-445D-A181-B1F564C12125}" srcId="{FDE2B900-1C66-4140-BF03-BC7F24869F5F}" destId="{3DFA8EC0-60E5-4111-8382-50D28F33FC64}" srcOrd="2" destOrd="0" parTransId="{6027C79B-5321-4CAE-8835-D77F25A064B9}" sibTransId="{FB563DC4-E512-4083-B235-15E5991BCF98}"/>
    <dgm:cxn modelId="{D1B84E7E-E698-4CB0-BC62-88E39D74DA4A}" type="presOf" srcId="{8B5B977A-B88A-4F33-95F9-F0801534A0AA}" destId="{CB3097CA-CA5F-4321-B23C-9AB3AD7CD76E}" srcOrd="0" destOrd="3" presId="urn:microsoft.com/office/officeart/2005/8/layout/hList1"/>
    <dgm:cxn modelId="{EBFF7046-8BC4-483B-9399-8513279BECCC}" type="presOf" srcId="{7BF12A14-913A-4176-AB72-BB6D0DA4D90F}" destId="{1B2BE79F-3D57-471C-B68A-FB6ECA0FB741}" srcOrd="0" destOrd="6" presId="urn:microsoft.com/office/officeart/2005/8/layout/hList1"/>
    <dgm:cxn modelId="{20ADAA18-2CA3-42FA-A801-3CC29CFDE6A6}" srcId="{9A6AD0B2-F77A-4E6E-BAF9-6E94D9B8D86B}" destId="{30589C5A-E2B7-4B2F-B4EB-923D44E7AA63}" srcOrd="8" destOrd="0" parTransId="{5E052AB9-0E99-4C0D-A9F9-2F3ED7938D1C}" sibTransId="{7BA01677-5888-4719-94A0-4625F16BE7F3}"/>
    <dgm:cxn modelId="{FF59296A-3C97-4317-A4D6-32E51C68B75D}" type="presOf" srcId="{AE1E76DE-678E-49D8-AE43-ECBC677A375D}" destId="{1B2BE79F-3D57-471C-B68A-FB6ECA0FB741}" srcOrd="0" destOrd="5" presId="urn:microsoft.com/office/officeart/2005/8/layout/hList1"/>
    <dgm:cxn modelId="{AE97EA97-ED56-436F-93A7-BB99C3A54DBC}" type="presOf" srcId="{4692B027-1082-493B-A6C6-7F62AEA5403E}" destId="{1B2BE79F-3D57-471C-B68A-FB6ECA0FB741}" srcOrd="0" destOrd="9" presId="urn:microsoft.com/office/officeart/2005/8/layout/hList1"/>
    <dgm:cxn modelId="{FAA840B0-88F1-494E-B07B-C810F8825736}" type="presOf" srcId="{67939BF3-8654-4DB0-BFF7-C49CD5385685}" destId="{94ECD1BF-CC26-411F-B82E-2107114B8F82}" srcOrd="0" destOrd="9" presId="urn:microsoft.com/office/officeart/2005/8/layout/hList1"/>
    <dgm:cxn modelId="{7B714976-A7FE-4789-AA8F-13EE25EB38E3}" type="presOf" srcId="{6DFF022D-7360-4016-BADA-0A13D8242F00}" destId="{CB3097CA-CA5F-4321-B23C-9AB3AD7CD76E}" srcOrd="0" destOrd="1" presId="urn:microsoft.com/office/officeart/2005/8/layout/hList1"/>
    <dgm:cxn modelId="{0A576517-F2F2-4DA3-855E-D2A35CB695EB}" type="presOf" srcId="{12B1DBBD-EAFF-4F9B-B249-9A6FD8ECB62A}" destId="{1B2BE79F-3D57-471C-B68A-FB6ECA0FB741}" srcOrd="0" destOrd="3" presId="urn:microsoft.com/office/officeart/2005/8/layout/hList1"/>
    <dgm:cxn modelId="{316F290A-657E-432E-8CA1-0BDF2D7F5BC6}" type="presOf" srcId="{AB22BAA3-69EB-4A88-8145-E72EE6476C4A}" destId="{1B2BE79F-3D57-471C-B68A-FB6ECA0FB741}" srcOrd="0" destOrd="11" presId="urn:microsoft.com/office/officeart/2005/8/layout/hList1"/>
    <dgm:cxn modelId="{76884395-3ED1-4634-8375-DDD3BBC31415}" srcId="{3DFA8EC0-60E5-4111-8382-50D28F33FC64}" destId="{60A087EA-D1DF-47C4-ADDA-92854BE4C007}" srcOrd="0" destOrd="0" parTransId="{213BF17C-7096-41DC-9B4B-BBCA516BC9D6}" sibTransId="{1F5A50E7-EEB9-4637-B43C-182A8F965100}"/>
    <dgm:cxn modelId="{AB1E2CE6-AA98-4D62-83B8-29F1AC8B72C2}" srcId="{AFD7CEC0-2CF1-456A-ADE3-D6B2D3D91F43}" destId="{2F82F820-F0FB-49AD-84A5-8EF449626208}" srcOrd="6" destOrd="0" parTransId="{1BE7C80A-85F9-4080-961C-A3F33AA087A8}" sibTransId="{C0AACFD3-54DC-458F-9050-6027DAF2594C}"/>
    <dgm:cxn modelId="{793E4592-056C-4190-BD0C-6BB0A22A2A11}" type="presOf" srcId="{D4AF4B5E-C238-489B-B62B-6537252A00A3}" destId="{1B2BE79F-3D57-471C-B68A-FB6ECA0FB741}" srcOrd="0" destOrd="2" presId="urn:microsoft.com/office/officeart/2005/8/layout/hList1"/>
    <dgm:cxn modelId="{EB279875-0EAF-4F61-8D76-88E987833017}" type="presOf" srcId="{4AB630F7-9034-40C5-89B9-D1E3A49642D6}" destId="{94ECD1BF-CC26-411F-B82E-2107114B8F82}" srcOrd="0" destOrd="4" presId="urn:microsoft.com/office/officeart/2005/8/layout/hList1"/>
    <dgm:cxn modelId="{F8C1CFF9-C79B-4732-8903-AD01D2A114E9}" srcId="{FDE2B900-1C66-4140-BF03-BC7F24869F5F}" destId="{AFD7CEC0-2CF1-456A-ADE3-D6B2D3D91F43}" srcOrd="0" destOrd="0" parTransId="{194142C0-1AE5-493A-ABC8-3B1F6DD8E763}" sibTransId="{3C4DA0B9-B68B-4EFB-BE46-AE7B7202359F}"/>
    <dgm:cxn modelId="{9C45649A-5247-43AF-8331-01E883ED6ECF}" type="presOf" srcId="{5F324EA4-DA29-4496-A077-6683E6A616C3}" destId="{1B2BE79F-3D57-471C-B68A-FB6ECA0FB741}" srcOrd="0" destOrd="1" presId="urn:microsoft.com/office/officeart/2005/8/layout/hList1"/>
    <dgm:cxn modelId="{8F525DED-AED2-48DE-9914-B3EC7085F5B0}" srcId="{3DFA8EC0-60E5-4111-8382-50D28F33FC64}" destId="{2A062D77-C789-4E6F-B098-822C05A87D1C}" srcOrd="8" destOrd="0" parTransId="{E1E8B8C4-8CB1-49DD-A0B6-DA20EA7829A9}" sibTransId="{5840BCD1-4F06-4A3C-A2FD-CBCA27D6B1D1}"/>
    <dgm:cxn modelId="{3803C326-CFEF-477C-8868-3EBE0188150B}" srcId="{AFD7CEC0-2CF1-456A-ADE3-D6B2D3D91F43}" destId="{7CE4B7AF-9F7D-48F9-ADDD-E1159254ADE7}" srcOrd="10" destOrd="0" parTransId="{C698B941-2AD0-481B-86D3-90F2D7CE913B}" sibTransId="{0F22F4D9-928A-4F33-A0EC-1DD886B7FAA3}"/>
    <dgm:cxn modelId="{963A416F-A707-4981-AD40-F7C04633DFCE}" srcId="{AFD7CEC0-2CF1-456A-ADE3-D6B2D3D91F43}" destId="{6805AFF1-B162-4157-9B90-695D60D34D4E}" srcOrd="11" destOrd="0" parTransId="{A55BDC0A-B94C-4D88-AD14-5146155A5D1E}" sibTransId="{C1C45340-2A94-4E0D-958F-4DBD563D6E7E}"/>
    <dgm:cxn modelId="{8A35BDBA-FCE6-46BE-8F73-AC94040E4B3B}" srcId="{3DFA8EC0-60E5-4111-8382-50D28F33FC64}" destId="{D4AF4B5E-C238-489B-B62B-6537252A00A3}" srcOrd="2" destOrd="0" parTransId="{7DC418EF-1252-47F4-8B58-0FE005ADA2C6}" sibTransId="{152AD91F-528F-4F39-85B2-A7FC74C5A3BB}"/>
    <dgm:cxn modelId="{C15389D3-7107-4044-AFF5-E5F8F87C1E8D}" type="presOf" srcId="{2F82F820-F0FB-49AD-84A5-8EF449626208}" destId="{94ECD1BF-CC26-411F-B82E-2107114B8F82}" srcOrd="0" destOrd="6" presId="urn:microsoft.com/office/officeart/2005/8/layout/hList1"/>
    <dgm:cxn modelId="{FDF6A864-CC18-40CB-A1AB-E960C20BF166}" srcId="{3DFA8EC0-60E5-4111-8382-50D28F33FC64}" destId="{44438D6F-3358-48FB-9789-1CD589088070}" srcOrd="7" destOrd="0" parTransId="{8B96A554-D221-4656-AB6F-C9A8951A3ECB}" sibTransId="{68E8D175-74C0-49B6-99BC-AF7D0A71A50C}"/>
    <dgm:cxn modelId="{101FE3B9-ACA5-4CD4-9C36-B841C79125DC}" srcId="{AFD7CEC0-2CF1-456A-ADE3-D6B2D3D91F43}" destId="{191DFEB5-BF12-42A0-9DAE-042F1A700F29}" srcOrd="2" destOrd="0" parTransId="{A6E200ED-F867-48EE-AC68-EA6D5788650C}" sibTransId="{89BF97B5-1A1A-498B-B51B-B68661D2EE48}"/>
    <dgm:cxn modelId="{AFF193B5-4050-4161-BA63-2D3C5153CABB}" srcId="{9A6AD0B2-F77A-4E6E-BAF9-6E94D9B8D86B}" destId="{6DFF022D-7360-4016-BADA-0A13D8242F00}" srcOrd="1" destOrd="0" parTransId="{E965CE48-0B54-425C-9248-AE07C6AA3096}" sibTransId="{B73BC91F-F7EC-40C0-B16D-20ED2AC94A74}"/>
    <dgm:cxn modelId="{93BA6932-75A5-4438-BAAD-F8F54AA92CF7}" srcId="{AFD7CEC0-2CF1-456A-ADE3-D6B2D3D91F43}" destId="{4AB630F7-9034-40C5-89B9-D1E3A49642D6}" srcOrd="4" destOrd="0" parTransId="{F036AAE0-3882-4B67-8D7D-484DBF5301F6}" sibTransId="{8DB8462B-EDDE-4BAA-B62B-ED525CB837C4}"/>
    <dgm:cxn modelId="{A77B1344-3861-4CB8-A084-033E33E32832}" type="presOf" srcId="{C7244DF5-9DBD-4EAE-ACBE-F718A6F74727}" destId="{CB3097CA-CA5F-4321-B23C-9AB3AD7CD76E}" srcOrd="0" destOrd="2" presId="urn:microsoft.com/office/officeart/2005/8/layout/hList1"/>
    <dgm:cxn modelId="{BC476434-1616-48FB-8EAB-581E09C6D480}" type="presOf" srcId="{7CE4B7AF-9F7D-48F9-ADDD-E1159254ADE7}" destId="{94ECD1BF-CC26-411F-B82E-2107114B8F82}" srcOrd="0" destOrd="10" presId="urn:microsoft.com/office/officeart/2005/8/layout/hList1"/>
    <dgm:cxn modelId="{B048701D-062E-4EC0-B854-4C7AD45FFD26}" srcId="{AFD7CEC0-2CF1-456A-ADE3-D6B2D3D91F43}" destId="{2648C9FC-05E3-407C-92BC-6C844644289F}" srcOrd="1" destOrd="0" parTransId="{E65E8EEC-F30F-417F-BED7-3CD4D5A4DF0A}" sibTransId="{8448E522-9755-471D-B944-617FE6F0473C}"/>
    <dgm:cxn modelId="{5CEB6E97-8F29-4EDA-8A89-37D5B0097660}" type="presOf" srcId="{8A0F0394-FEA2-4EA0-A632-C0D3E10F8C83}" destId="{CB3097CA-CA5F-4321-B23C-9AB3AD7CD76E}" srcOrd="0" destOrd="5" presId="urn:microsoft.com/office/officeart/2005/8/layout/hList1"/>
    <dgm:cxn modelId="{B5F95699-4326-44F7-985D-C81C921C4CEA}" srcId="{AFD7CEC0-2CF1-456A-ADE3-D6B2D3D91F43}" destId="{66EE336C-9382-415F-9DCD-A92D44501E63}" srcOrd="0" destOrd="0" parTransId="{9DD9BE99-3A44-4D2E-A2D3-E057853BE180}" sibTransId="{315F0F7B-F2FC-420A-8BE2-60380DEDF85B}"/>
    <dgm:cxn modelId="{638FBA2D-794B-4B2E-A33F-F29879C73FE8}" type="presOf" srcId="{3DFA8EC0-60E5-4111-8382-50D28F33FC64}" destId="{41705A52-DF6F-413C-BA1D-2CF49999F478}" srcOrd="0" destOrd="0" presId="urn:microsoft.com/office/officeart/2005/8/layout/hList1"/>
    <dgm:cxn modelId="{D8A2E72C-6B4F-466D-8266-22C6801579CF}" type="presOf" srcId="{CD187027-DFB4-4C81-A065-C8A46FF4846C}" destId="{CB3097CA-CA5F-4321-B23C-9AB3AD7CD76E}" srcOrd="0" destOrd="6" presId="urn:microsoft.com/office/officeart/2005/8/layout/hList1"/>
    <dgm:cxn modelId="{F9F4C2A3-18F9-4E74-AD26-3F44BB9C639E}" type="presOf" srcId="{30589C5A-E2B7-4B2F-B4EB-923D44E7AA63}" destId="{CB3097CA-CA5F-4321-B23C-9AB3AD7CD76E}" srcOrd="0" destOrd="8" presId="urn:microsoft.com/office/officeart/2005/8/layout/hList1"/>
    <dgm:cxn modelId="{422EA167-D454-41C3-8828-0BAD4E6CBEA0}" type="presOf" srcId="{2648C9FC-05E3-407C-92BC-6C844644289F}" destId="{94ECD1BF-CC26-411F-B82E-2107114B8F82}" srcOrd="0" destOrd="1" presId="urn:microsoft.com/office/officeart/2005/8/layout/hList1"/>
    <dgm:cxn modelId="{34AA2DD5-138C-41E7-8C40-85F969516C5C}" srcId="{3DFA8EC0-60E5-4111-8382-50D28F33FC64}" destId="{ECD5D801-2A78-4987-8EDE-D7F065840108}" srcOrd="10" destOrd="0" parTransId="{987C355B-28DE-4E82-8A7C-102A4A11F3A2}" sibTransId="{AD14F547-A954-40FD-8354-C20A447BB4F3}"/>
    <dgm:cxn modelId="{340A7C4F-A64D-41ED-BDDA-BDFE44318879}" type="presOf" srcId="{44438D6F-3358-48FB-9789-1CD589088070}" destId="{1B2BE79F-3D57-471C-B68A-FB6ECA0FB741}" srcOrd="0" destOrd="7" presId="urn:microsoft.com/office/officeart/2005/8/layout/hList1"/>
    <dgm:cxn modelId="{092F4934-2B22-4DBA-857A-5F3C8E328473}" type="presOf" srcId="{2A062D77-C789-4E6F-B098-822C05A87D1C}" destId="{1B2BE79F-3D57-471C-B68A-FB6ECA0FB741}" srcOrd="0" destOrd="8" presId="urn:microsoft.com/office/officeart/2005/8/layout/hList1"/>
    <dgm:cxn modelId="{D0574BA1-1B88-4005-80C9-9FC68533FD4C}" srcId="{9A6AD0B2-F77A-4E6E-BAF9-6E94D9B8D86B}" destId="{C7244DF5-9DBD-4EAE-ACBE-F718A6F74727}" srcOrd="2" destOrd="0" parTransId="{4A9D2AA4-9172-4E3B-9B84-7C9E4231A364}" sibTransId="{30D204BD-7CEF-44D0-877E-429956DA9B6B}"/>
    <dgm:cxn modelId="{D26DB23C-0612-4C5D-A2CB-CDFE82B1E01F}" type="presOf" srcId="{AFD7CEC0-2CF1-456A-ADE3-D6B2D3D91F43}" destId="{8C6FB6FC-4951-47D1-8E48-A2CE5A4EAEA9}" srcOrd="0" destOrd="0" presId="urn:microsoft.com/office/officeart/2005/8/layout/hList1"/>
    <dgm:cxn modelId="{00E49FA9-EC3B-42D5-8B8C-B72E8CD39C88}" srcId="{AFD7CEC0-2CF1-456A-ADE3-D6B2D3D91F43}" destId="{4238C0F6-1EF5-4968-BC89-665E3EC3361A}" srcOrd="7" destOrd="0" parTransId="{E04A2474-2E8F-4872-9EFB-D740CBEB4546}" sibTransId="{B94F9081-42C5-431F-9A83-3ACA5710B91A}"/>
    <dgm:cxn modelId="{64D34BB7-140A-4600-8C34-4E88DA415DE2}" type="presOf" srcId="{97DA54D1-8362-4012-819E-89D91A085778}" destId="{1B2BE79F-3D57-471C-B68A-FB6ECA0FB741}" srcOrd="0" destOrd="4" presId="urn:microsoft.com/office/officeart/2005/8/layout/hList1"/>
    <dgm:cxn modelId="{FEF6CCBC-74A8-4A12-AE89-1C07AAD81F50}" srcId="{FDE2B900-1C66-4140-BF03-BC7F24869F5F}" destId="{9A6AD0B2-F77A-4E6E-BAF9-6E94D9B8D86B}" srcOrd="1" destOrd="0" parTransId="{4B0F55DC-FFE0-45FA-B198-0508E802552F}" sibTransId="{C9AB5980-B7B6-45A1-ACA0-6BE30FB9458C}"/>
    <dgm:cxn modelId="{039D7D84-5986-4D9F-ABD4-A0761F15585D}" type="presOf" srcId="{191DFEB5-BF12-42A0-9DAE-042F1A700F29}" destId="{94ECD1BF-CC26-411F-B82E-2107114B8F82}" srcOrd="0" destOrd="2" presId="urn:microsoft.com/office/officeart/2005/8/layout/hList1"/>
    <dgm:cxn modelId="{F9E78F71-3B9C-46E1-8C83-BD093EB769C6}" srcId="{AFD7CEC0-2CF1-456A-ADE3-D6B2D3D91F43}" destId="{676AF376-ED4A-4727-B377-4AED2806E1D0}" srcOrd="3" destOrd="0" parTransId="{12778399-29F3-4E5F-ACC4-983C64917C10}" sibTransId="{C3EA1DAE-0F11-4A7F-BA29-B3991F4D7458}"/>
    <dgm:cxn modelId="{7C41D405-1AB3-4052-9C9C-7A909D418AA8}" type="presOf" srcId="{ECD5D801-2A78-4987-8EDE-D7F065840108}" destId="{1B2BE79F-3D57-471C-B68A-FB6ECA0FB741}" srcOrd="0" destOrd="10" presId="urn:microsoft.com/office/officeart/2005/8/layout/hList1"/>
    <dgm:cxn modelId="{21292D49-9D40-4344-A055-DADDAE8DD7E0}" srcId="{3DFA8EC0-60E5-4111-8382-50D28F33FC64}" destId="{12B1DBBD-EAFF-4F9B-B249-9A6FD8ECB62A}" srcOrd="3" destOrd="0" parTransId="{3AD40A6B-E1E8-4A9D-9257-958EC6490536}" sibTransId="{E4472945-10CA-4CF4-B020-356F1057DA34}"/>
    <dgm:cxn modelId="{3FBAFCAF-CE08-41FA-B009-A7076374F780}" srcId="{9A6AD0B2-F77A-4E6E-BAF9-6E94D9B8D86B}" destId="{CD187027-DFB4-4C81-A065-C8A46FF4846C}" srcOrd="6" destOrd="0" parTransId="{607577B1-65A7-45D2-901E-59B1B4D65D11}" sibTransId="{F4EE7243-E567-4F42-A0A0-F354C49B8D7D}"/>
    <dgm:cxn modelId="{B686D234-C4FF-4F52-AB3D-FE438E60221D}" srcId="{AFD7CEC0-2CF1-456A-ADE3-D6B2D3D91F43}" destId="{E507E05C-18F0-40B5-962C-7B29C4FBBC99}" srcOrd="5" destOrd="0" parTransId="{AB38DD9C-FF80-484D-BE7D-A62B75852310}" sibTransId="{F14EFAA0-3215-486E-A627-96489A0DB01A}"/>
    <dgm:cxn modelId="{98BBB098-1F31-4FF4-8C6E-112F35154EDD}" type="presOf" srcId="{676AF376-ED4A-4727-B377-4AED2806E1D0}" destId="{94ECD1BF-CC26-411F-B82E-2107114B8F82}" srcOrd="0" destOrd="3" presId="urn:microsoft.com/office/officeart/2005/8/layout/hList1"/>
    <dgm:cxn modelId="{3D48D8DA-8979-4188-8FE8-791E06FF34F2}" srcId="{3DFA8EC0-60E5-4111-8382-50D28F33FC64}" destId="{5F324EA4-DA29-4496-A077-6683E6A616C3}" srcOrd="1" destOrd="0" parTransId="{346213B2-1886-432A-AFBF-58B6BF793A4A}" sibTransId="{C607BCF9-FFE5-4250-B2C8-D3DCE9CA037B}"/>
    <dgm:cxn modelId="{29C4A7F1-3847-4439-84B0-85E32F5DB77C}" srcId="{3DFA8EC0-60E5-4111-8382-50D28F33FC64}" destId="{7BF12A14-913A-4176-AB72-BB6D0DA4D90F}" srcOrd="6" destOrd="0" parTransId="{2A7D89D8-060D-4E0D-9072-04A28EC085AD}" sibTransId="{33B9EE61-DF0C-40AC-8D23-9C4381E97B45}"/>
    <dgm:cxn modelId="{7A735B10-2075-4D30-8F6F-D0DFB23BE564}" srcId="{9A6AD0B2-F77A-4E6E-BAF9-6E94D9B8D86B}" destId="{DB8DEBC8-9E9B-4C65-A9C6-DEEBFD2F1EF6}" srcOrd="7" destOrd="0" parTransId="{E9134CEA-16E9-4897-BAB5-E96883149A7E}" sibTransId="{3AFEB047-92BB-4F58-9C36-B5EC92ECF667}"/>
    <dgm:cxn modelId="{98D80967-D216-4DAE-B0FE-2895DE04D50D}" type="presOf" srcId="{E507E05C-18F0-40B5-962C-7B29C4FBBC99}" destId="{94ECD1BF-CC26-411F-B82E-2107114B8F82}" srcOrd="0" destOrd="5" presId="urn:microsoft.com/office/officeart/2005/8/layout/hList1"/>
    <dgm:cxn modelId="{60667A01-EBD6-48D4-8DC7-CE0F4998766B}" type="presParOf" srcId="{ECB963C9-F073-4F85-BB95-D483D7ED6E50}" destId="{4152E285-2038-4A59-BD73-93D345805DB4}" srcOrd="0" destOrd="0" presId="urn:microsoft.com/office/officeart/2005/8/layout/hList1"/>
    <dgm:cxn modelId="{E3F93CB4-A533-4EC2-98B1-456BBA5F735B}" type="presParOf" srcId="{4152E285-2038-4A59-BD73-93D345805DB4}" destId="{8C6FB6FC-4951-47D1-8E48-A2CE5A4EAEA9}" srcOrd="0" destOrd="0" presId="urn:microsoft.com/office/officeart/2005/8/layout/hList1"/>
    <dgm:cxn modelId="{5C6D3E49-0240-42B9-9708-85E2041270CF}" type="presParOf" srcId="{4152E285-2038-4A59-BD73-93D345805DB4}" destId="{94ECD1BF-CC26-411F-B82E-2107114B8F82}" srcOrd="1" destOrd="0" presId="urn:microsoft.com/office/officeart/2005/8/layout/hList1"/>
    <dgm:cxn modelId="{3879CFE4-42B7-41D7-BD8C-F7A551D37173}" type="presParOf" srcId="{ECB963C9-F073-4F85-BB95-D483D7ED6E50}" destId="{DF5BF21D-C75F-415C-A7A5-AE88C340B41F}" srcOrd="1" destOrd="0" presId="urn:microsoft.com/office/officeart/2005/8/layout/hList1"/>
    <dgm:cxn modelId="{58747A8D-9399-40AC-B6F1-F183DFD2E9C9}" type="presParOf" srcId="{ECB963C9-F073-4F85-BB95-D483D7ED6E50}" destId="{D907E404-D777-4B5D-A740-713BAA6F1E41}" srcOrd="2" destOrd="0" presId="urn:microsoft.com/office/officeart/2005/8/layout/hList1"/>
    <dgm:cxn modelId="{75D4714C-2F86-4461-9BF9-7A6B1D65DB06}" type="presParOf" srcId="{D907E404-D777-4B5D-A740-713BAA6F1E41}" destId="{5AF9DBE8-AF77-4D87-8464-89F80CBE538C}" srcOrd="0" destOrd="0" presId="urn:microsoft.com/office/officeart/2005/8/layout/hList1"/>
    <dgm:cxn modelId="{65E62262-76CE-4EB2-8EFF-AF2E2B1706B4}" type="presParOf" srcId="{D907E404-D777-4B5D-A740-713BAA6F1E41}" destId="{CB3097CA-CA5F-4321-B23C-9AB3AD7CD76E}" srcOrd="1" destOrd="0" presId="urn:microsoft.com/office/officeart/2005/8/layout/hList1"/>
    <dgm:cxn modelId="{7E370029-B541-419F-8F7A-DBB6136CAB9E}" type="presParOf" srcId="{ECB963C9-F073-4F85-BB95-D483D7ED6E50}" destId="{A86F554A-8E43-4CFD-AF31-F89916B9AB71}" srcOrd="3" destOrd="0" presId="urn:microsoft.com/office/officeart/2005/8/layout/hList1"/>
    <dgm:cxn modelId="{DCF62F97-B103-4293-AE42-15C08BC61871}" type="presParOf" srcId="{ECB963C9-F073-4F85-BB95-D483D7ED6E50}" destId="{C9EDB920-EA7B-4823-A644-A7793AE5AEA5}" srcOrd="4" destOrd="0" presId="urn:microsoft.com/office/officeart/2005/8/layout/hList1"/>
    <dgm:cxn modelId="{69D142EF-9099-45B2-B5C6-8E98F9B2E9DB}" type="presParOf" srcId="{C9EDB920-EA7B-4823-A644-A7793AE5AEA5}" destId="{41705A52-DF6F-413C-BA1D-2CF49999F478}" srcOrd="0" destOrd="0" presId="urn:microsoft.com/office/officeart/2005/8/layout/hList1"/>
    <dgm:cxn modelId="{B2475338-3D58-4B4D-A7EF-A318D8703221}" type="presParOf" srcId="{C9EDB920-EA7B-4823-A644-A7793AE5AEA5}" destId="{1B2BE79F-3D57-471C-B68A-FB6ECA0FB7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988FE-751E-41CF-9131-4FC9405FE51E}">
      <dsp:nvSpPr>
        <dsp:cNvPr id="0" name=""/>
        <dsp:cNvSpPr/>
      </dsp:nvSpPr>
      <dsp:spPr>
        <a:xfrm>
          <a:off x="1326" y="242148"/>
          <a:ext cx="129323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Recruitment </a:t>
          </a:r>
          <a:r>
            <a:rPr lang="en-US" sz="1400" kern="1200" dirty="0" smtClean="0"/>
            <a:t>1</a:t>
          </a:r>
          <a:endParaRPr lang="en-US" sz="1400" kern="1200" dirty="0"/>
        </a:p>
      </dsp:txBody>
      <dsp:txXfrm>
        <a:off x="1326" y="242148"/>
        <a:ext cx="1293232" cy="403200"/>
      </dsp:txXfrm>
    </dsp:sp>
    <dsp:sp modelId="{784CE178-FC7E-406D-A5E1-228DDA9CCE00}">
      <dsp:nvSpPr>
        <dsp:cNvPr id="0" name=""/>
        <dsp:cNvSpPr/>
      </dsp:nvSpPr>
      <dsp:spPr>
        <a:xfrm>
          <a:off x="1326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Nam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Tiếng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Anh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1-3 </a:t>
          </a:r>
          <a:r>
            <a:rPr lang="en-US" sz="1400" kern="1200" dirty="0" err="1" smtClean="0">
              <a:solidFill>
                <a:schemeClr val="tx1"/>
              </a:solidFill>
            </a:rPr>
            <a:t>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Miền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nam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smtClean="0">
              <a:solidFill>
                <a:schemeClr val="tx1"/>
              </a:solidFill>
            </a:rPr>
            <a:t>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Chưa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Ngắn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hạn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Giặt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giũ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Dọn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nhà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326" y="645348"/>
        <a:ext cx="1293232" cy="2920679"/>
      </dsp:txXfrm>
    </dsp:sp>
    <dsp:sp modelId="{8218B598-998D-4DE0-A81D-59C324B9112E}">
      <dsp:nvSpPr>
        <dsp:cNvPr id="0" name=""/>
        <dsp:cNvSpPr/>
      </dsp:nvSpPr>
      <dsp:spPr>
        <a:xfrm>
          <a:off x="1475611" y="242148"/>
          <a:ext cx="129323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Recruitment 2</a:t>
          </a:r>
          <a:endParaRPr lang="en-US" sz="1400" kern="1200" dirty="0"/>
        </a:p>
      </dsp:txBody>
      <dsp:txXfrm>
        <a:off x="1475611" y="242148"/>
        <a:ext cx="1293232" cy="403200"/>
      </dsp:txXfrm>
    </dsp:sp>
    <dsp:sp modelId="{83C0F3B3-BC4A-4586-AE2B-23EEDDD41CA9}">
      <dsp:nvSpPr>
        <dsp:cNvPr id="0" name=""/>
        <dsp:cNvSpPr/>
      </dsp:nvSpPr>
      <dsp:spPr>
        <a:xfrm>
          <a:off x="1475611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15-20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Lưu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trú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475611" y="645348"/>
        <a:ext cx="1293232" cy="2920679"/>
      </dsp:txXfrm>
    </dsp:sp>
    <dsp:sp modelId="{5868FFAE-90B8-4A9A-815D-8EF49879A033}">
      <dsp:nvSpPr>
        <dsp:cNvPr id="0" name=""/>
        <dsp:cNvSpPr/>
      </dsp:nvSpPr>
      <dsp:spPr>
        <a:xfrm>
          <a:off x="2949896" y="242148"/>
          <a:ext cx="129323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Recruitment 3</a:t>
          </a:r>
          <a:endParaRPr lang="en-US" sz="1400" kern="1200" dirty="0"/>
        </a:p>
      </dsp:txBody>
      <dsp:txXfrm>
        <a:off x="2949896" y="242148"/>
        <a:ext cx="1293232" cy="403200"/>
      </dsp:txXfrm>
    </dsp:sp>
    <dsp:sp modelId="{9CA31DB1-DEC0-4AE1-8FDC-4F8C825824E1}">
      <dsp:nvSpPr>
        <dsp:cNvPr id="0" name=""/>
        <dsp:cNvSpPr/>
      </dsp:nvSpPr>
      <dsp:spPr>
        <a:xfrm>
          <a:off x="2949896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/>
              </a:solidFill>
            </a:rPr>
            <a:t>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/>
              </a:solidFill>
            </a:rPr>
            <a:t>1-3 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smtClean="0">
              <a:solidFill>
                <a:schemeClr val="tx1"/>
              </a:solidFill>
            </a:rPr>
            <a:t>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Có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Lâu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dài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Chăm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trẻ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49896" y="645348"/>
        <a:ext cx="1293232" cy="292067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35076" y="250483"/>
          <a:ext cx="945732" cy="945732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ysClr val="windowText" lastClr="000000"/>
              </a:solidFill>
            </a:rPr>
            <a:t>Group 0</a:t>
          </a:r>
          <a:endParaRPr lang="en-US" sz="1900" kern="1200" dirty="0">
            <a:solidFill>
              <a:sysClr val="windowText" lastClr="000000"/>
            </a:solidFill>
          </a:endParaRPr>
        </a:p>
      </dsp:txBody>
      <dsp:txXfrm>
        <a:off x="373575" y="388982"/>
        <a:ext cx="668734" cy="668734"/>
      </dsp:txXfrm>
    </dsp:sp>
    <dsp:sp modelId="{3609CCDD-67B0-4683-829F-AC3F14C73988}">
      <dsp:nvSpPr>
        <dsp:cNvPr id="0" name=""/>
        <dsp:cNvSpPr/>
      </dsp:nvSpPr>
      <dsp:spPr>
        <a:xfrm rot="21152611">
          <a:off x="1174055" y="591578"/>
          <a:ext cx="651610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651610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1483570" y="603412"/>
        <a:ext cx="32580" cy="32580"/>
      </dsp:txXfrm>
    </dsp:sp>
    <dsp:sp modelId="{7E5BBA13-3060-48BD-BF7A-DABEC2A4E4A8}">
      <dsp:nvSpPr>
        <dsp:cNvPr id="0" name=""/>
        <dsp:cNvSpPr/>
      </dsp:nvSpPr>
      <dsp:spPr>
        <a:xfrm>
          <a:off x="1818912" y="43190"/>
          <a:ext cx="945732" cy="945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RC1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1957411" y="181689"/>
        <a:ext cx="668734" cy="668734"/>
      </dsp:txXfrm>
    </dsp:sp>
    <dsp:sp modelId="{B47C4FFB-5081-4DC2-AC2A-65C1636CA737}">
      <dsp:nvSpPr>
        <dsp:cNvPr id="0" name=""/>
        <dsp:cNvSpPr/>
      </dsp:nvSpPr>
      <dsp:spPr>
        <a:xfrm rot="3047532">
          <a:off x="658620" y="1795145"/>
          <a:ext cx="1893291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1893291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ysClr val="windowText" lastClr="000000"/>
            </a:solidFill>
          </a:endParaRPr>
        </a:p>
      </dsp:txBody>
      <dsp:txXfrm>
        <a:off x="1557933" y="1775937"/>
        <a:ext cx="94664" cy="94664"/>
      </dsp:txXfrm>
    </dsp:sp>
    <dsp:sp modelId="{49EA096D-6722-4BAD-AB23-CD5E6DE21F2A}">
      <dsp:nvSpPr>
        <dsp:cNvPr id="0" name=""/>
        <dsp:cNvSpPr/>
      </dsp:nvSpPr>
      <dsp:spPr>
        <a:xfrm>
          <a:off x="2029722" y="2450324"/>
          <a:ext cx="945732" cy="945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JR1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2168221" y="2588823"/>
        <a:ext cx="668734" cy="6687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062489" y="112587"/>
          <a:ext cx="839337" cy="839337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ysClr val="windowText" lastClr="000000"/>
              </a:solidFill>
            </a:rPr>
            <a:t>Group 1</a:t>
          </a:r>
          <a:endParaRPr lang="en-US" sz="1700" kern="1200" dirty="0">
            <a:solidFill>
              <a:sysClr val="windowText" lastClr="000000"/>
            </a:solidFill>
          </a:endParaRPr>
        </a:p>
      </dsp:txBody>
      <dsp:txXfrm>
        <a:off x="2185407" y="235505"/>
        <a:ext cx="593501" cy="593501"/>
      </dsp:txXfrm>
    </dsp:sp>
    <dsp:sp modelId="{3609CCDD-67B0-4683-829F-AC3F14C73988}">
      <dsp:nvSpPr>
        <dsp:cNvPr id="0" name=""/>
        <dsp:cNvSpPr/>
      </dsp:nvSpPr>
      <dsp:spPr>
        <a:xfrm rot="10630266">
          <a:off x="991654" y="554460"/>
          <a:ext cx="107200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07200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500854" y="552621"/>
        <a:ext cx="53600" cy="53600"/>
      </dsp:txXfrm>
    </dsp:sp>
    <dsp:sp modelId="{7E5BBA13-3060-48BD-BF7A-DABEC2A4E4A8}">
      <dsp:nvSpPr>
        <dsp:cNvPr id="0" name=""/>
        <dsp:cNvSpPr/>
      </dsp:nvSpPr>
      <dsp:spPr>
        <a:xfrm>
          <a:off x="153481" y="206918"/>
          <a:ext cx="839337" cy="839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76399" y="329836"/>
        <a:ext cx="593501" cy="593501"/>
      </dsp:txXfrm>
    </dsp:sp>
    <dsp:sp modelId="{C0BA604F-C87D-42A5-857C-9ECFCAC23403}">
      <dsp:nvSpPr>
        <dsp:cNvPr id="0" name=""/>
        <dsp:cNvSpPr/>
      </dsp:nvSpPr>
      <dsp:spPr>
        <a:xfrm rot="5399600">
          <a:off x="1468975" y="1940313"/>
          <a:ext cx="202669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02669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Text" lastClr="000000"/>
            </a:solidFill>
          </a:endParaRPr>
        </a:p>
      </dsp:txBody>
      <dsp:txXfrm>
        <a:off x="2431657" y="1914607"/>
        <a:ext cx="101334" cy="101334"/>
      </dsp:txXfrm>
    </dsp:sp>
    <dsp:sp modelId="{0F90BB24-CAFF-4514-B3AF-14905E1EC298}">
      <dsp:nvSpPr>
        <dsp:cNvPr id="0" name=""/>
        <dsp:cNvSpPr/>
      </dsp:nvSpPr>
      <dsp:spPr>
        <a:xfrm>
          <a:off x="2062822" y="2978624"/>
          <a:ext cx="839337" cy="839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185740" y="3101542"/>
        <a:ext cx="593501" cy="593501"/>
      </dsp:txXfrm>
    </dsp:sp>
    <dsp:sp modelId="{55CEF7D4-F72B-412B-95A8-35FFEDE76A4B}">
      <dsp:nvSpPr>
        <dsp:cNvPr id="0" name=""/>
        <dsp:cNvSpPr/>
      </dsp:nvSpPr>
      <dsp:spPr>
        <a:xfrm rot="8608098">
          <a:off x="772873" y="1209971"/>
          <a:ext cx="152153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52153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495605" y="1196894"/>
        <a:ext cx="76076" cy="76076"/>
      </dsp:txXfrm>
    </dsp:sp>
    <dsp:sp modelId="{65E2EE4A-BC05-4A7A-96C2-A97E516B7506}">
      <dsp:nvSpPr>
        <dsp:cNvPr id="0" name=""/>
        <dsp:cNvSpPr/>
      </dsp:nvSpPr>
      <dsp:spPr>
        <a:xfrm>
          <a:off x="165459" y="1517940"/>
          <a:ext cx="839337" cy="839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88377" y="1640858"/>
        <a:ext cx="593501" cy="593501"/>
      </dsp:txXfrm>
    </dsp:sp>
    <dsp:sp modelId="{91A40FD3-B0B8-4B29-8BF2-137F317EDD65}">
      <dsp:nvSpPr>
        <dsp:cNvPr id="0" name=""/>
        <dsp:cNvSpPr/>
      </dsp:nvSpPr>
      <dsp:spPr>
        <a:xfrm rot="7436227">
          <a:off x="120559" y="1988080"/>
          <a:ext cx="273032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73032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ysClr val="windowText" lastClr="000000"/>
            </a:solidFill>
          </a:endParaRPr>
        </a:p>
      </dsp:txBody>
      <dsp:txXfrm rot="10800000">
        <a:off x="1417461" y="1944783"/>
        <a:ext cx="136516" cy="136516"/>
      </dsp:txXfrm>
    </dsp:sp>
    <dsp:sp modelId="{287FBCEE-DA37-42D8-A061-3D2F769310FE}">
      <dsp:nvSpPr>
        <dsp:cNvPr id="0" name=""/>
        <dsp:cNvSpPr/>
      </dsp:nvSpPr>
      <dsp:spPr>
        <a:xfrm>
          <a:off x="69611" y="3074157"/>
          <a:ext cx="839337" cy="839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192529" y="3197075"/>
        <a:ext cx="593501" cy="59350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1459712" y="1987951"/>
          <a:ext cx="1125678" cy="1125678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ysClr val="windowText" lastClr="000000"/>
              </a:solidFill>
            </a:rPr>
            <a:t>Group …</a:t>
          </a:r>
          <a:endParaRPr lang="en-US" sz="2300" kern="1200" dirty="0">
            <a:solidFill>
              <a:sysClr val="windowText" lastClr="000000"/>
            </a:solidFill>
          </a:endParaRPr>
        </a:p>
      </dsp:txBody>
      <dsp:txXfrm>
        <a:off x="1624564" y="2152803"/>
        <a:ext cx="795974" cy="795974"/>
      </dsp:txXfrm>
    </dsp:sp>
    <dsp:sp modelId="{3609CCDD-67B0-4683-829F-AC3F14C73988}">
      <dsp:nvSpPr>
        <dsp:cNvPr id="0" name=""/>
        <dsp:cNvSpPr/>
      </dsp:nvSpPr>
      <dsp:spPr>
        <a:xfrm rot="16226253">
          <a:off x="1654228" y="1573818"/>
          <a:ext cx="750977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750977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2010942" y="1593715"/>
        <a:ext cx="37548" cy="37548"/>
      </dsp:txXfrm>
    </dsp:sp>
    <dsp:sp modelId="{7E5BBA13-3060-48BD-BF7A-DABEC2A4E4A8}">
      <dsp:nvSpPr>
        <dsp:cNvPr id="0" name=""/>
        <dsp:cNvSpPr/>
      </dsp:nvSpPr>
      <dsp:spPr>
        <a:xfrm>
          <a:off x="1474043" y="111350"/>
          <a:ext cx="1125678" cy="1125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1638895" y="276202"/>
        <a:ext cx="795974" cy="795974"/>
      </dsp:txXfrm>
    </dsp:sp>
    <dsp:sp modelId="{C0BA604F-C87D-42A5-857C-9ECFCAC23403}">
      <dsp:nvSpPr>
        <dsp:cNvPr id="0" name=""/>
        <dsp:cNvSpPr/>
      </dsp:nvSpPr>
      <dsp:spPr>
        <a:xfrm rot="8680045">
          <a:off x="1191736" y="2955986"/>
          <a:ext cx="409343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409343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386175" y="2984424"/>
        <a:ext cx="20467" cy="20467"/>
      </dsp:txXfrm>
    </dsp:sp>
    <dsp:sp modelId="{0F90BB24-CAFF-4514-B3AF-14905E1EC298}">
      <dsp:nvSpPr>
        <dsp:cNvPr id="0" name=""/>
        <dsp:cNvSpPr/>
      </dsp:nvSpPr>
      <dsp:spPr>
        <a:xfrm>
          <a:off x="207427" y="2875687"/>
          <a:ext cx="1125678" cy="1125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372279" y="3040539"/>
        <a:ext cx="795974" cy="79597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73555-CF0C-421B-816C-B2222F66B1FD}">
      <dsp:nvSpPr>
        <dsp:cNvPr id="0" name=""/>
        <dsp:cNvSpPr/>
      </dsp:nvSpPr>
      <dsp:spPr>
        <a:xfrm>
          <a:off x="0" y="250182"/>
          <a:ext cx="3646704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25" tIns="312420" rIns="2830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Nữ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2,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trung</a:t>
          </a:r>
          <a:r>
            <a:rPr lang="en-US" sz="1500" kern="1200" dirty="0" smtClean="0"/>
            <a:t>, 21-30 </a:t>
          </a:r>
          <a:r>
            <a:rPr lang="en-US" sz="1500" kern="1200" dirty="0" err="1" smtClean="0"/>
            <a:t>tuổi</a:t>
          </a:r>
          <a:r>
            <a:rPr lang="en-US" sz="1500" kern="1200" dirty="0" smtClean="0"/>
            <a:t>, 1-3 </a:t>
          </a:r>
          <a:r>
            <a:rPr lang="en-US" sz="1500" kern="1200" dirty="0" err="1" smtClean="0"/>
            <a:t>năm</a:t>
          </a:r>
          <a:endParaRPr lang="en-US" sz="1500" kern="1200" dirty="0"/>
        </a:p>
      </dsp:txBody>
      <dsp:txXfrm>
        <a:off x="0" y="250182"/>
        <a:ext cx="3646704" cy="850500"/>
      </dsp:txXfrm>
    </dsp:sp>
    <dsp:sp modelId="{70C29741-F954-4234-B508-EAB48821543D}">
      <dsp:nvSpPr>
        <dsp:cNvPr id="0" name=""/>
        <dsp:cNvSpPr/>
      </dsp:nvSpPr>
      <dsp:spPr>
        <a:xfrm>
          <a:off x="182335" y="28782"/>
          <a:ext cx="255269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486" tIns="0" rIns="9648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Profile</a:t>
          </a:r>
          <a:endParaRPr lang="en-US" sz="1500" kern="1200" dirty="0"/>
        </a:p>
      </dsp:txBody>
      <dsp:txXfrm>
        <a:off x="203951" y="50398"/>
        <a:ext cx="2509460" cy="39956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1030B-C095-436C-A073-FFAB92062228}">
      <dsp:nvSpPr>
        <dsp:cNvPr id="0" name=""/>
        <dsp:cNvSpPr/>
      </dsp:nvSpPr>
      <dsp:spPr>
        <a:xfrm>
          <a:off x="0" y="509619"/>
          <a:ext cx="4208621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36" tIns="458216" rIns="32663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3-5tr,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bệnh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già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trẻ,Chăm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khuyết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tật</a:t>
          </a:r>
          <a:endParaRPr lang="en-US" sz="2200" kern="1200" dirty="0"/>
        </a:p>
      </dsp:txBody>
      <dsp:txXfrm>
        <a:off x="0" y="509619"/>
        <a:ext cx="4208621" cy="1247400"/>
      </dsp:txXfrm>
    </dsp:sp>
    <dsp:sp modelId="{857368B7-37E4-4EE1-BA98-698AA61048EE}">
      <dsp:nvSpPr>
        <dsp:cNvPr id="0" name=""/>
        <dsp:cNvSpPr/>
      </dsp:nvSpPr>
      <dsp:spPr>
        <a:xfrm>
          <a:off x="210431" y="184898"/>
          <a:ext cx="294603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53" tIns="0" rIns="11135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Job request</a:t>
          </a:r>
          <a:endParaRPr lang="en-US" sz="2200" kern="1200" dirty="0"/>
        </a:p>
      </dsp:txBody>
      <dsp:txXfrm>
        <a:off x="242134" y="216601"/>
        <a:ext cx="2882628" cy="58603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1A6F-CDDD-4E8B-84DB-9D5DA3C48AF2}">
      <dsp:nvSpPr>
        <dsp:cNvPr id="0" name=""/>
        <dsp:cNvSpPr/>
      </dsp:nvSpPr>
      <dsp:spPr>
        <a:xfrm>
          <a:off x="0" y="315058"/>
          <a:ext cx="3812274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875" tIns="395732" rIns="2958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Nữ</a:t>
          </a:r>
          <a:r>
            <a:rPr lang="en-US" sz="1900" kern="1200" dirty="0" smtClean="0"/>
            <a:t>, 21-30, 1-3 </a:t>
          </a:r>
          <a:r>
            <a:rPr lang="en-US" sz="1900" kern="1200" dirty="0" err="1" smtClean="0"/>
            <a:t>năm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Miền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trung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Quận</a:t>
          </a:r>
          <a:r>
            <a:rPr lang="en-US" sz="1900" kern="1200" dirty="0" smtClean="0"/>
            <a:t> 2, 3-5 </a:t>
          </a:r>
          <a:r>
            <a:rPr lang="en-US" sz="1900" kern="1200" dirty="0" err="1" smtClean="0"/>
            <a:t>tr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Chăm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sóc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già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Chăm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bệnh</a:t>
          </a:r>
          <a:endParaRPr lang="en-US" sz="1900" kern="1200" dirty="0"/>
        </a:p>
      </dsp:txBody>
      <dsp:txXfrm>
        <a:off x="0" y="315058"/>
        <a:ext cx="3812274" cy="1346625"/>
      </dsp:txXfrm>
    </dsp:sp>
    <dsp:sp modelId="{31A49FA7-67B4-4F54-B94A-7A7B69ECD7FD}">
      <dsp:nvSpPr>
        <dsp:cNvPr id="0" name=""/>
        <dsp:cNvSpPr/>
      </dsp:nvSpPr>
      <dsp:spPr>
        <a:xfrm>
          <a:off x="190613" y="34618"/>
          <a:ext cx="266859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866" tIns="0" rIns="10086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Recruitment</a:t>
          </a:r>
          <a:endParaRPr lang="en-US" sz="1900" kern="1200" dirty="0"/>
        </a:p>
      </dsp:txBody>
      <dsp:txXfrm>
        <a:off x="217993" y="61998"/>
        <a:ext cx="2613831" cy="5061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1A6F-CDDD-4E8B-84DB-9D5DA3C48AF2}">
      <dsp:nvSpPr>
        <dsp:cNvPr id="0" name=""/>
        <dsp:cNvSpPr/>
      </dsp:nvSpPr>
      <dsp:spPr>
        <a:xfrm>
          <a:off x="0" y="213657"/>
          <a:ext cx="4641957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267" tIns="291592" rIns="3602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Nữ</a:t>
          </a:r>
          <a:r>
            <a:rPr lang="en-US" sz="1400" kern="1200" dirty="0" smtClean="0"/>
            <a:t>, 21-30, 1-3 </a:t>
          </a:r>
          <a:r>
            <a:rPr lang="en-US" sz="1400" kern="1200" dirty="0" err="1" smtClean="0"/>
            <a:t>năm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Miền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trung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Quận</a:t>
          </a:r>
          <a:r>
            <a:rPr lang="en-US" sz="1400" kern="1200" dirty="0" smtClean="0"/>
            <a:t> 2, 3-5 </a:t>
          </a:r>
          <a:r>
            <a:rPr lang="en-US" sz="1400" kern="1200" dirty="0" err="1" smtClean="0"/>
            <a:t>tr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sóc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già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bệnh</a:t>
          </a:r>
          <a:endParaRPr lang="en-US" sz="1400" kern="1200" dirty="0"/>
        </a:p>
      </dsp:txBody>
      <dsp:txXfrm>
        <a:off x="0" y="213657"/>
        <a:ext cx="4641957" cy="793800"/>
      </dsp:txXfrm>
    </dsp:sp>
    <dsp:sp modelId="{31A49FA7-67B4-4F54-B94A-7A7B69ECD7FD}">
      <dsp:nvSpPr>
        <dsp:cNvPr id="0" name=""/>
        <dsp:cNvSpPr/>
      </dsp:nvSpPr>
      <dsp:spPr>
        <a:xfrm>
          <a:off x="245745" y="7017"/>
          <a:ext cx="324936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18" tIns="0" rIns="12281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Recruitment</a:t>
          </a:r>
          <a:endParaRPr lang="en-US" sz="1400" kern="1200" dirty="0"/>
        </a:p>
      </dsp:txBody>
      <dsp:txXfrm>
        <a:off x="265920" y="27192"/>
        <a:ext cx="3209019" cy="37293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73555-CF0C-421B-816C-B2222F66B1FD}">
      <dsp:nvSpPr>
        <dsp:cNvPr id="0" name=""/>
        <dsp:cNvSpPr/>
      </dsp:nvSpPr>
      <dsp:spPr>
        <a:xfrm>
          <a:off x="0" y="250182"/>
          <a:ext cx="272890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94" tIns="312420" rIns="21179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Nữ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2,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trung</a:t>
          </a:r>
          <a:r>
            <a:rPr lang="en-US" sz="1500" kern="1200" dirty="0" smtClean="0"/>
            <a:t>, 21-30 </a:t>
          </a:r>
          <a:r>
            <a:rPr lang="en-US" sz="1500" kern="1200" dirty="0" err="1" smtClean="0"/>
            <a:t>tuổi</a:t>
          </a:r>
          <a:r>
            <a:rPr lang="en-US" sz="1500" kern="1200" dirty="0" smtClean="0"/>
            <a:t>, 1-3 </a:t>
          </a:r>
          <a:r>
            <a:rPr lang="en-US" sz="1500" kern="1200" dirty="0" err="1" smtClean="0"/>
            <a:t>năm</a:t>
          </a:r>
          <a:endParaRPr lang="en-US" sz="1500" kern="1200" dirty="0"/>
        </a:p>
      </dsp:txBody>
      <dsp:txXfrm>
        <a:off x="0" y="250182"/>
        <a:ext cx="2728907" cy="850500"/>
      </dsp:txXfrm>
    </dsp:sp>
    <dsp:sp modelId="{70C29741-F954-4234-B508-EAB48821543D}">
      <dsp:nvSpPr>
        <dsp:cNvPr id="0" name=""/>
        <dsp:cNvSpPr/>
      </dsp:nvSpPr>
      <dsp:spPr>
        <a:xfrm>
          <a:off x="136445" y="28782"/>
          <a:ext cx="191023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202" tIns="0" rIns="7220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Profile</a:t>
          </a:r>
          <a:endParaRPr lang="en-US" sz="1500" kern="1200" dirty="0"/>
        </a:p>
      </dsp:txBody>
      <dsp:txXfrm>
        <a:off x="158061" y="50398"/>
        <a:ext cx="1867002" cy="39956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1030B-C095-436C-A073-FFAB92062228}">
      <dsp:nvSpPr>
        <dsp:cNvPr id="0" name=""/>
        <dsp:cNvSpPr/>
      </dsp:nvSpPr>
      <dsp:spPr>
        <a:xfrm>
          <a:off x="0" y="509619"/>
          <a:ext cx="4208621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36" tIns="458216" rIns="32663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3-5tr,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bệnh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già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trẻ,Chăm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khuyết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tật</a:t>
          </a:r>
          <a:endParaRPr lang="en-US" sz="2200" kern="1200" dirty="0"/>
        </a:p>
      </dsp:txBody>
      <dsp:txXfrm>
        <a:off x="0" y="509619"/>
        <a:ext cx="4208621" cy="1247400"/>
      </dsp:txXfrm>
    </dsp:sp>
    <dsp:sp modelId="{857368B7-37E4-4EE1-BA98-698AA61048EE}">
      <dsp:nvSpPr>
        <dsp:cNvPr id="0" name=""/>
        <dsp:cNvSpPr/>
      </dsp:nvSpPr>
      <dsp:spPr>
        <a:xfrm>
          <a:off x="210431" y="184898"/>
          <a:ext cx="294603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53" tIns="0" rIns="11135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Job request</a:t>
          </a:r>
          <a:endParaRPr lang="en-US" sz="2200" kern="1200" dirty="0"/>
        </a:p>
      </dsp:txBody>
      <dsp:txXfrm>
        <a:off x="242134" y="216601"/>
        <a:ext cx="2882628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1B7A0-85E1-4A8B-8FC3-492661835BF2}">
      <dsp:nvSpPr>
        <dsp:cNvPr id="0" name=""/>
        <dsp:cNvSpPr/>
      </dsp:nvSpPr>
      <dsp:spPr>
        <a:xfrm>
          <a:off x="209479" y="1877876"/>
          <a:ext cx="2944630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 service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30722" y="1899119"/>
        <a:ext cx="2902144" cy="682803"/>
      </dsp:txXfrm>
    </dsp:sp>
    <dsp:sp modelId="{4F8BC259-B028-4233-B906-4E6D0F858F09}">
      <dsp:nvSpPr>
        <dsp:cNvPr id="0" name=""/>
        <dsp:cNvSpPr/>
      </dsp:nvSpPr>
      <dsp:spPr>
        <a:xfrm rot="17945813">
          <a:off x="2847632" y="1703157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1689389"/>
        <a:ext cx="59659" cy="59659"/>
      </dsp:txXfrm>
    </dsp:sp>
    <dsp:sp modelId="{64227652-3D04-4458-A4FE-03D0A1ADD60E}">
      <dsp:nvSpPr>
        <dsp:cNvPr id="0" name=""/>
        <dsp:cNvSpPr/>
      </dsp:nvSpPr>
      <dsp:spPr>
        <a:xfrm>
          <a:off x="3734340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Customer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755583" y="856516"/>
        <a:ext cx="1408092" cy="682803"/>
      </dsp:txXfrm>
    </dsp:sp>
    <dsp:sp modelId="{EE7C60AA-C635-41F7-8206-637141DA1A85}">
      <dsp:nvSpPr>
        <dsp:cNvPr id="0" name=""/>
        <dsp:cNvSpPr/>
      </dsp:nvSpPr>
      <dsp:spPr>
        <a:xfrm rot="18289469">
          <a:off x="4967008" y="764814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755475"/>
        <a:ext cx="50802" cy="50802"/>
      </dsp:txXfrm>
    </dsp:sp>
    <dsp:sp modelId="{EA46B502-FE1E-4534-B381-1D6639EB5DE3}">
      <dsp:nvSpPr>
        <dsp:cNvPr id="0" name=""/>
        <dsp:cNvSpPr/>
      </dsp:nvSpPr>
      <dsp:spPr>
        <a:xfrm>
          <a:off x="5765149" y="119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Search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2433"/>
        <a:ext cx="1408092" cy="682803"/>
      </dsp:txXfrm>
    </dsp:sp>
    <dsp:sp modelId="{2AD55D81-848F-4EAB-9F91-4AC520002496}">
      <dsp:nvSpPr>
        <dsp:cNvPr id="0" name=""/>
        <dsp:cNvSpPr/>
      </dsp:nvSpPr>
      <dsp:spPr>
        <a:xfrm>
          <a:off x="5184918" y="1181855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60528" y="1183411"/>
        <a:ext cx="29011" cy="29011"/>
      </dsp:txXfrm>
    </dsp:sp>
    <dsp:sp modelId="{AAF31316-42E8-4C3B-A632-B8A0F956C3FD}">
      <dsp:nvSpPr>
        <dsp:cNvPr id="0" name=""/>
        <dsp:cNvSpPr/>
      </dsp:nvSpPr>
      <dsp:spPr>
        <a:xfrm>
          <a:off x="5765149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Hire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856516"/>
        <a:ext cx="1408092" cy="682803"/>
      </dsp:txXfrm>
    </dsp:sp>
    <dsp:sp modelId="{132BD70E-F632-45DC-A4F3-84F08631872B}">
      <dsp:nvSpPr>
        <dsp:cNvPr id="0" name=""/>
        <dsp:cNvSpPr/>
      </dsp:nvSpPr>
      <dsp:spPr>
        <a:xfrm rot="3310531">
          <a:off x="4967008" y="1598896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1589557"/>
        <a:ext cx="50802" cy="50802"/>
      </dsp:txXfrm>
    </dsp:sp>
    <dsp:sp modelId="{DBF2E0A8-9F98-4D5B-AF35-B2847BF34CDA}">
      <dsp:nvSpPr>
        <dsp:cNvPr id="0" name=""/>
        <dsp:cNvSpPr/>
      </dsp:nvSpPr>
      <dsp:spPr>
        <a:xfrm>
          <a:off x="5765149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Payment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1690598"/>
        <a:ext cx="1408092" cy="682803"/>
      </dsp:txXfrm>
    </dsp:sp>
    <dsp:sp modelId="{F214B731-0032-4563-8CB6-C8BA58A5A3DF}">
      <dsp:nvSpPr>
        <dsp:cNvPr id="0" name=""/>
        <dsp:cNvSpPr/>
      </dsp:nvSpPr>
      <dsp:spPr>
        <a:xfrm rot="3654187">
          <a:off x="2847632" y="2745760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2731992"/>
        <a:ext cx="59659" cy="59659"/>
      </dsp:txXfrm>
    </dsp:sp>
    <dsp:sp modelId="{0A3961BE-79F2-41C8-BE95-CDF84A0D71F0}">
      <dsp:nvSpPr>
        <dsp:cNvPr id="0" name=""/>
        <dsp:cNvSpPr/>
      </dsp:nvSpPr>
      <dsp:spPr>
        <a:xfrm>
          <a:off x="3734340" y="2920479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</a:t>
          </a:r>
        </a:p>
      </dsp:txBody>
      <dsp:txXfrm>
        <a:off x="3755583" y="2941722"/>
        <a:ext cx="1408092" cy="682803"/>
      </dsp:txXfrm>
    </dsp:sp>
    <dsp:sp modelId="{C4C43F50-3BA1-4E03-97D2-80ADE92E4AE1}">
      <dsp:nvSpPr>
        <dsp:cNvPr id="0" name=""/>
        <dsp:cNvSpPr/>
      </dsp:nvSpPr>
      <dsp:spPr>
        <a:xfrm rot="19457599">
          <a:off x="5117755" y="3058541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056739"/>
        <a:ext cx="35727" cy="35727"/>
      </dsp:txXfrm>
    </dsp:sp>
    <dsp:sp modelId="{A7365BDD-AA54-4A65-8411-FB148E9589E6}">
      <dsp:nvSpPr>
        <dsp:cNvPr id="0" name=""/>
        <dsp:cNvSpPr/>
      </dsp:nvSpPr>
      <dsp:spPr>
        <a:xfrm>
          <a:off x="5765149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Find job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524680"/>
        <a:ext cx="1408092" cy="682803"/>
      </dsp:txXfrm>
    </dsp:sp>
    <dsp:sp modelId="{E1744E9C-3E16-49BE-B90E-1D0087049AF0}">
      <dsp:nvSpPr>
        <dsp:cNvPr id="0" name=""/>
        <dsp:cNvSpPr/>
      </dsp:nvSpPr>
      <dsp:spPr>
        <a:xfrm rot="2142401">
          <a:off x="5117755" y="3475582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473780"/>
        <a:ext cx="35727" cy="35727"/>
      </dsp:txXfrm>
    </dsp:sp>
    <dsp:sp modelId="{FF9E4D0C-9319-4E0A-9C04-1932C3097667}">
      <dsp:nvSpPr>
        <dsp:cNvPr id="0" name=""/>
        <dsp:cNvSpPr/>
      </dsp:nvSpPr>
      <dsp:spPr>
        <a:xfrm>
          <a:off x="5765149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Apply</a:t>
          </a:r>
        </a:p>
      </dsp:txBody>
      <dsp:txXfrm>
        <a:off x="5786392" y="3358763"/>
        <a:ext cx="1408092" cy="68280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1B976-A12A-4751-8254-2AFC5981E498}">
      <dsp:nvSpPr>
        <dsp:cNvPr id="0" name=""/>
        <dsp:cNvSpPr/>
      </dsp:nvSpPr>
      <dsp:spPr>
        <a:xfrm rot="10800000">
          <a:off x="1400184" y="21490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Only online payment by PayPal service.</a:t>
          </a:r>
          <a:endParaRPr lang="en-US" sz="3200" kern="1200" dirty="0"/>
        </a:p>
      </dsp:txBody>
      <dsp:txXfrm rot="10800000">
        <a:off x="1841921" y="21490"/>
        <a:ext cx="3612103" cy="1766947"/>
      </dsp:txXfrm>
    </dsp:sp>
    <dsp:sp modelId="{4B1CAC1D-C654-4124-A739-D84414DBA671}">
      <dsp:nvSpPr>
        <dsp:cNvPr id="0" name=""/>
        <dsp:cNvSpPr/>
      </dsp:nvSpPr>
      <dsp:spPr>
        <a:xfrm>
          <a:off x="579343" y="1329"/>
          <a:ext cx="1766947" cy="17669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0978-4932-4D25-85A8-0ADEE41F1AE9}">
      <dsp:nvSpPr>
        <dsp:cNvPr id="0" name=""/>
        <dsp:cNvSpPr/>
      </dsp:nvSpPr>
      <dsp:spPr>
        <a:xfrm rot="10800000">
          <a:off x="1462816" y="2295723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 to manage human problem.</a:t>
          </a:r>
          <a:endParaRPr lang="en-US" sz="3200" kern="1200" dirty="0"/>
        </a:p>
      </dsp:txBody>
      <dsp:txXfrm rot="10800000">
        <a:off x="1904553" y="2295723"/>
        <a:ext cx="3612103" cy="1766947"/>
      </dsp:txXfrm>
    </dsp:sp>
    <dsp:sp modelId="{DC299C18-AC1A-446D-AC36-50F0ED684BB2}">
      <dsp:nvSpPr>
        <dsp:cNvPr id="0" name=""/>
        <dsp:cNvSpPr/>
      </dsp:nvSpPr>
      <dsp:spPr>
        <a:xfrm>
          <a:off x="579343" y="2295723"/>
          <a:ext cx="1766947" cy="17669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29755-EC80-415C-8DC8-C0A649FC32DA}">
      <dsp:nvSpPr>
        <dsp:cNvPr id="0" name=""/>
        <dsp:cNvSpPr/>
      </dsp:nvSpPr>
      <dsp:spPr>
        <a:xfrm>
          <a:off x="988916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13A05A-E7E2-4BEA-BFDF-E00865D1D609}">
      <dsp:nvSpPr>
        <dsp:cNvPr id="0" name=""/>
        <dsp:cNvSpPr/>
      </dsp:nvSpPr>
      <dsp:spPr>
        <a:xfrm>
          <a:off x="360906" y="1128354"/>
          <a:ext cx="913627" cy="9136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Visual Studio 2012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360906" y="1128354"/>
        <a:ext cx="913627" cy="913627"/>
      </dsp:txXfrm>
    </dsp:sp>
    <dsp:sp modelId="{24895107-7620-4FCC-89E1-FE7AD68D283E}">
      <dsp:nvSpPr>
        <dsp:cNvPr id="0" name=""/>
        <dsp:cNvSpPr/>
      </dsp:nvSpPr>
      <dsp:spPr>
        <a:xfrm>
          <a:off x="3598798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864993-586B-4550-AF7F-4DCD3803A9DD}">
      <dsp:nvSpPr>
        <dsp:cNvPr id="0" name=""/>
        <dsp:cNvSpPr/>
      </dsp:nvSpPr>
      <dsp:spPr>
        <a:xfrm>
          <a:off x="2970788" y="1128354"/>
          <a:ext cx="913627" cy="913627"/>
        </a:xfrm>
        <a:prstGeom prst="rect">
          <a:avLst/>
        </a:prstGeom>
        <a:solidFill>
          <a:schemeClr val="accent2">
            <a:hueOff val="648018"/>
            <a:satOff val="90"/>
            <a:lumOff val="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SQL Server 2008 R2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70788" y="1128354"/>
        <a:ext cx="913627" cy="913627"/>
      </dsp:txXfrm>
    </dsp:sp>
    <dsp:sp modelId="{B2B0357D-AFAA-4469-A356-E5A99A2114F9}">
      <dsp:nvSpPr>
        <dsp:cNvPr id="0" name=""/>
        <dsp:cNvSpPr/>
      </dsp:nvSpPr>
      <dsp:spPr>
        <a:xfrm>
          <a:off x="6208680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9C1462-5556-48C8-A12D-217C0A2CCB23}">
      <dsp:nvSpPr>
        <dsp:cNvPr id="0" name=""/>
        <dsp:cNvSpPr/>
      </dsp:nvSpPr>
      <dsp:spPr>
        <a:xfrm>
          <a:off x="5580670" y="1128354"/>
          <a:ext cx="913627" cy="913627"/>
        </a:xfrm>
        <a:prstGeom prst="rect">
          <a:avLst/>
        </a:prstGeom>
        <a:solidFill>
          <a:schemeClr val="accent2">
            <a:hueOff val="1296036"/>
            <a:satOff val="180"/>
            <a:lumOff val="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ASP.NET MVC4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5580670" y="1128354"/>
        <a:ext cx="913627" cy="913627"/>
      </dsp:txXfrm>
    </dsp:sp>
    <dsp:sp modelId="{A988E8F9-8240-4438-A9C9-DC041B158E5F}">
      <dsp:nvSpPr>
        <dsp:cNvPr id="0" name=""/>
        <dsp:cNvSpPr/>
      </dsp:nvSpPr>
      <dsp:spPr>
        <a:xfrm>
          <a:off x="988916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661726-9DF7-456A-BAA7-C88AC604E94A}">
      <dsp:nvSpPr>
        <dsp:cNvPr id="0" name=""/>
        <dsp:cNvSpPr/>
      </dsp:nvSpPr>
      <dsp:spPr>
        <a:xfrm>
          <a:off x="360906" y="2893403"/>
          <a:ext cx="913627" cy="913627"/>
        </a:xfrm>
        <a:prstGeom prst="rect">
          <a:avLst/>
        </a:prstGeom>
        <a:solidFill>
          <a:schemeClr val="accent2">
            <a:hueOff val="1944054"/>
            <a:satOff val="271"/>
            <a:lumOff val="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JavaScript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360906" y="2893403"/>
        <a:ext cx="913627" cy="913627"/>
      </dsp:txXfrm>
    </dsp:sp>
    <dsp:sp modelId="{DA7A5A13-8374-4436-A082-78ED0DE4D218}">
      <dsp:nvSpPr>
        <dsp:cNvPr id="0" name=""/>
        <dsp:cNvSpPr/>
      </dsp:nvSpPr>
      <dsp:spPr>
        <a:xfrm>
          <a:off x="3598798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AC641C-D195-4E24-A2AE-50E45687C9BB}">
      <dsp:nvSpPr>
        <dsp:cNvPr id="0" name=""/>
        <dsp:cNvSpPr/>
      </dsp:nvSpPr>
      <dsp:spPr>
        <a:xfrm>
          <a:off x="2970788" y="2893403"/>
          <a:ext cx="913627" cy="913627"/>
        </a:xfrm>
        <a:prstGeom prst="rect">
          <a:avLst/>
        </a:prstGeom>
        <a:solidFill>
          <a:schemeClr val="accent2">
            <a:hueOff val="2592072"/>
            <a:satOff val="361"/>
            <a:lumOff val="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solidFill>
                <a:schemeClr val="tx1"/>
              </a:solidFill>
            </a:rPr>
            <a:t>JQuery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70788" y="2893403"/>
        <a:ext cx="913627" cy="913627"/>
      </dsp:txXfrm>
    </dsp:sp>
    <dsp:sp modelId="{98110EBF-7E3C-41EA-8561-1B08530DB6E5}">
      <dsp:nvSpPr>
        <dsp:cNvPr id="0" name=""/>
        <dsp:cNvSpPr/>
      </dsp:nvSpPr>
      <dsp:spPr>
        <a:xfrm>
          <a:off x="6208680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C0B3C7-FA16-4C3A-8BDE-66896C99C7D6}">
      <dsp:nvSpPr>
        <dsp:cNvPr id="0" name=""/>
        <dsp:cNvSpPr/>
      </dsp:nvSpPr>
      <dsp:spPr>
        <a:xfrm>
          <a:off x="5580670" y="2893403"/>
          <a:ext cx="913627" cy="913627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Bootstrap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5580670" y="2893403"/>
        <a:ext cx="913627" cy="913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01D9D-1E30-4BE7-AE39-35D31C22571C}">
      <dsp:nvSpPr>
        <dsp:cNvPr id="0" name=""/>
        <dsp:cNvSpPr/>
      </dsp:nvSpPr>
      <dsp:spPr>
        <a:xfrm>
          <a:off x="92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152BA-E128-4E07-AD2A-4E0BB03CE444}">
      <dsp:nvSpPr>
        <dsp:cNvPr id="0" name=""/>
        <dsp:cNvSpPr/>
      </dsp:nvSpPr>
      <dsp:spPr>
        <a:xfrm>
          <a:off x="32414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timviecnhanh.com</a:t>
          </a:r>
          <a:endParaRPr lang="en-US" sz="3000" kern="1200" dirty="0"/>
        </a:p>
      </dsp:txBody>
      <dsp:txXfrm>
        <a:off x="324147" y="2801472"/>
        <a:ext cx="3196353" cy="1005594"/>
      </dsp:txXfrm>
    </dsp:sp>
    <dsp:sp modelId="{E1DBC43A-7BAE-4E7B-A8A7-70133C90E604}">
      <dsp:nvSpPr>
        <dsp:cNvPr id="0" name=""/>
        <dsp:cNvSpPr/>
      </dsp:nvSpPr>
      <dsp:spPr>
        <a:xfrm>
          <a:off x="395147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2811C-A301-43CA-AD3F-AC3C7C896F41}">
      <dsp:nvSpPr>
        <dsp:cNvPr id="0" name=""/>
        <dsp:cNvSpPr/>
      </dsp:nvSpPr>
      <dsp:spPr>
        <a:xfrm>
          <a:off x="427469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giupviectheogio.vn</a:t>
          </a:r>
          <a:endParaRPr lang="en-US" sz="3000" kern="1200" dirty="0"/>
        </a:p>
      </dsp:txBody>
      <dsp:txXfrm>
        <a:off x="4274697" y="2801472"/>
        <a:ext cx="3196353" cy="1005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112366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112366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Not auto suggesting</a:t>
          </a:r>
          <a:endParaRPr lang="en-US" sz="3900" kern="1200" dirty="0"/>
        </a:p>
      </dsp:txBody>
      <dsp:txXfrm>
        <a:off x="112366" y="2628384"/>
        <a:ext cx="3813832" cy="1414931"/>
      </dsp:txXfrm>
    </dsp:sp>
    <dsp:sp modelId="{C5CA6667-1F7B-44E8-B1D3-974AA51418E6}">
      <dsp:nvSpPr>
        <dsp:cNvPr id="0" name=""/>
        <dsp:cNvSpPr/>
      </dsp:nvSpPr>
      <dsp:spPr>
        <a:xfrm>
          <a:off x="4307742" y="654"/>
          <a:ext cx="3813832" cy="2627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7172-39C5-4A62-9188-0061DEF4BFDF}">
      <dsp:nvSpPr>
        <dsp:cNvPr id="0" name=""/>
        <dsp:cNvSpPr/>
      </dsp:nvSpPr>
      <dsp:spPr>
        <a:xfrm>
          <a:off x="4307742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Maid must have IT knowledge</a:t>
          </a:r>
          <a:endParaRPr lang="en-US" sz="3900" kern="1200" dirty="0"/>
        </a:p>
      </dsp:txBody>
      <dsp:txXfrm>
        <a:off x="4307742" y="2628384"/>
        <a:ext cx="3813832" cy="14149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2F784-0C6D-45B3-8EA1-962AA2954A48}">
      <dsp:nvSpPr>
        <dsp:cNvPr id="0" name=""/>
        <dsp:cNvSpPr/>
      </dsp:nvSpPr>
      <dsp:spPr>
        <a:xfrm rot="629258">
          <a:off x="2533637" y="2408397"/>
          <a:ext cx="3163417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3163417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E959D-BFF7-44FE-B5DE-8D0A9F34B463}">
      <dsp:nvSpPr>
        <dsp:cNvPr id="0" name=""/>
        <dsp:cNvSpPr/>
      </dsp:nvSpPr>
      <dsp:spPr>
        <a:xfrm rot="20702861">
          <a:off x="2532084" y="1503898"/>
          <a:ext cx="1652523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1652523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0D6C8-24ED-4357-B2C3-09021486C39C}">
      <dsp:nvSpPr>
        <dsp:cNvPr id="0" name=""/>
        <dsp:cNvSpPr/>
      </dsp:nvSpPr>
      <dsp:spPr>
        <a:xfrm>
          <a:off x="393429" y="711260"/>
          <a:ext cx="2548979" cy="254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EDE30-745B-4E1E-B703-58D0F57A3664}">
      <dsp:nvSpPr>
        <dsp:cNvPr id="0" name=""/>
        <dsp:cNvSpPr/>
      </dsp:nvSpPr>
      <dsp:spPr>
        <a:xfrm>
          <a:off x="4132474" y="423565"/>
          <a:ext cx="1426937" cy="1426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Auto suggest</a:t>
          </a:r>
          <a:endParaRPr lang="en-US" sz="1900" kern="1200" dirty="0"/>
        </a:p>
      </dsp:txBody>
      <dsp:txXfrm>
        <a:off x="4341444" y="632535"/>
        <a:ext cx="1008997" cy="1008997"/>
      </dsp:txXfrm>
    </dsp:sp>
    <dsp:sp modelId="{00500FCF-92C3-44C8-B461-E7BAECDEEC7C}">
      <dsp:nvSpPr>
        <dsp:cNvPr id="0" name=""/>
        <dsp:cNvSpPr/>
      </dsp:nvSpPr>
      <dsp:spPr>
        <a:xfrm>
          <a:off x="5657856" y="2101213"/>
          <a:ext cx="1529387" cy="1529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Have maid mediator role</a:t>
          </a:r>
          <a:endParaRPr lang="en-US" sz="1900" kern="1200" dirty="0"/>
        </a:p>
      </dsp:txBody>
      <dsp:txXfrm>
        <a:off x="5881830" y="2325187"/>
        <a:ext cx="1081439" cy="1081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73AD0-FD2C-45AA-B516-B3F51A02D3A9}">
      <dsp:nvSpPr>
        <dsp:cNvPr id="0" name=""/>
        <dsp:cNvSpPr/>
      </dsp:nvSpPr>
      <dsp:spPr>
        <a:xfrm>
          <a:off x="0" y="0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Customer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Apply maid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0"/>
        <a:ext cx="5953708" cy="813310"/>
      </dsp:txXfrm>
    </dsp:sp>
    <dsp:sp modelId="{319A7970-B725-4697-B935-7A13DF5601B5}">
      <dsp:nvSpPr>
        <dsp:cNvPr id="0" name=""/>
        <dsp:cNvSpPr/>
      </dsp:nvSpPr>
      <dsp:spPr>
        <a:xfrm>
          <a:off x="441094" y="81331"/>
          <a:ext cx="789232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B5854-BD2A-4F7B-A2EF-C7F2573CD587}">
      <dsp:nvSpPr>
        <dsp:cNvPr id="0" name=""/>
        <dsp:cNvSpPr/>
      </dsp:nvSpPr>
      <dsp:spPr>
        <a:xfrm>
          <a:off x="0" y="894641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Maid Mediator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Manage maid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894641"/>
        <a:ext cx="5953708" cy="813310"/>
      </dsp:txXfrm>
    </dsp:sp>
    <dsp:sp modelId="{AE424C95-6B02-4E06-8F12-416D57A8CB08}">
      <dsp:nvSpPr>
        <dsp:cNvPr id="0" name=""/>
        <dsp:cNvSpPr/>
      </dsp:nvSpPr>
      <dsp:spPr>
        <a:xfrm>
          <a:off x="432411" y="975972"/>
          <a:ext cx="806598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4610-BE9F-4A50-9367-5B6BCFB6CF33}">
      <dsp:nvSpPr>
        <dsp:cNvPr id="0" name=""/>
        <dsp:cNvSpPr/>
      </dsp:nvSpPr>
      <dsp:spPr>
        <a:xfrm>
          <a:off x="0" y="1789282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Staff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Manage all requests &amp; payment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1789282"/>
        <a:ext cx="5953708" cy="813310"/>
      </dsp:txXfrm>
    </dsp:sp>
    <dsp:sp modelId="{D12A791F-82B3-4F9B-B64F-85C23D53D5A6}">
      <dsp:nvSpPr>
        <dsp:cNvPr id="0" name=""/>
        <dsp:cNvSpPr/>
      </dsp:nvSpPr>
      <dsp:spPr>
        <a:xfrm>
          <a:off x="432411" y="1870613"/>
          <a:ext cx="806598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2287D-853B-4771-BAA3-2C258CC52BA3}">
      <dsp:nvSpPr>
        <dsp:cNvPr id="0" name=""/>
        <dsp:cNvSpPr/>
      </dsp:nvSpPr>
      <dsp:spPr>
        <a:xfrm>
          <a:off x="0" y="2683924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Admin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Manage account &amp; </a:t>
          </a:r>
          <a:r>
            <a:rPr lang="en-US" sz="1600" kern="1200" dirty="0" err="1" smtClean="0">
              <a:solidFill>
                <a:schemeClr val="tx1"/>
              </a:solidFill>
            </a:rPr>
            <a:t>config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2683924"/>
        <a:ext cx="5953708" cy="813310"/>
      </dsp:txXfrm>
    </dsp:sp>
    <dsp:sp modelId="{980595A5-7DCD-403A-8EC0-416E5D493C78}">
      <dsp:nvSpPr>
        <dsp:cNvPr id="0" name=""/>
        <dsp:cNvSpPr/>
      </dsp:nvSpPr>
      <dsp:spPr>
        <a:xfrm>
          <a:off x="425101" y="2765255"/>
          <a:ext cx="821218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2189-C8AA-4F39-8DB0-1F449EC2C6D4}">
      <dsp:nvSpPr>
        <dsp:cNvPr id="0" name=""/>
        <dsp:cNvSpPr/>
      </dsp:nvSpPr>
      <dsp:spPr>
        <a:xfrm>
          <a:off x="0" y="3578565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System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Suggest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3578565"/>
        <a:ext cx="5953708" cy="813310"/>
      </dsp:txXfrm>
    </dsp:sp>
    <dsp:sp modelId="{020C52BF-1887-45FF-8A36-FC914CAB1CD3}">
      <dsp:nvSpPr>
        <dsp:cNvPr id="0" name=""/>
        <dsp:cNvSpPr/>
      </dsp:nvSpPr>
      <dsp:spPr>
        <a:xfrm>
          <a:off x="380133" y="3659896"/>
          <a:ext cx="911155" cy="65064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A7242-6D32-4C44-90D5-ADD0B51292CA}">
      <dsp:nvSpPr>
        <dsp:cNvPr id="0" name=""/>
        <dsp:cNvSpPr/>
      </dsp:nvSpPr>
      <dsp:spPr>
        <a:xfrm>
          <a:off x="980" y="1301673"/>
          <a:ext cx="3825126" cy="510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Customer</a:t>
          </a:r>
          <a:endParaRPr lang="en-US" sz="2900" kern="1200" dirty="0"/>
        </a:p>
      </dsp:txBody>
      <dsp:txXfrm>
        <a:off x="15925" y="1316618"/>
        <a:ext cx="3795236" cy="480364"/>
      </dsp:txXfrm>
    </dsp:sp>
    <dsp:sp modelId="{64F9E2EB-6538-42A6-B4DD-2B8A5FFBE53E}">
      <dsp:nvSpPr>
        <dsp:cNvPr id="0" name=""/>
        <dsp:cNvSpPr/>
      </dsp:nvSpPr>
      <dsp:spPr>
        <a:xfrm>
          <a:off x="980" y="1903773"/>
          <a:ext cx="510254" cy="51025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0D8AC-6383-4086-BD5F-9DFB1E7ED763}">
      <dsp:nvSpPr>
        <dsp:cNvPr id="0" name=""/>
        <dsp:cNvSpPr/>
      </dsp:nvSpPr>
      <dsp:spPr>
        <a:xfrm>
          <a:off x="541850" y="1903773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Post recruitment</a:t>
          </a:r>
          <a:endParaRPr lang="en-US" sz="2400" kern="1200" dirty="0"/>
        </a:p>
      </dsp:txBody>
      <dsp:txXfrm>
        <a:off x="566763" y="1928686"/>
        <a:ext cx="3234430" cy="460428"/>
      </dsp:txXfrm>
    </dsp:sp>
    <dsp:sp modelId="{9EFA7BF4-63C7-4263-B9E7-42EE01A207F8}">
      <dsp:nvSpPr>
        <dsp:cNvPr id="0" name=""/>
        <dsp:cNvSpPr/>
      </dsp:nvSpPr>
      <dsp:spPr>
        <a:xfrm>
          <a:off x="980" y="2475259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5065D-3870-470F-83D9-3D2E477EAB59}">
      <dsp:nvSpPr>
        <dsp:cNvPr id="0" name=""/>
        <dsp:cNvSpPr/>
      </dsp:nvSpPr>
      <dsp:spPr>
        <a:xfrm>
          <a:off x="541850" y="2475259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Apply job request</a:t>
          </a:r>
          <a:endParaRPr lang="en-US" sz="2400" kern="1200" dirty="0"/>
        </a:p>
      </dsp:txBody>
      <dsp:txXfrm>
        <a:off x="566763" y="2500172"/>
        <a:ext cx="3234430" cy="460428"/>
      </dsp:txXfrm>
    </dsp:sp>
    <dsp:sp modelId="{C42FB89A-F25C-49A9-B60B-F9CEA989755C}">
      <dsp:nvSpPr>
        <dsp:cNvPr id="0" name=""/>
        <dsp:cNvSpPr/>
      </dsp:nvSpPr>
      <dsp:spPr>
        <a:xfrm>
          <a:off x="4208619" y="1301673"/>
          <a:ext cx="3825126" cy="510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Maid mediator</a:t>
          </a:r>
          <a:endParaRPr lang="en-US" sz="2900" kern="1200" dirty="0"/>
        </a:p>
      </dsp:txBody>
      <dsp:txXfrm>
        <a:off x="4223564" y="1316618"/>
        <a:ext cx="3795236" cy="480364"/>
      </dsp:txXfrm>
    </dsp:sp>
    <dsp:sp modelId="{1950BEFA-1F86-440D-B774-FE3FA70EED94}">
      <dsp:nvSpPr>
        <dsp:cNvPr id="0" name=""/>
        <dsp:cNvSpPr/>
      </dsp:nvSpPr>
      <dsp:spPr>
        <a:xfrm>
          <a:off x="4208619" y="1903773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E19A8-0D64-47C2-9A37-3EA34FF7A42A}">
      <dsp:nvSpPr>
        <dsp:cNvPr id="0" name=""/>
        <dsp:cNvSpPr/>
      </dsp:nvSpPr>
      <dsp:spPr>
        <a:xfrm>
          <a:off x="4749489" y="1903773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maid</a:t>
          </a:r>
          <a:endParaRPr lang="en-US" sz="1600" kern="1200" dirty="0"/>
        </a:p>
      </dsp:txBody>
      <dsp:txXfrm>
        <a:off x="4774402" y="1928686"/>
        <a:ext cx="3234430" cy="460428"/>
      </dsp:txXfrm>
    </dsp:sp>
    <dsp:sp modelId="{C54FDC66-4A96-452B-8425-641185C5E0F4}">
      <dsp:nvSpPr>
        <dsp:cNvPr id="0" name=""/>
        <dsp:cNvSpPr/>
      </dsp:nvSpPr>
      <dsp:spPr>
        <a:xfrm>
          <a:off x="4208619" y="2475259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DDFCD-8516-4919-A3C0-D728E2A62B42}">
      <dsp:nvSpPr>
        <dsp:cNvPr id="0" name=""/>
        <dsp:cNvSpPr/>
      </dsp:nvSpPr>
      <dsp:spPr>
        <a:xfrm>
          <a:off x="4749489" y="2475259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job request</a:t>
          </a:r>
          <a:endParaRPr lang="en-US" sz="1600" kern="1200" dirty="0"/>
        </a:p>
      </dsp:txBody>
      <dsp:txXfrm>
        <a:off x="4774402" y="2500172"/>
        <a:ext cx="3234430" cy="4604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0960B-8CDB-4FCB-B013-5BF2D6069D79}">
      <dsp:nvSpPr>
        <dsp:cNvPr id="0" name=""/>
        <dsp:cNvSpPr/>
      </dsp:nvSpPr>
      <dsp:spPr>
        <a:xfrm>
          <a:off x="1011" y="737847"/>
          <a:ext cx="3946446" cy="515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Staff</a:t>
          </a:r>
          <a:endParaRPr lang="en-US" sz="2900" kern="1200" dirty="0"/>
        </a:p>
      </dsp:txBody>
      <dsp:txXfrm>
        <a:off x="16113" y="752949"/>
        <a:ext cx="3916242" cy="485403"/>
      </dsp:txXfrm>
    </dsp:sp>
    <dsp:sp modelId="{263EF483-AC31-4012-8962-0334FF877585}">
      <dsp:nvSpPr>
        <dsp:cNvPr id="0" name=""/>
        <dsp:cNvSpPr/>
      </dsp:nvSpPr>
      <dsp:spPr>
        <a:xfrm>
          <a:off x="1011" y="134626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65E41-85BD-4323-813A-3A2F484BE2BB}">
      <dsp:nvSpPr>
        <dsp:cNvPr id="0" name=""/>
        <dsp:cNvSpPr/>
      </dsp:nvSpPr>
      <dsp:spPr>
        <a:xfrm>
          <a:off x="547555" y="134626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job request</a:t>
          </a:r>
          <a:endParaRPr lang="en-US" sz="1600" kern="1200" dirty="0"/>
        </a:p>
      </dsp:txBody>
      <dsp:txXfrm>
        <a:off x="572729" y="1371437"/>
        <a:ext cx="3349554" cy="465259"/>
      </dsp:txXfrm>
    </dsp:sp>
    <dsp:sp modelId="{BB24E059-1BF2-4D83-8AC1-47E09E65FE38}">
      <dsp:nvSpPr>
        <dsp:cNvPr id="0" name=""/>
        <dsp:cNvSpPr/>
      </dsp:nvSpPr>
      <dsp:spPr>
        <a:xfrm>
          <a:off x="1011" y="192374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FF4DD-7FD8-4531-A793-1B9DBA68C987}">
      <dsp:nvSpPr>
        <dsp:cNvPr id="0" name=""/>
        <dsp:cNvSpPr/>
      </dsp:nvSpPr>
      <dsp:spPr>
        <a:xfrm>
          <a:off x="547555" y="192374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job request &amp; recruitment</a:t>
          </a:r>
        </a:p>
      </dsp:txBody>
      <dsp:txXfrm>
        <a:off x="572729" y="1948917"/>
        <a:ext cx="3349554" cy="465259"/>
      </dsp:txXfrm>
    </dsp:sp>
    <dsp:sp modelId="{ECEFD503-C07C-440E-A142-0FC1CBBFD1CD}">
      <dsp:nvSpPr>
        <dsp:cNvPr id="0" name=""/>
        <dsp:cNvSpPr/>
      </dsp:nvSpPr>
      <dsp:spPr>
        <a:xfrm>
          <a:off x="1011" y="250122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D3968-BAF8-4757-8197-BFC4BD3D11F1}">
      <dsp:nvSpPr>
        <dsp:cNvPr id="0" name=""/>
        <dsp:cNvSpPr/>
      </dsp:nvSpPr>
      <dsp:spPr>
        <a:xfrm>
          <a:off x="547555" y="250122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maid</a:t>
          </a:r>
        </a:p>
      </dsp:txBody>
      <dsp:txXfrm>
        <a:off x="572729" y="2526397"/>
        <a:ext cx="3349554" cy="465259"/>
      </dsp:txXfrm>
    </dsp:sp>
    <dsp:sp modelId="{199E290E-0AF0-499F-B9F2-A4F0B7904EBB}">
      <dsp:nvSpPr>
        <dsp:cNvPr id="0" name=""/>
        <dsp:cNvSpPr/>
      </dsp:nvSpPr>
      <dsp:spPr>
        <a:xfrm>
          <a:off x="1011" y="307870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68720-5F9E-4ED2-9803-8175FAC234B7}">
      <dsp:nvSpPr>
        <dsp:cNvPr id="0" name=""/>
        <dsp:cNvSpPr/>
      </dsp:nvSpPr>
      <dsp:spPr>
        <a:xfrm>
          <a:off x="547555" y="307870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payment</a:t>
          </a:r>
        </a:p>
      </dsp:txBody>
      <dsp:txXfrm>
        <a:off x="572729" y="3103877"/>
        <a:ext cx="3349554" cy="465259"/>
      </dsp:txXfrm>
    </dsp:sp>
    <dsp:sp modelId="{719E54F2-C04B-4E10-926C-5396B5699A83}">
      <dsp:nvSpPr>
        <dsp:cNvPr id="0" name=""/>
        <dsp:cNvSpPr/>
      </dsp:nvSpPr>
      <dsp:spPr>
        <a:xfrm>
          <a:off x="4342102" y="737847"/>
          <a:ext cx="3946446" cy="515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Admin</a:t>
          </a:r>
          <a:endParaRPr lang="en-US" sz="2900" kern="1200" dirty="0"/>
        </a:p>
      </dsp:txBody>
      <dsp:txXfrm>
        <a:off x="4357204" y="752949"/>
        <a:ext cx="3916242" cy="485403"/>
      </dsp:txXfrm>
    </dsp:sp>
    <dsp:sp modelId="{7E78BD9A-15F5-43C7-AF44-74525A2B07D0}">
      <dsp:nvSpPr>
        <dsp:cNvPr id="0" name=""/>
        <dsp:cNvSpPr/>
      </dsp:nvSpPr>
      <dsp:spPr>
        <a:xfrm>
          <a:off x="4342102" y="134626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FAED0-FD1D-49E8-9D33-76864101C804}">
      <dsp:nvSpPr>
        <dsp:cNvPr id="0" name=""/>
        <dsp:cNvSpPr/>
      </dsp:nvSpPr>
      <dsp:spPr>
        <a:xfrm>
          <a:off x="4888646" y="134626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</a:t>
          </a:r>
          <a:r>
            <a:rPr lang="en-US" sz="1600" kern="1200" dirty="0" err="1" smtClean="0"/>
            <a:t>config</a:t>
          </a:r>
          <a:endParaRPr lang="en-US" sz="1600" kern="1200" dirty="0"/>
        </a:p>
      </dsp:txBody>
      <dsp:txXfrm>
        <a:off x="4913820" y="1371437"/>
        <a:ext cx="3349554" cy="465259"/>
      </dsp:txXfrm>
    </dsp:sp>
    <dsp:sp modelId="{E56AC4DB-6320-4763-8AC8-B6EAF87942AD}">
      <dsp:nvSpPr>
        <dsp:cNvPr id="0" name=""/>
        <dsp:cNvSpPr/>
      </dsp:nvSpPr>
      <dsp:spPr>
        <a:xfrm>
          <a:off x="4342102" y="192374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3579F-1B98-4870-A2DB-12880FDD132F}">
      <dsp:nvSpPr>
        <dsp:cNvPr id="0" name=""/>
        <dsp:cNvSpPr/>
      </dsp:nvSpPr>
      <dsp:spPr>
        <a:xfrm>
          <a:off x="4888646" y="192374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account</a:t>
          </a:r>
          <a:endParaRPr lang="en-US" sz="1600" kern="1200" dirty="0"/>
        </a:p>
      </dsp:txBody>
      <dsp:txXfrm>
        <a:off x="4913820" y="1948917"/>
        <a:ext cx="3349554" cy="4652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B6FC-4951-47D1-8E48-A2CE5A4EAEA9}">
      <dsp:nvSpPr>
        <dsp:cNvPr id="0" name=""/>
        <dsp:cNvSpPr/>
      </dsp:nvSpPr>
      <dsp:spPr>
        <a:xfrm>
          <a:off x="1158" y="383380"/>
          <a:ext cx="113000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Job request 1</a:t>
          </a:r>
          <a:endParaRPr lang="en-US" sz="1300" kern="1200" dirty="0"/>
        </a:p>
      </dsp:txBody>
      <dsp:txXfrm>
        <a:off x="1158" y="383380"/>
        <a:ext cx="1130004" cy="374400"/>
      </dsp:txXfrm>
    </dsp:sp>
    <dsp:sp modelId="{94ECD1BF-CC26-411F-B82E-2107114B8F82}">
      <dsp:nvSpPr>
        <dsp:cNvPr id="0" name=""/>
        <dsp:cNvSpPr/>
      </dsp:nvSpPr>
      <dsp:spPr>
        <a:xfrm>
          <a:off x="1158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Miền trung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Quận 2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Không</a:t>
          </a:r>
          <a:r>
            <a:rPr lang="en-US" sz="1300" kern="1200" dirty="0" smtClean="0"/>
            <a:t> ở </a:t>
          </a:r>
          <a:r>
            <a:rPr lang="en-US" sz="1300" kern="1200" dirty="0" err="1" smtClean="0"/>
            <a:t>lại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3-5 </a:t>
          </a:r>
          <a:r>
            <a:rPr lang="en-US" sz="1300" kern="1200" dirty="0" err="1" smtClean="0"/>
            <a:t>tr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già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Chăm bệnh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Nấu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ăn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Giặt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giũ</a:t>
          </a:r>
          <a:endParaRPr lang="en-US" sz="1300" kern="1200" dirty="0"/>
        </a:p>
      </dsp:txBody>
      <dsp:txXfrm>
        <a:off x="1158" y="757780"/>
        <a:ext cx="1130004" cy="2881563"/>
      </dsp:txXfrm>
    </dsp:sp>
    <dsp:sp modelId="{5AF9DBE8-AF77-4D87-8464-89F80CBE538C}">
      <dsp:nvSpPr>
        <dsp:cNvPr id="0" name=""/>
        <dsp:cNvSpPr/>
      </dsp:nvSpPr>
      <dsp:spPr>
        <a:xfrm>
          <a:off x="1289363" y="383380"/>
          <a:ext cx="113000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Job request 2</a:t>
          </a:r>
          <a:endParaRPr lang="en-US" sz="1300" kern="1200" dirty="0"/>
        </a:p>
      </dsp:txBody>
      <dsp:txXfrm>
        <a:off x="1289363" y="383380"/>
        <a:ext cx="1130004" cy="374400"/>
      </dsp:txXfrm>
    </dsp:sp>
    <dsp:sp modelId="{CB3097CA-CA5F-4321-B23C-9AB3AD7CD76E}">
      <dsp:nvSpPr>
        <dsp:cNvPr id="0" name=""/>
        <dsp:cNvSpPr/>
      </dsp:nvSpPr>
      <dsp:spPr>
        <a:xfrm>
          <a:off x="1289363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Miền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tây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Quận</a:t>
          </a:r>
          <a:r>
            <a:rPr lang="en-US" sz="1300" kern="1200" dirty="0" smtClean="0"/>
            <a:t> </a:t>
          </a:r>
          <a:r>
            <a:rPr lang="en-US" sz="1300" kern="1200" dirty="0" smtClean="0"/>
            <a:t>4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Nấu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ăn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Giặt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giũ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Dọn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nhà</a:t>
          </a:r>
          <a:endParaRPr lang="en-US" sz="1300" kern="1200" dirty="0"/>
        </a:p>
      </dsp:txBody>
      <dsp:txXfrm>
        <a:off x="1289363" y="757780"/>
        <a:ext cx="1130004" cy="2881563"/>
      </dsp:txXfrm>
    </dsp:sp>
    <dsp:sp modelId="{41705A52-DF6F-413C-BA1D-2CF49999F478}">
      <dsp:nvSpPr>
        <dsp:cNvPr id="0" name=""/>
        <dsp:cNvSpPr/>
      </dsp:nvSpPr>
      <dsp:spPr>
        <a:xfrm>
          <a:off x="2577568" y="383380"/>
          <a:ext cx="113000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Job request 3</a:t>
          </a:r>
          <a:endParaRPr lang="en-US" sz="1300" kern="1200" dirty="0"/>
        </a:p>
      </dsp:txBody>
      <dsp:txXfrm>
        <a:off x="2577568" y="383380"/>
        <a:ext cx="1130004" cy="374400"/>
      </dsp:txXfrm>
    </dsp:sp>
    <dsp:sp modelId="{1B2BE79F-3D57-471C-B68A-FB6ECA0FB741}">
      <dsp:nvSpPr>
        <dsp:cNvPr id="0" name=""/>
        <dsp:cNvSpPr/>
      </dsp:nvSpPr>
      <dsp:spPr>
        <a:xfrm>
          <a:off x="2577568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Miền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tây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Quận</a:t>
          </a:r>
          <a:r>
            <a:rPr lang="en-US" sz="1300" kern="1200" dirty="0" smtClean="0"/>
            <a:t> </a:t>
          </a:r>
          <a:r>
            <a:rPr lang="en-US" sz="1300" kern="1200" dirty="0" smtClean="0"/>
            <a:t>4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Ở </a:t>
          </a:r>
          <a:r>
            <a:rPr lang="en-US" sz="1300" kern="1200" dirty="0" err="1" smtClean="0"/>
            <a:t>lại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&gt;5tr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Lâu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dài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già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bệnh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khuyết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tật</a:t>
          </a:r>
          <a:endParaRPr lang="en-US" sz="1300" kern="1200" dirty="0"/>
        </a:p>
      </dsp:txBody>
      <dsp:txXfrm>
        <a:off x="2577568" y="757780"/>
        <a:ext cx="1130004" cy="2881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8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Maid</a:t>
            </a:r>
            <a:r>
              <a:rPr lang="vi-VN" dirty="0" smtClean="0"/>
              <a:t> </a:t>
            </a:r>
            <a:r>
              <a:rPr lang="vi-VN" dirty="0" err="1" smtClean="0"/>
              <a:t>Mediator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quen, không </a:t>
            </a:r>
            <a:r>
              <a:rPr lang="vi-VN" dirty="0" err="1" smtClean="0"/>
              <a:t>đóng</a:t>
            </a:r>
            <a:r>
              <a:rPr lang="vi-VN" dirty="0" smtClean="0"/>
              <a:t> vai </a:t>
            </a:r>
            <a:r>
              <a:rPr lang="vi-VN" dirty="0" err="1" smtClean="0"/>
              <a:t>trò</a:t>
            </a:r>
            <a:r>
              <a:rPr lang="vi-VN" dirty="0" smtClean="0"/>
              <a:t> môi </a:t>
            </a:r>
            <a:r>
              <a:rPr lang="vi-VN" dirty="0" err="1" smtClean="0"/>
              <a:t>giới</a:t>
            </a:r>
            <a:r>
              <a:rPr lang="vi-VN" dirty="0" smtClean="0"/>
              <a:t>. </a:t>
            </a:r>
            <a:r>
              <a:rPr lang="vi-VN" dirty="0" err="1" smtClean="0"/>
              <a:t>Chẳng</a:t>
            </a:r>
            <a:r>
              <a:rPr lang="vi-VN" dirty="0" smtClean="0"/>
              <a:t> qua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biết</a:t>
            </a:r>
            <a:r>
              <a:rPr lang="vi-VN" dirty="0" smtClean="0"/>
              <a:t> CNTT </a:t>
            </a:r>
            <a:r>
              <a:rPr lang="vi-VN" dirty="0" err="1" smtClean="0"/>
              <a:t>để</a:t>
            </a:r>
            <a:r>
              <a:rPr lang="vi-VN" dirty="0" smtClean="0"/>
              <a:t> tương </a:t>
            </a:r>
            <a:r>
              <a:rPr lang="vi-VN" dirty="0" err="1" smtClean="0"/>
              <a:t>tác</a:t>
            </a:r>
            <a:r>
              <a:rPr lang="vi-VN" dirty="0" smtClean="0"/>
              <a:t>. </a:t>
            </a:r>
            <a:r>
              <a:rPr lang="vi-VN" dirty="0" err="1" smtClean="0"/>
              <a:t>Phiếu</a:t>
            </a:r>
            <a:r>
              <a:rPr lang="vi-VN" dirty="0" smtClean="0"/>
              <a:t> thu ghi cho </a:t>
            </a:r>
            <a:r>
              <a:rPr lang="vi-VN" dirty="0" err="1" smtClean="0"/>
              <a:t>maid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RC1</a:t>
            </a:r>
            <a:r>
              <a:rPr lang="en-US" baseline="0" dirty="0" smtClean="0"/>
              <a:t> = 1-&gt;11.5</a:t>
            </a:r>
          </a:p>
          <a:p>
            <a:r>
              <a:rPr lang="en-US" baseline="0" dirty="0" smtClean="0"/>
              <a:t>RC2 = 17-&gt;10.5</a:t>
            </a:r>
          </a:p>
          <a:p>
            <a:r>
              <a:rPr lang="en-US" baseline="0" dirty="0" smtClean="0"/>
              <a:t>RC3 = 3-&gt;18.2</a:t>
            </a:r>
          </a:p>
          <a:p>
            <a:endParaRPr lang="en-US" baseline="0" dirty="0" smtClean="0"/>
          </a:p>
          <a:p>
            <a:r>
              <a:rPr lang="en-US" baseline="0" dirty="0" smtClean="0"/>
              <a:t>JR1=51 -&gt; 17.3</a:t>
            </a:r>
          </a:p>
          <a:p>
            <a:r>
              <a:rPr lang="en-US" baseline="0" dirty="0" smtClean="0"/>
              <a:t>JR2=55 -&gt; 18.9</a:t>
            </a:r>
          </a:p>
          <a:p>
            <a:r>
              <a:rPr lang="en-US" baseline="0" dirty="0" smtClean="0"/>
              <a:t>JR3=56 -&gt; 16.3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5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32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35.jpeg"/><Relationship Id="rId18" Type="http://schemas.openxmlformats.org/officeDocument/2006/relationships/image" Target="../media/image40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4.jpeg"/><Relationship Id="rId17" Type="http://schemas.openxmlformats.org/officeDocument/2006/relationships/image" Target="../media/image39.png"/><Relationship Id="rId2" Type="http://schemas.openxmlformats.org/officeDocument/2006/relationships/image" Target="../media/image8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jpeg"/><Relationship Id="rId11" Type="http://schemas.openxmlformats.org/officeDocument/2006/relationships/image" Target="../media/image33.png"/><Relationship Id="rId5" Type="http://schemas.openxmlformats.org/officeDocument/2006/relationships/image" Target="../media/image27.jpeg"/><Relationship Id="rId15" Type="http://schemas.openxmlformats.org/officeDocument/2006/relationships/image" Target="../media/image37.png"/><Relationship Id="rId10" Type="http://schemas.openxmlformats.org/officeDocument/2006/relationships/image" Target="../media/image32.jpeg"/><Relationship Id="rId19" Type="http://schemas.openxmlformats.org/officeDocument/2006/relationships/image" Target="../media/image7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Relationship Id="rId14" Type="http://schemas.openxmlformats.org/officeDocument/2006/relationships/image" Target="../media/image3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27.jpeg"/><Relationship Id="rId7" Type="http://schemas.openxmlformats.org/officeDocument/2006/relationships/image" Target="../media/image4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41.jpeg"/><Relationship Id="rId10" Type="http://schemas.openxmlformats.org/officeDocument/2006/relationships/image" Target="../media/image7.png"/><Relationship Id="rId4" Type="http://schemas.openxmlformats.org/officeDocument/2006/relationships/image" Target="../media/image28.jpeg"/><Relationship Id="rId9" Type="http://schemas.openxmlformats.org/officeDocument/2006/relationships/image" Target="../media/image4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image" Target="../media/image7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1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13" Type="http://schemas.openxmlformats.org/officeDocument/2006/relationships/diagramColors" Target="../diagrams/colors15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14.xml"/><Relationship Id="rId12" Type="http://schemas.openxmlformats.org/officeDocument/2006/relationships/diagramQuickStyle" Target="../diagrams/quickStyle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4.xml"/><Relationship Id="rId11" Type="http://schemas.openxmlformats.org/officeDocument/2006/relationships/diagramLayout" Target="../diagrams/layout15.xml"/><Relationship Id="rId5" Type="http://schemas.openxmlformats.org/officeDocument/2006/relationships/diagramData" Target="../diagrams/data14.xml"/><Relationship Id="rId15" Type="http://schemas.openxmlformats.org/officeDocument/2006/relationships/image" Target="../media/image7.png"/><Relationship Id="rId10" Type="http://schemas.openxmlformats.org/officeDocument/2006/relationships/diagramData" Target="../diagrams/data15.xml"/><Relationship Id="rId4" Type="http://schemas.openxmlformats.org/officeDocument/2006/relationships/image" Target="../media/image9.png"/><Relationship Id="rId9" Type="http://schemas.microsoft.com/office/2007/relationships/diagramDrawing" Target="../diagrams/drawing14.xml"/><Relationship Id="rId14" Type="http://schemas.microsoft.com/office/2007/relationships/diagramDrawing" Target="../diagrams/drawing15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7.xml"/><Relationship Id="rId13" Type="http://schemas.openxmlformats.org/officeDocument/2006/relationships/diagramQuickStyle" Target="../diagrams/quickStyle18.xml"/><Relationship Id="rId18" Type="http://schemas.openxmlformats.org/officeDocument/2006/relationships/diagramQuickStyle" Target="../diagrams/quickStyle19.xml"/><Relationship Id="rId3" Type="http://schemas.openxmlformats.org/officeDocument/2006/relationships/image" Target="../media/image14.png"/><Relationship Id="rId21" Type="http://schemas.openxmlformats.org/officeDocument/2006/relationships/image" Target="../media/image7.png"/><Relationship Id="rId7" Type="http://schemas.openxmlformats.org/officeDocument/2006/relationships/diagramLayout" Target="../diagrams/layout17.xml"/><Relationship Id="rId12" Type="http://schemas.openxmlformats.org/officeDocument/2006/relationships/diagramLayout" Target="../diagrams/layout18.xml"/><Relationship Id="rId17" Type="http://schemas.openxmlformats.org/officeDocument/2006/relationships/diagramLayout" Target="../diagrams/layout19.xml"/><Relationship Id="rId2" Type="http://schemas.openxmlformats.org/officeDocument/2006/relationships/notesSlide" Target="../notesSlides/notesSlide9.xml"/><Relationship Id="rId16" Type="http://schemas.openxmlformats.org/officeDocument/2006/relationships/diagramData" Target="../diagrams/data19.xml"/><Relationship Id="rId20" Type="http://schemas.microsoft.com/office/2007/relationships/diagramDrawing" Target="../diagrams/drawing19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7.xml"/><Relationship Id="rId11" Type="http://schemas.openxmlformats.org/officeDocument/2006/relationships/diagramData" Target="../diagrams/data18.xml"/><Relationship Id="rId5" Type="http://schemas.openxmlformats.org/officeDocument/2006/relationships/image" Target="../media/image8.png"/><Relationship Id="rId15" Type="http://schemas.microsoft.com/office/2007/relationships/diagramDrawing" Target="../diagrams/drawing18.xml"/><Relationship Id="rId10" Type="http://schemas.microsoft.com/office/2007/relationships/diagramDrawing" Target="../diagrams/drawing17.xml"/><Relationship Id="rId19" Type="http://schemas.openxmlformats.org/officeDocument/2006/relationships/diagramColors" Target="../diagrams/colors19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7.xml"/><Relationship Id="rId14" Type="http://schemas.openxmlformats.org/officeDocument/2006/relationships/diagramColors" Target="../diagrams/colors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7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7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61931198"/>
              </p:ext>
            </p:extLst>
          </p:nvPr>
        </p:nvGraphicFramePr>
        <p:xfrm>
          <a:off x="464695" y="1843790"/>
          <a:ext cx="8289561" cy="4332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2" y="1963686"/>
            <a:ext cx="928010" cy="928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60" y="1903726"/>
            <a:ext cx="1020580" cy="1020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898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CA0960B-8CDB-4FCB-B013-5BF2D6069D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DCA0960B-8CDB-4FCB-B013-5BF2D6069D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63EF483-AC31-4012-8962-0334FF8775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263EF483-AC31-4012-8962-0334FF8775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4865E41-85BD-4323-813A-3A2F484BE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94865E41-85BD-4323-813A-3A2F484BE2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B24E059-1BF2-4D83-8AC1-47E09E65FE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BB24E059-1BF2-4D83-8AC1-47E09E65FE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FEFF4DD-7FD8-4531-A793-1B9DBA68C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BFEFF4DD-7FD8-4531-A793-1B9DBA68C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CEFD503-C07C-440E-A142-0FC1CBBFD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ECEFD503-C07C-440E-A142-0FC1CBBFD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7D3968-BAF8-4757-8197-BFC4BD3D1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57D3968-BAF8-4757-8197-BFC4BD3D11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99E290E-0AF0-499F-B9F2-A4F0B7904E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199E290E-0AF0-499F-B9F2-A4F0B7904E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9168720-5F9E-4ED2-9803-8175FAC234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99168720-5F9E-4ED2-9803-8175FAC234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9E54F2-C04B-4E10-926C-5396B5699A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719E54F2-C04B-4E10-926C-5396B5699A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78BD9A-15F5-43C7-AF44-74525A2B07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graphicEl>
                                              <a:dgm id="{7E78BD9A-15F5-43C7-AF44-74525A2B07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68FAED0-FD1D-49E8-9D33-76864101C8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graphicEl>
                                              <a:dgm id="{C68FAED0-FD1D-49E8-9D33-76864101C8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56AC4DB-6320-4763-8AC8-B6EAF87942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graphicEl>
                                              <a:dgm id="{E56AC4DB-6320-4763-8AC8-B6EAF87942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DC3579F-1B98-4870-A2DB-12880FDD13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graphicEl>
                                              <a:dgm id="{ADC3579F-1B98-4870-A2DB-12880FDD13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1</a:t>
            </a:r>
          </a:p>
          <a:p>
            <a:r>
              <a:rPr lang="en-US" dirty="0" smtClean="0"/>
              <a:t>Flow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34096"/>
            <a:ext cx="7543800" cy="10032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16F3C"/>
                </a:solidFill>
              </a:rPr>
              <a:t>Flow 1: Maid mediator and Staff Demo</a:t>
            </a:r>
            <a:endParaRPr lang="en-US" sz="3600" dirty="0">
              <a:solidFill>
                <a:srgbClr val="116F3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1781018"/>
            <a:ext cx="1321947" cy="1321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7" y="1781019"/>
            <a:ext cx="1321946" cy="1321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5" y="4692180"/>
            <a:ext cx="1426877" cy="1426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4692180"/>
            <a:ext cx="1321948" cy="13219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6880" y="2428407"/>
            <a:ext cx="2698230" cy="4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381742" y="3443694"/>
            <a:ext cx="408802" cy="124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3046879" y="5094181"/>
            <a:ext cx="2835705" cy="482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9094" y="3102965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5202" y="3102965"/>
            <a:ext cx="19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5110" y="5867625"/>
            <a:ext cx="18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5817" y="5934391"/>
            <a:ext cx="21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71" y="3159635"/>
            <a:ext cx="1321947" cy="13219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16196" y="4579207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Staff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 rot="19712649">
            <a:off x="2733377" y="4452641"/>
            <a:ext cx="930547" cy="399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318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5" grpId="0"/>
      <p:bldP spid="26" grpId="0"/>
      <p:bldP spid="27" grpId="0"/>
      <p:bldP spid="29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16F3C"/>
                </a:solidFill>
              </a:rPr>
              <a:t>Flow 1: Maid mediator and </a:t>
            </a:r>
            <a:r>
              <a:rPr lang="en-US" sz="3600">
                <a:solidFill>
                  <a:srgbClr val="116F3C"/>
                </a:solidFill>
              </a:rPr>
              <a:t>Staff </a:t>
            </a:r>
            <a:r>
              <a:rPr lang="en-US" sz="3600" smtClean="0">
                <a:solidFill>
                  <a:srgbClr val="116F3C"/>
                </a:solidFill>
              </a:rPr>
              <a:t>Demo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105280"/>
            <a:ext cx="7543800" cy="375587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7064" y="5859740"/>
            <a:ext cx="30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6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16F3C"/>
                </a:solidFill>
              </a:rPr>
              <a:t>Flow 1: Maid mediator and Staff </a:t>
            </a:r>
            <a:r>
              <a:rPr lang="en-US" sz="3600" dirty="0" smtClean="0">
                <a:solidFill>
                  <a:srgbClr val="116F3C"/>
                </a:solidFill>
              </a:rPr>
              <a:t>Demo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397807"/>
            <a:ext cx="7543800" cy="338839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67202" y="5938328"/>
            <a:ext cx="30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17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16F3C"/>
                </a:solidFill>
              </a:rPr>
              <a:t>Flow 1: Maid mediator and Staff </a:t>
            </a:r>
            <a:r>
              <a:rPr lang="en-US" sz="3600" dirty="0" smtClean="0">
                <a:solidFill>
                  <a:srgbClr val="116F3C"/>
                </a:solidFill>
              </a:rPr>
              <a:t>Demo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145423"/>
            <a:ext cx="7543800" cy="3424405"/>
          </a:xfrm>
        </p:spPr>
      </p:pic>
      <p:sp>
        <p:nvSpPr>
          <p:cNvPr id="9" name="TextBox 8"/>
          <p:cNvSpPr txBox="1"/>
          <p:nvPr/>
        </p:nvSpPr>
        <p:spPr>
          <a:xfrm>
            <a:off x="3702310" y="5645475"/>
            <a:ext cx="30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79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16F3C"/>
                </a:solidFill>
              </a:rPr>
              <a:t>Flow 1: Maid mediator and Staff </a:t>
            </a:r>
            <a:r>
              <a:rPr lang="en-US" sz="3600" dirty="0" smtClean="0">
                <a:solidFill>
                  <a:srgbClr val="116F3C"/>
                </a:solidFill>
              </a:rPr>
              <a:t>Demo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91" y="1846263"/>
            <a:ext cx="7461267" cy="4022725"/>
          </a:xfrm>
        </p:spPr>
      </p:pic>
      <p:sp>
        <p:nvSpPr>
          <p:cNvPr id="11" name="TextBox 10"/>
          <p:cNvSpPr txBox="1"/>
          <p:nvPr/>
        </p:nvSpPr>
        <p:spPr>
          <a:xfrm>
            <a:off x="3747280" y="5868988"/>
            <a:ext cx="30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6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16F3C"/>
                </a:solidFill>
              </a:rPr>
              <a:t>Flow 1: Maid mediator and Staff </a:t>
            </a:r>
            <a:r>
              <a:rPr lang="en-US" sz="3600" dirty="0" smtClean="0">
                <a:solidFill>
                  <a:srgbClr val="116F3C"/>
                </a:solidFill>
              </a:rPr>
              <a:t>Demo 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87" y="1846263"/>
            <a:ext cx="7473875" cy="4022725"/>
          </a:xfrm>
        </p:spPr>
      </p:pic>
      <p:sp>
        <p:nvSpPr>
          <p:cNvPr id="9" name="TextBox 8"/>
          <p:cNvSpPr txBox="1"/>
          <p:nvPr/>
        </p:nvSpPr>
        <p:spPr>
          <a:xfrm>
            <a:off x="3747280" y="5977890"/>
            <a:ext cx="30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12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1</a:t>
            </a:r>
          </a:p>
        </p:txBody>
      </p:sp>
      <p:pic>
        <p:nvPicPr>
          <p:cNvPr id="12" name="Picture 11" descr="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874520"/>
            <a:ext cx="1747520" cy="1310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3280" y="3154680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a new recruitment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205929" y="236651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5" name="Picture 14" descr="110427-PayPalPhoto-hmed-1140a.grid-6x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15" y="1802130"/>
            <a:ext cx="2112645" cy="1408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8960" y="316992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Pay on PayPal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536484" y="351603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59486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74597" y="5836920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Show posted recruitment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5507684" y="501762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777" y="455961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400" y="5852160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suggested job request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1987244" y="500238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4" name="Picture 23" descr="ssb_apply_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433" y="4390073"/>
            <a:ext cx="1370648" cy="13706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585216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 suggested job request</a:t>
            </a:r>
          </a:p>
        </p:txBody>
      </p:sp>
      <p:pic>
        <p:nvPicPr>
          <p:cNvPr id="32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0" y="1724297"/>
            <a:ext cx="9144000" cy="4624252"/>
          </a:xfr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0500" y="2314575"/>
            <a:ext cx="87630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Content Placeholder 9" descr="2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724297"/>
            <a:ext cx="9144000" cy="4624252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76213" y="2305050"/>
            <a:ext cx="87915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Content Placeholder 12" descr="3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711234"/>
            <a:ext cx="9144000" cy="4624252"/>
          </a:xfrm>
          <a:prstGeom prst="rect">
            <a:avLst/>
          </a:prstGeom>
        </p:spPr>
      </p:pic>
      <p:pic>
        <p:nvPicPr>
          <p:cNvPr id="37" name="Content Placeholder 9" descr="4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711234"/>
            <a:ext cx="9144000" cy="4637315"/>
          </a:xfrm>
          <a:prstGeom prst="rect">
            <a:avLst/>
          </a:prstGeom>
        </p:spPr>
      </p:pic>
      <p:pic>
        <p:nvPicPr>
          <p:cNvPr id="38" name="Content Placeholder 10" descr="5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724296"/>
            <a:ext cx="9144000" cy="4611189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76213" y="2305050"/>
            <a:ext cx="87915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76213" y="2300288"/>
            <a:ext cx="87915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80975" y="2309813"/>
            <a:ext cx="87820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2480038"/>
            <a:ext cx="91440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39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 animBg="1"/>
      <p:bldP spid="16" grpId="0"/>
      <p:bldP spid="17" grpId="0" animBg="1"/>
      <p:bldP spid="19" grpId="0"/>
      <p:bldP spid="20" grpId="0" animBg="1"/>
      <p:bldP spid="22" grpId="0"/>
      <p:bldP spid="23" grpId="0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9880" y="316992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an existing recruitment</a:t>
            </a: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91262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3506" y="5852160"/>
            <a:ext cx="27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Apply searched job request</a:t>
            </a: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57" y="443769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5852160"/>
            <a:ext cx="26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searched job 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" y="5867400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Search job request</a:t>
            </a:r>
          </a:p>
        </p:txBody>
      </p:sp>
      <p:pic>
        <p:nvPicPr>
          <p:cNvPr id="26" name="Picture 25" descr="job-search-vector-100173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404360"/>
            <a:ext cx="1493520" cy="1572126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998524" y="348555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934414" y="4918095"/>
            <a:ext cx="137429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9" name="Picture 28" descr="ssb_apply_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393" y="4374833"/>
            <a:ext cx="1370648" cy="13706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5404049" y="494207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31" name="Content Placeholder 13" descr="6.jp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0" y="1724298"/>
            <a:ext cx="9144000" cy="4611188"/>
          </a:xfrm>
        </p:spPr>
      </p:pic>
      <p:pic>
        <p:nvPicPr>
          <p:cNvPr id="33" name="Content Placeholder 9" descr="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737360"/>
            <a:ext cx="9144000" cy="4585063"/>
          </a:xfrm>
          <a:prstGeom prst="rect">
            <a:avLst/>
          </a:prstGeom>
        </p:spPr>
      </p:pic>
      <p:pic>
        <p:nvPicPr>
          <p:cNvPr id="34" name="Content Placeholder 12" descr="8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737360"/>
            <a:ext cx="9143999" cy="45981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46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9" grpId="0"/>
      <p:bldP spid="22" grpId="0"/>
      <p:bldP spid="25" grpId="0"/>
      <p:bldP spid="27" grpId="0" animBg="1"/>
      <p:bldP spid="28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43974"/>
              </p:ext>
            </p:extLst>
          </p:nvPr>
        </p:nvGraphicFramePr>
        <p:xfrm>
          <a:off x="2219443" y="2052092"/>
          <a:ext cx="41622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/>
                <a:gridCol w="1225868"/>
                <a:gridCol w="1729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normalized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0124" y="5145207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normalized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1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084939"/>
              </p:ext>
            </p:extLst>
          </p:nvPr>
        </p:nvGraphicFramePr>
        <p:xfrm>
          <a:off x="303710" y="1860191"/>
          <a:ext cx="370873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505546"/>
              </p:ext>
            </p:extLst>
          </p:nvPr>
        </p:nvGraphicFramePr>
        <p:xfrm>
          <a:off x="4722124" y="1992573"/>
          <a:ext cx="4244455" cy="380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136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  <p:bldGraphic spid="8" grpId="0">
        <p:bldSub>
          <a:bldDgm bld="lvlAtOnc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495525"/>
              </p:ext>
            </p:extLst>
          </p:nvPr>
        </p:nvGraphicFramePr>
        <p:xfrm>
          <a:off x="0" y="2579427"/>
          <a:ext cx="3026344" cy="341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615516"/>
              </p:ext>
            </p:extLst>
          </p:nvPr>
        </p:nvGraphicFramePr>
        <p:xfrm>
          <a:off x="3355398" y="2019869"/>
          <a:ext cx="3026344" cy="398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960" y="1890550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With K=4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022143"/>
              </p:ext>
            </p:extLst>
          </p:nvPr>
        </p:nvGraphicFramePr>
        <p:xfrm>
          <a:off x="6524240" y="2006222"/>
          <a:ext cx="2619760" cy="405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09464" y="28114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24084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88310" y="387049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4012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8144" y="29961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16.3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3190" y="22424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95078" y="33654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45671" y="46347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66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  <p:bldGraphic spid="8" grpId="0">
        <p:bldAsOne/>
      </p:bldGraphic>
      <p:bldGraphic spid="10" grpId="0">
        <p:bldAsOne/>
      </p:bldGraphic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Maid mediator post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Job request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0" y="3811958"/>
            <a:ext cx="1102151" cy="11021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250" y="4732366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292638" y="4174691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18094" y="3843524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15351" y="3762028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request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30" y="2970781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3181760" y="325895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31795492"/>
              </p:ext>
            </p:extLst>
          </p:nvPr>
        </p:nvGraphicFramePr>
        <p:xfrm>
          <a:off x="202226" y="2160441"/>
          <a:ext cx="3646704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86685201"/>
              </p:ext>
            </p:extLst>
          </p:nvPr>
        </p:nvGraphicFramePr>
        <p:xfrm>
          <a:off x="4759971" y="343937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80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29" grpId="0"/>
      <p:bldGraphic spid="3" grpId="0">
        <p:bldAsOne/>
      </p:bldGraphic>
      <p:bldGraphic spid="9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Maid mediator post </a:t>
            </a:r>
            <a:br>
              <a:rPr lang="en-US" dirty="0"/>
            </a:br>
            <a:r>
              <a:rPr lang="en-US" dirty="0"/>
              <a:t>a recruitment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9" y="2965573"/>
            <a:ext cx="992918" cy="992918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flipH="1">
            <a:off x="2750409" y="2535137"/>
            <a:ext cx="2074718" cy="197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Recruitment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1710" y="395849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682172" y="3186494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70041" y="2960737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95032746"/>
              </p:ext>
            </p:extLst>
          </p:nvPr>
        </p:nvGraphicFramePr>
        <p:xfrm>
          <a:off x="5055183" y="2631521"/>
          <a:ext cx="3812274" cy="169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/>
      <p:bldGraphic spid="3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algorithm match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6" y="3066427"/>
            <a:ext cx="877429" cy="877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552" y="3799485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496095" y="3373384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2039" y="3160011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71057" y="2967767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request 1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26" y="2463444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6" y="4464094"/>
            <a:ext cx="717380" cy="71738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420307" y="4386224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Recruitment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785" y="513859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72582" y="4035259"/>
            <a:ext cx="1558603" cy="8353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490833" y="4694256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463" y="444244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9623228">
            <a:off x="3831434" y="4595293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69995">
            <a:off x="3849742" y="3811955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445095" y="4110686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425344" y="3881473"/>
            <a:ext cx="1282238" cy="11219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5790" y="211533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408752639"/>
              </p:ext>
            </p:extLst>
          </p:nvPr>
        </p:nvGraphicFramePr>
        <p:xfrm>
          <a:off x="4351919" y="4906432"/>
          <a:ext cx="4641957" cy="101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701800653"/>
              </p:ext>
            </p:extLst>
          </p:nvPr>
        </p:nvGraphicFramePr>
        <p:xfrm>
          <a:off x="109785" y="1908061"/>
          <a:ext cx="2728907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3601285657"/>
              </p:ext>
            </p:extLst>
          </p:nvPr>
        </p:nvGraphicFramePr>
        <p:xfrm>
          <a:off x="4430645" y="159484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61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Easy deployment.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Less 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Pros &amp; Cons of Current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20105340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61092747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41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439470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94" y="2769431"/>
            <a:ext cx="1942743" cy="1942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52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398948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0595A5-7DCD-403A-8EC0-416E5D493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980595A5-7DCD-403A-8EC0-416E5D493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980595A5-7DCD-403A-8EC0-416E5D493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32287D-853B-4771-BAA3-2C258CC52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4D32287D-853B-4771-BAA3-2C258CC52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4D32287D-853B-4771-BAA3-2C258CC52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28394065"/>
              </p:ext>
            </p:extLst>
          </p:nvPr>
        </p:nvGraphicFramePr>
        <p:xfrm>
          <a:off x="494675" y="1888760"/>
          <a:ext cx="8034727" cy="4287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4" y="2352708"/>
            <a:ext cx="1028740" cy="1028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26" y="2131677"/>
            <a:ext cx="1470801" cy="1470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80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8A7242-6D32-4C44-90D5-ADD0B51292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D48A7242-6D32-4C44-90D5-ADD0B51292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F9E2EB-6538-42A6-B4DD-2B8A5FFBE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64F9E2EB-6538-42A6-B4DD-2B8A5FFBE5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9D0D8AC-6383-4086-BD5F-9DFB1E7ED7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79D0D8AC-6383-4086-BD5F-9DFB1E7ED7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EFA7BF4-63C7-4263-B9E7-42EE01A20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9EFA7BF4-63C7-4263-B9E7-42EE01A207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565065D-3870-470F-83D9-3D2E477EA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5565065D-3870-470F-83D9-3D2E477EA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42FB89A-F25C-49A9-B60B-F9CEA98975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C42FB89A-F25C-49A9-B60B-F9CEA98975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950BEFA-1F86-440D-B774-FE3FA70EE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1950BEFA-1F86-440D-B774-FE3FA70EED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42E19A8-0D64-47C2-9A37-3EA34FF7A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942E19A8-0D64-47C2-9A37-3EA34FF7A4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4FDC66-4A96-452B-8425-641185C5E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C54FDC66-4A96-452B-8425-641185C5E0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DFDDFCD-8516-4919-A3C0-D728E2A62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graphicEl>
                                              <a:dgm id="{7DFDDFCD-8516-4919-A3C0-D728E2A62B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1027</TotalTime>
  <Words>848</Words>
  <Application>Microsoft Office PowerPoint</Application>
  <PresentationFormat>On-screen Show (4:3)</PresentationFormat>
  <Paragraphs>368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Wingdings</vt:lpstr>
      <vt:lpstr>Retrospect</vt:lpstr>
      <vt:lpstr>1_Retrospect</vt:lpstr>
      <vt:lpstr>PowerPoint Presentation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Features</vt:lpstr>
      <vt:lpstr>Demo</vt:lpstr>
      <vt:lpstr>Flow 1: Maid mediator and Staff Demo</vt:lpstr>
      <vt:lpstr>Flow 1: Maid mediator and Staff Demo</vt:lpstr>
      <vt:lpstr>Flow 1: Maid mediator and Staff Demo</vt:lpstr>
      <vt:lpstr>Flow 1: Maid mediator and Staff Demo</vt:lpstr>
      <vt:lpstr>Flow 1: Maid mediator and Staff Demo</vt:lpstr>
      <vt:lpstr>Flow 1: Maid mediator and Staff Demo </vt:lpstr>
      <vt:lpstr>Flow2. Customer Scenario Demo</vt:lpstr>
      <vt:lpstr>Flow2. Customer Scenario Demo</vt:lpstr>
      <vt:lpstr>K-means algorithm</vt:lpstr>
      <vt:lpstr>Data</vt:lpstr>
      <vt:lpstr>Run K-means algorithm</vt:lpstr>
      <vt:lpstr>Maid mediator post  a Job request</vt:lpstr>
      <vt:lpstr>Maid mediator post  a recruitment</vt:lpstr>
      <vt:lpstr>KNN algorithm match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Tuân Bùi Tiến</cp:lastModifiedBy>
  <cp:revision>92</cp:revision>
  <dcterms:created xsi:type="dcterms:W3CDTF">2014-12-08T14:03:25Z</dcterms:created>
  <dcterms:modified xsi:type="dcterms:W3CDTF">2014-12-10T17:04:15Z</dcterms:modified>
</cp:coreProperties>
</file>