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13"/>
  </p:notesMasterIdLst>
  <p:handoutMasterIdLst>
    <p:handoutMasterId r:id="rId14"/>
  </p:handoutMasterIdLst>
  <p:sldIdLst>
    <p:sldId id="270" r:id="rId3"/>
    <p:sldId id="269" r:id="rId4"/>
    <p:sldId id="257" r:id="rId5"/>
    <p:sldId id="273" r:id="rId6"/>
    <p:sldId id="274" r:id="rId7"/>
    <p:sldId id="276" r:id="rId8"/>
    <p:sldId id="271" r:id="rId9"/>
    <p:sldId id="277" r:id="rId10"/>
    <p:sldId id="272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xmlns="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5" autoAdjust="0"/>
    <p:restoredTop sz="76122" autoAdjust="0"/>
  </p:normalViewPr>
  <p:slideViewPr>
    <p:cSldViewPr snapToGrid="0">
      <p:cViewPr varScale="1">
        <p:scale>
          <a:sx n="73" d="100"/>
          <a:sy n="73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r>
              <a:rPr lang="en-US" baseline="0" dirty="0" smtClean="0"/>
              <a:t>-Demo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349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785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72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6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44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714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543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7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839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85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4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585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7.pn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12.png"/><Relationship Id="rId10" Type="http://schemas.openxmlformats.org/officeDocument/2006/relationships/image" Target="../media/image28.jpeg"/><Relationship Id="rId4" Type="http://schemas.openxmlformats.org/officeDocument/2006/relationships/image" Target="../media/image11.png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738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Questions </a:t>
            </a:r>
            <a:r>
              <a:rPr lang="en-US" dirty="0"/>
              <a:t>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960097" y="38390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225575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93865" y="49474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23091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23431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</a:t>
            </a:r>
            <a:r>
              <a:rPr lang="en-US" dirty="0" err="1" smtClean="0"/>
              <a:t>JobRequest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388127" y="3934265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Staff, Maid mediator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63700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603340" y="4947456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Staff, Maid mediator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3616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740787" y="3222811"/>
            <a:ext cx="2903009" cy="183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607225">
            <a:off x="2487744" y="3978520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769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7034" y="3553267"/>
            <a:ext cx="8695426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034" y="186337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Old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34" y="3643314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2310795"/>
            <a:ext cx="786898" cy="78689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752341" y="2331740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2341" y="5382602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Recruitment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1029" y="119007"/>
            <a:ext cx="972908" cy="972908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3" idx="3"/>
            <a:endCxn id="14" idx="2"/>
          </p:cNvCxnSpPr>
          <p:nvPr/>
        </p:nvCxnSpPr>
        <p:spPr>
          <a:xfrm>
            <a:off x="1609858" y="2704244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3742" y="2194187"/>
            <a:ext cx="972908" cy="9729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78533" y="304599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9624" y="29839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>
            <a:stCxn id="19" idx="1"/>
            <a:endCxn id="14" idx="6"/>
          </p:cNvCxnSpPr>
          <p:nvPr/>
        </p:nvCxnSpPr>
        <p:spPr>
          <a:xfrm flipH="1">
            <a:off x="5071951" y="2680641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0954" y="233174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06914" y="230813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" y="4130196"/>
            <a:ext cx="786898" cy="786898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3752341" y="4151141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stCxn id="58" idx="3"/>
            <a:endCxn id="59" idx="2"/>
          </p:cNvCxnSpPr>
          <p:nvPr/>
        </p:nvCxnSpPr>
        <p:spPr>
          <a:xfrm>
            <a:off x="1609858" y="4523645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3742" y="4013588"/>
            <a:ext cx="972908" cy="972908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61" idx="1"/>
            <a:endCxn id="59" idx="6"/>
          </p:cNvCxnSpPr>
          <p:nvPr/>
        </p:nvCxnSpPr>
        <p:spPr>
          <a:xfrm flipH="1">
            <a:off x="5071951" y="4500042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42039" y="412599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06914" y="412753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15" idx="6"/>
          </p:cNvCxnSpPr>
          <p:nvPr/>
        </p:nvCxnSpPr>
        <p:spPr>
          <a:xfrm flipH="1">
            <a:off x="5071951" y="4986496"/>
            <a:ext cx="2538245" cy="768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8" idx="2"/>
            <a:endCxn id="15" idx="2"/>
          </p:cNvCxnSpPr>
          <p:nvPr/>
        </p:nvCxnSpPr>
        <p:spPr>
          <a:xfrm>
            <a:off x="1216409" y="4917094"/>
            <a:ext cx="2535932" cy="83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122430">
            <a:off x="2392341" y="5018962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20567866">
            <a:off x="5775196" y="5008290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Register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758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59" grpId="0" animBg="1"/>
      <p:bldP spid="64" grpId="0"/>
      <p:bldP spid="65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4" y="1745765"/>
            <a:ext cx="9124391" cy="458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615" y="1772816"/>
            <a:ext cx="9144000" cy="454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875" y="1711488"/>
            <a:ext cx="9124391" cy="460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484" y="1759606"/>
            <a:ext cx="9144000" cy="4545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4521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85479"/>
            <a:ext cx="9144000" cy="4547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10857"/>
            <a:ext cx="914400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9" grpId="0" animBg="1"/>
      <p:bldP spid="20" grpId="0" animBg="1"/>
      <p:bldP spid="22" grpId="0"/>
      <p:bldP spid="24" grpId="0"/>
      <p:bldP spid="26" grpId="0"/>
      <p:bldP spid="27" grpId="1"/>
      <p:bldP spid="27" grpId="2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u="sng" dirty="0" smtClean="0"/>
              <a:t> Reasons: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        Can not contact the applied maid.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        The applied maid is not fit with demands.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        Customer wants to hire new maid after the probation period.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no_mob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4" y="2238235"/>
            <a:ext cx="955633" cy="955633"/>
          </a:xfrm>
          <a:prstGeom prst="rect">
            <a:avLst/>
          </a:prstGeom>
        </p:spPr>
      </p:pic>
      <p:pic>
        <p:nvPicPr>
          <p:cNvPr id="8" name="Picture 7" descr="maid-women-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10" y="3313612"/>
            <a:ext cx="1048512" cy="1066800"/>
          </a:xfrm>
          <a:prstGeom prst="rect">
            <a:avLst/>
          </a:prstGeom>
        </p:spPr>
      </p:pic>
      <p:pic>
        <p:nvPicPr>
          <p:cNvPr id="9" name="Picture 8" descr="Editors54261f275c637f2946d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27" y="4547507"/>
            <a:ext cx="1213213" cy="12132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 and report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37360"/>
            <a:ext cx="9144000" cy="459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87" y="1751909"/>
            <a:ext cx="9144000" cy="457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37358"/>
            <a:ext cx="9144000" cy="456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774" y="1737357"/>
            <a:ext cx="9144000" cy="4590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51907"/>
            <a:ext cx="9144000" cy="4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1692</TotalTime>
  <Words>311</Words>
  <Application>Microsoft Office PowerPoint</Application>
  <PresentationFormat>On-screen Show (4:3)</PresentationFormat>
  <Paragraphs>139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Retrospect</vt:lpstr>
      <vt:lpstr>1_Retrospect</vt:lpstr>
      <vt:lpstr>Slide 1</vt:lpstr>
      <vt:lpstr>Introduction</vt:lpstr>
      <vt:lpstr>OUTLINE</vt:lpstr>
      <vt:lpstr>State diagram of Recruitment</vt:lpstr>
      <vt:lpstr>State diagram of JobRequest</vt:lpstr>
      <vt:lpstr>Register function</vt:lpstr>
      <vt:lpstr>Register demo</vt:lpstr>
      <vt:lpstr>Cancel applying</vt:lpstr>
      <vt:lpstr>Cancel applying and report demo</vt:lpstr>
      <vt:lpstr>Questions  and  Answers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159</cp:revision>
  <dcterms:created xsi:type="dcterms:W3CDTF">2014-12-08T14:03:25Z</dcterms:created>
  <dcterms:modified xsi:type="dcterms:W3CDTF">2015-01-22T03:43:29Z</dcterms:modified>
</cp:coreProperties>
</file>