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6" r:id="rId20"/>
    <p:sldId id="274" r:id="rId21"/>
    <p:sldId id="275" r:id="rId22"/>
    <p:sldId id="276" r:id="rId23"/>
    <p:sldId id="262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76122" autoAdjust="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Miền</a:t>
          </a:r>
          <a:r>
            <a:rPr lang="en-US" dirty="0" smtClean="0"/>
            <a:t>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b="1" dirty="0" smtClean="0"/>
            <a:t>10 </a:t>
          </a:r>
          <a:r>
            <a:rPr lang="en-US" dirty="0" smtClean="0"/>
            <a:t>- </a:t>
          </a:r>
          <a:r>
            <a:rPr lang="en-US" dirty="0" err="1" smtClean="0"/>
            <a:t>Quận</a:t>
          </a:r>
          <a:r>
            <a:rPr lang="en-US" dirty="0" smtClean="0"/>
            <a:t>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b="1" dirty="0" smtClean="0"/>
            <a:t>20 </a:t>
          </a:r>
          <a:r>
            <a:rPr lang="en-US" dirty="0" smtClean="0"/>
            <a:t>- 3-5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- 1-3 </a:t>
          </a:r>
          <a:r>
            <a:rPr lang="en-US" dirty="0" err="1" smtClean="0"/>
            <a:t>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b="1" dirty="0" smtClean="0"/>
            <a:t>20</a:t>
          </a:r>
          <a:r>
            <a:rPr lang="en-US" dirty="0" smtClean="0"/>
            <a:t> - </a:t>
          </a:r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b="1" dirty="0" smtClean="0"/>
            <a:t>25</a:t>
          </a:r>
          <a:r>
            <a:rPr lang="en-US" dirty="0" smtClean="0"/>
            <a:t> - 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b="1" dirty="0" smtClean="0"/>
            <a:t>10</a:t>
          </a:r>
          <a:r>
            <a:rPr lang="en-US" dirty="0" smtClean="0"/>
            <a:t> - </a:t>
          </a:r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b="1" dirty="0" smtClean="0"/>
            <a:t>5 </a:t>
          </a:r>
          <a:r>
            <a:rPr lang="en-US" dirty="0" smtClean="0"/>
            <a:t>-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b="1" dirty="0" smtClean="0"/>
            <a:t>5</a:t>
          </a:r>
          <a:r>
            <a:rPr lang="en-US" dirty="0" smtClean="0"/>
            <a:t> -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- </a:t>
          </a:r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10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</a:t>
          </a:r>
          <a:r>
            <a:rPr lang="en-US" dirty="0" smtClean="0">
              <a:solidFill>
                <a:schemeClr val="tx1"/>
              </a:solidFill>
            </a:rPr>
            <a:t> - </a:t>
          </a:r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235076" y="250483"/>
        <a:ext cx="945732" cy="945732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21152611"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818912" y="43190"/>
        <a:ext cx="945732" cy="945732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 rot="3047532"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029722" y="2450324"/>
        <a:ext cx="945732" cy="94573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062489" y="112587"/>
        <a:ext cx="839337" cy="839337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630266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53481" y="206918"/>
        <a:ext cx="839337" cy="839337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 rot="5399600"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062822" y="2978624"/>
        <a:ext cx="839337" cy="839337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8608098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65459" y="1517940"/>
        <a:ext cx="839337" cy="839337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7436227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69611" y="3074157"/>
        <a:ext cx="839337" cy="83933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459712" y="1987951"/>
        <a:ext cx="1125678" cy="1125678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6226253"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474043" y="111350"/>
        <a:ext cx="1125678" cy="1125678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8680045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207427" y="2875687"/>
        <a:ext cx="1125678" cy="112567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45745" y="7017"/>
        <a:ext cx="3249369" cy="41328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36445" y="28782"/>
        <a:ext cx="1910234" cy="44280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10431" y="184898"/>
        <a:ext cx="2946034" cy="64944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400184" y="21490"/>
        <a:ext cx="4053840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462816" y="2295723"/>
        <a:ext cx="4053840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09479" y="1877876"/>
        <a:ext cx="2944630" cy="725289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7945813"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34340" y="835273"/>
        <a:ext cx="1450578" cy="725289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8289469"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190"/>
        <a:ext cx="1450578" cy="725289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835273"/>
        <a:ext cx="1450578" cy="725289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310531"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1669355"/>
        <a:ext cx="1450578" cy="725289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3654187"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34340" y="2920479"/>
        <a:ext cx="1450578" cy="725289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19457599"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65149" y="2503437"/>
        <a:ext cx="1450578" cy="725289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 rot="2142401"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65149" y="3337520"/>
        <a:ext cx="1450578" cy="7252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008184" y="641944"/>
        <a:ext cx="1426937" cy="142693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987031" y="1738901"/>
        <a:ext cx="1529387" cy="152938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0" y="111759"/>
        <a:ext cx="6096000" cy="1007370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0" y="1814649"/>
        <a:ext cx="6096000" cy="1007370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1333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1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333" y="51970"/>
        <a:ext cx="1300494" cy="432000"/>
      </dsp:txXfrm>
    </dsp:sp>
    <dsp:sp modelId="{94ECD1BF-CC26-411F-B82E-2107114B8F82}">
      <dsp:nvSpPr>
        <dsp:cNvPr id="0" name=""/>
        <dsp:cNvSpPr/>
      </dsp:nvSpPr>
      <dsp:spPr>
        <a:xfrm>
          <a:off x="1333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- 1-3 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trung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 </a:t>
          </a:r>
          <a:r>
            <a:rPr lang="en-US" sz="1500" kern="1200" dirty="0" smtClean="0"/>
            <a:t>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Không</a:t>
          </a:r>
          <a:r>
            <a:rPr lang="en-US" sz="1500" kern="1200" dirty="0" smtClean="0"/>
            <a:t>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 </a:t>
          </a:r>
          <a:r>
            <a:rPr lang="en-US" sz="1500" kern="1200" dirty="0" smtClean="0"/>
            <a:t>- 3-5 </a:t>
          </a:r>
          <a:r>
            <a:rPr lang="en-US" sz="1500" kern="1200" dirty="0" err="1" smtClean="0"/>
            <a:t>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</dsp:txBody>
      <dsp:txXfrm>
        <a:off x="1333" y="483970"/>
        <a:ext cx="1300494" cy="3788100"/>
      </dsp:txXfrm>
    </dsp:sp>
    <dsp:sp modelId="{5AF9DBE8-AF77-4D87-8464-89F80CBE538C}">
      <dsp:nvSpPr>
        <dsp:cNvPr id="0" name=""/>
        <dsp:cNvSpPr/>
      </dsp:nvSpPr>
      <dsp:spPr>
        <a:xfrm>
          <a:off x="1483898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2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483898" y="51970"/>
        <a:ext cx="1300494" cy="432000"/>
      </dsp:txXfrm>
    </dsp:sp>
    <dsp:sp modelId="{CB3097CA-CA5F-4321-B23C-9AB3AD7CD76E}">
      <dsp:nvSpPr>
        <dsp:cNvPr id="0" name=""/>
        <dsp:cNvSpPr/>
      </dsp:nvSpPr>
      <dsp:spPr>
        <a:xfrm>
          <a:off x="1483898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Nấu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ăn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Giặt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giũ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Dọn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nhà</a:t>
          </a:r>
          <a:endParaRPr lang="en-US" sz="1500" kern="1200" dirty="0"/>
        </a:p>
      </dsp:txBody>
      <dsp:txXfrm>
        <a:off x="1483898" y="483970"/>
        <a:ext cx="1300494" cy="3788100"/>
      </dsp:txXfrm>
    </dsp:sp>
    <dsp:sp modelId="{41705A52-DF6F-413C-BA1D-2CF49999F478}">
      <dsp:nvSpPr>
        <dsp:cNvPr id="0" name=""/>
        <dsp:cNvSpPr/>
      </dsp:nvSpPr>
      <dsp:spPr>
        <a:xfrm>
          <a:off x="2966462" y="51970"/>
          <a:ext cx="1300494" cy="4320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Job request 3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66462" y="51970"/>
        <a:ext cx="1300494" cy="432000"/>
      </dsp:txXfrm>
    </dsp:sp>
    <dsp:sp modelId="{1B2BE79F-3D57-471C-B68A-FB6ECA0FB741}">
      <dsp:nvSpPr>
        <dsp:cNvPr id="0" name=""/>
        <dsp:cNvSpPr/>
      </dsp:nvSpPr>
      <dsp:spPr>
        <a:xfrm>
          <a:off x="2966462" y="483970"/>
          <a:ext cx="1300494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Nữ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- 21-30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- 1-3 </a:t>
          </a:r>
          <a:r>
            <a:rPr lang="en-US" sz="1500" kern="1200" dirty="0" err="1" smtClean="0"/>
            <a:t>năm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tây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Ở </a:t>
          </a:r>
          <a:r>
            <a:rPr lang="en-US" sz="1500" kern="1200" dirty="0" err="1" smtClean="0"/>
            <a:t>lại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25</a:t>
          </a:r>
          <a:r>
            <a:rPr lang="en-US" sz="1500" kern="1200" dirty="0" smtClean="0"/>
            <a:t> - &gt;5tr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10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Lâu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dài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 </a:t>
          </a:r>
          <a:r>
            <a:rPr lang="en-US" sz="1500" kern="1200" dirty="0" smtClean="0"/>
            <a:t>-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già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bệnh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5</a:t>
          </a:r>
          <a:r>
            <a:rPr lang="en-US" sz="1500" kern="1200" dirty="0" smtClean="0"/>
            <a:t> - </a:t>
          </a:r>
          <a:r>
            <a:rPr lang="en-US" sz="1500" kern="1200" dirty="0" err="1" smtClean="0"/>
            <a:t>Chăm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khuyết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tật</a:t>
          </a:r>
          <a:endParaRPr lang="en-US" sz="1500" kern="1200" dirty="0"/>
        </a:p>
      </dsp:txBody>
      <dsp:txXfrm>
        <a:off x="2966462" y="483970"/>
        <a:ext cx="1300494" cy="37881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1326" y="35271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1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352713"/>
        <a:ext cx="1293232" cy="403200"/>
      </dsp:txXfrm>
    </dsp:sp>
    <dsp:sp modelId="{784CE178-FC7E-406D-A5E1-228DDA9CCE00}">
      <dsp:nvSpPr>
        <dsp:cNvPr id="0" name=""/>
        <dsp:cNvSpPr/>
      </dsp:nvSpPr>
      <dsp:spPr>
        <a:xfrm>
          <a:off x="1326" y="755914"/>
          <a:ext cx="1293232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Nam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Tiếng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Anh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Miền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nam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Chưa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Ngắn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hạn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- </a:t>
          </a:r>
          <a:r>
            <a:rPr lang="en-US" sz="1400" kern="1200" dirty="0" err="1" smtClean="0">
              <a:solidFill>
                <a:schemeClr val="tx1"/>
              </a:solidFill>
            </a:rPr>
            <a:t>Giặt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giũ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Dọn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nhà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326" y="755914"/>
        <a:ext cx="1293232" cy="3535560"/>
      </dsp:txXfrm>
    </dsp:sp>
    <dsp:sp modelId="{8218B598-998D-4DE0-A81D-59C324B9112E}">
      <dsp:nvSpPr>
        <dsp:cNvPr id="0" name=""/>
        <dsp:cNvSpPr/>
      </dsp:nvSpPr>
      <dsp:spPr>
        <a:xfrm>
          <a:off x="1475611" y="35271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2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352713"/>
        <a:ext cx="1293232" cy="403200"/>
      </dsp:txXfrm>
    </dsp:sp>
    <dsp:sp modelId="{83C0F3B3-BC4A-4586-AE2B-23EEDDD41CA9}">
      <dsp:nvSpPr>
        <dsp:cNvPr id="0" name=""/>
        <dsp:cNvSpPr/>
      </dsp:nvSpPr>
      <dsp:spPr>
        <a:xfrm>
          <a:off x="1475611" y="755914"/>
          <a:ext cx="1293232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- 15-20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Lưu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trú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75611" y="755914"/>
        <a:ext cx="1293232" cy="3535560"/>
      </dsp:txXfrm>
    </dsp:sp>
    <dsp:sp modelId="{5868FFAE-90B8-4A9A-815D-8EF49879A033}">
      <dsp:nvSpPr>
        <dsp:cNvPr id="0" name=""/>
        <dsp:cNvSpPr/>
      </dsp:nvSpPr>
      <dsp:spPr>
        <a:xfrm>
          <a:off x="2949896" y="352713"/>
          <a:ext cx="1293232" cy="403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Recruitment 3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352713"/>
        <a:ext cx="1293232" cy="403200"/>
      </dsp:txXfrm>
    </dsp:sp>
    <dsp:sp modelId="{9CA31DB1-DEC0-4AE1-8FDC-4F8C825824E1}">
      <dsp:nvSpPr>
        <dsp:cNvPr id="0" name=""/>
        <dsp:cNvSpPr/>
      </dsp:nvSpPr>
      <dsp:spPr>
        <a:xfrm>
          <a:off x="2949896" y="755914"/>
          <a:ext cx="1293232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- 21-30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- 1-3 </a:t>
          </a:r>
          <a:r>
            <a:rPr lang="en-US" sz="1400" kern="1200" dirty="0" err="1" smtClean="0">
              <a:solidFill>
                <a:schemeClr val="tx1"/>
              </a:solidFill>
            </a:rPr>
            <a:t>năm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20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Quận</a:t>
          </a:r>
          <a:r>
            <a:rPr lang="en-US" sz="1400" kern="1200" dirty="0" smtClean="0">
              <a:solidFill>
                <a:schemeClr val="tx1"/>
              </a:solidFill>
            </a:rPr>
            <a:t> 4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Có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kết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hôn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- 1-2 </a:t>
          </a:r>
          <a:r>
            <a:rPr lang="en-US" sz="1400" kern="1200" dirty="0" err="1" smtClean="0">
              <a:solidFill>
                <a:schemeClr val="tx1"/>
              </a:solidFill>
            </a:rPr>
            <a:t>tr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10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Lâu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dài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Chăm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trẻ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5</a:t>
          </a:r>
          <a:r>
            <a:rPr lang="en-US" sz="1400" kern="1200" dirty="0" smtClean="0">
              <a:solidFill>
                <a:schemeClr val="tx1"/>
              </a:solidFill>
            </a:rPr>
            <a:t> - </a:t>
          </a:r>
          <a:r>
            <a:rPr lang="en-US" sz="1400" kern="1200" dirty="0" err="1" smtClean="0">
              <a:solidFill>
                <a:schemeClr val="tx1"/>
              </a:solidFill>
            </a:rPr>
            <a:t>Nấu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ăn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49896" y="755914"/>
        <a:ext cx="1293232" cy="353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N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qua ben </a:t>
            </a:r>
            <a:r>
              <a:rPr lang="en-US" baseline="0" dirty="0" err="1" smtClean="0"/>
              <a:t>phai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51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cha cum,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baseline="0" dirty="0" smtClean="0"/>
              <a:t> JR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chia lop. </a:t>
            </a:r>
            <a:r>
              <a:rPr lang="en-US" baseline="0" dirty="0" err="1" smtClean="0"/>
              <a:t>Xac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thuajt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. Quay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7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7.png"/><Relationship Id="rId3" Type="http://schemas.openxmlformats.org/officeDocument/2006/relationships/image" Target="../media/image36.jpeg"/><Relationship Id="rId7" Type="http://schemas.openxmlformats.org/officeDocument/2006/relationships/image" Target="../media/image29.png"/><Relationship Id="rId12" Type="http://schemas.openxmlformats.org/officeDocument/2006/relationships/image" Target="../media/image4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41.jpeg"/><Relationship Id="rId5" Type="http://schemas.openxmlformats.org/officeDocument/2006/relationships/image" Target="../media/image26.jpeg"/><Relationship Id="rId10" Type="http://schemas.openxmlformats.org/officeDocument/2006/relationships/image" Target="../media/image40.jpeg"/><Relationship Id="rId4" Type="http://schemas.openxmlformats.org/officeDocument/2006/relationships/image" Target="../media/image37.jpeg"/><Relationship Id="rId9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4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xmlns="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667788"/>
            <a:ext cx="9144000" cy="46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658982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" y="1636899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" y="1636901"/>
            <a:ext cx="9143999" cy="46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636900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701055"/>
            <a:ext cx="9143999" cy="46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xmlns="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4728512"/>
              </p:ext>
            </p:extLst>
          </p:nvPr>
        </p:nvGraphicFramePr>
        <p:xfrm>
          <a:off x="303709" y="1860191"/>
          <a:ext cx="4268291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64633188"/>
              </p:ext>
            </p:extLst>
          </p:nvPr>
        </p:nvGraphicFramePr>
        <p:xfrm>
          <a:off x="4722124" y="1515980"/>
          <a:ext cx="4244455" cy="464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38022" y="555541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JR: Job request</a:t>
            </a:r>
          </a:p>
          <a:p>
            <a:r>
              <a:rPr lang="en-US" sz="2000" b="1" dirty="0" smtClean="0">
                <a:solidFill>
                  <a:schemeClr val="accent6"/>
                </a:solidFill>
              </a:rPr>
              <a:t>RC: Recruitment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xmlns="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xmlns="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5968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001" y="1881103"/>
            <a:ext cx="46758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Tài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1591</TotalTime>
  <Words>1326</Words>
  <Application>Microsoft Office PowerPoint</Application>
  <PresentationFormat>On-screen Show (4:3)</PresentationFormat>
  <Paragraphs>355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Retrospect</vt:lpstr>
      <vt:lpstr>1_Retrospect</vt:lpstr>
      <vt:lpstr>Slide 1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</vt:lpstr>
      <vt:lpstr>Run K-means algorithm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141</cp:revision>
  <dcterms:created xsi:type="dcterms:W3CDTF">2014-12-08T14:03:25Z</dcterms:created>
  <dcterms:modified xsi:type="dcterms:W3CDTF">2014-12-15T07:28:44Z</dcterms:modified>
</cp:coreProperties>
</file>