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402" autoAdjust="0"/>
  </p:normalViewPr>
  <p:slideViewPr>
    <p:cSldViewPr snapToGrid="0">
      <p:cViewPr varScale="1">
        <p:scale>
          <a:sx n="51" d="100"/>
          <a:sy n="51" d="100"/>
        </p:scale>
        <p:origin x="11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C03B7BC4-4B30-4EDF-8DA9-35FA65076B05}">
      <dgm:prSet phldrT="[Text]"/>
      <dgm:spPr/>
      <dgm:t>
        <a:bodyPr/>
        <a:lstStyle/>
        <a:p>
          <a:r>
            <a:rPr lang="en-US" dirty="0" err="1" smtClean="0"/>
            <a:t>Trương</a:t>
          </a:r>
          <a:r>
            <a:rPr lang="en-US" dirty="0" smtClean="0"/>
            <a:t> </a:t>
          </a:r>
          <a:r>
            <a:rPr lang="en-US" dirty="0" err="1" smtClean="0"/>
            <a:t>Hải</a:t>
          </a:r>
          <a:r>
            <a:rPr lang="en-US" dirty="0" smtClean="0"/>
            <a:t> </a:t>
          </a:r>
          <a:r>
            <a:rPr lang="en-US" dirty="0" err="1" smtClean="0"/>
            <a:t>Đăng</a:t>
          </a:r>
          <a:r>
            <a:rPr lang="en-US" dirty="0" smtClean="0"/>
            <a:t> (</a:t>
          </a:r>
          <a:r>
            <a:rPr lang="en-US" dirty="0" err="1" smtClean="0"/>
            <a:t>droped</a:t>
          </a:r>
          <a:r>
            <a:rPr lang="en-US" dirty="0" smtClean="0"/>
            <a:t> out)</a:t>
          </a:r>
          <a:endParaRPr lang="en-US" dirty="0"/>
        </a:p>
      </dgm:t>
    </dgm:pt>
    <dgm:pt modelId="{0C98D71D-D3B9-45E5-BB03-3B47F3B2FEEC}" type="parTrans" cxnId="{C51FF255-8D84-4AF2-B92E-8096A0947A32}">
      <dgm:prSet/>
      <dgm:spPr/>
      <dgm:t>
        <a:bodyPr/>
        <a:lstStyle/>
        <a:p>
          <a:endParaRPr lang="en-US"/>
        </a:p>
      </dgm:t>
    </dgm:pt>
    <dgm:pt modelId="{8331ACE6-E157-4F9B-A9D1-F14C38939613}" type="sibTrans" cxnId="{C51FF255-8D84-4AF2-B92E-8096A0947A32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4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4"/>
      <dgm:spPr/>
    </dgm:pt>
    <dgm:pt modelId="{B96E57A2-CFCC-47BE-ACFA-9DD79C4B4E22}" type="pres">
      <dgm:prSet presAssocID="{EE33058E-4366-4BC2-A582-6C3D2B104915}" presName="dstNode" presStyleLbl="node1" presStyleIdx="0" presStyleCnt="4"/>
      <dgm:spPr/>
    </dgm:pt>
    <dgm:pt modelId="{BA3D70A7-0CF4-42E6-ACF4-89DA1F16F828}" type="pres">
      <dgm:prSet presAssocID="{1CCD80A4-7BF7-431C-9FC7-41DAA8D3FAA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4"/>
      <dgm:spPr/>
    </dgm:pt>
    <dgm:pt modelId="{3426D3FF-2216-4F1C-B57C-51711950668F}" type="pres">
      <dgm:prSet presAssocID="{0206C237-BA8D-47A4-8B66-1362DF45C9E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4"/>
      <dgm:spPr/>
    </dgm:pt>
    <dgm:pt modelId="{4A853415-71B8-4ACF-8D77-C6DADEEEEBFD}" type="pres">
      <dgm:prSet presAssocID="{C03B7BC4-4B30-4EDF-8DA9-35FA65076B0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017DD-7EA1-4C53-BC69-627791E35833}" type="pres">
      <dgm:prSet presAssocID="{C03B7BC4-4B30-4EDF-8DA9-35FA65076B05}" presName="accent_3" presStyleCnt="0"/>
      <dgm:spPr/>
    </dgm:pt>
    <dgm:pt modelId="{24C3F86A-A408-4107-80D2-E4DF6F6A01E2}" type="pres">
      <dgm:prSet presAssocID="{C03B7BC4-4B30-4EDF-8DA9-35FA65076B05}" presName="accentRepeatNode" presStyleLbl="solidFgAcc1" presStyleIdx="2" presStyleCnt="4"/>
      <dgm:spPr/>
    </dgm:pt>
    <dgm:pt modelId="{D42BC5B5-ED24-4EF7-AEB9-A8881540F437}" type="pres">
      <dgm:prSet presAssocID="{FADC98C6-B691-4235-881B-E8955DEB0F9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694A9-B95F-4A94-9C30-2FFE0334F56A}" type="pres">
      <dgm:prSet presAssocID="{FADC98C6-B691-4235-881B-E8955DEB0F9B}" presName="accent_4" presStyleCnt="0"/>
      <dgm:spPr/>
    </dgm:pt>
    <dgm:pt modelId="{662EEE75-B414-4E01-9463-8A943D9D23A2}" type="pres">
      <dgm:prSet presAssocID="{FADC98C6-B691-4235-881B-E8955DEB0F9B}" presName="accentRepeatNode" presStyleLbl="solidFgAcc1" presStyleIdx="3" presStyleCnt="4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6D87AF16-BFD8-4D70-A80F-34E102D6B9C4}" type="presOf" srcId="{FADC98C6-B691-4235-881B-E8955DEB0F9B}" destId="{D42BC5B5-ED24-4EF7-AEB9-A8881540F43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3" destOrd="0" parTransId="{39F86D3C-ABD6-4FF5-A2B1-F70A1F1BDC1C}" sibTransId="{02B4915D-9647-4D43-83AD-182AFFFADD11}"/>
    <dgm:cxn modelId="{C13D6C83-65BF-4E92-A2F2-5FEBF180D227}" type="presOf" srcId="{C03B7BC4-4B30-4EDF-8DA9-35FA65076B05}" destId="{4A853415-71B8-4ACF-8D77-C6DADEEEEBFD}" srcOrd="0" destOrd="0" presId="urn:microsoft.com/office/officeart/2008/layout/VerticalCurvedList"/>
    <dgm:cxn modelId="{C51FF255-8D84-4AF2-B92E-8096A0947A32}" srcId="{EE33058E-4366-4BC2-A582-6C3D2B104915}" destId="{C03B7BC4-4B30-4EDF-8DA9-35FA65076B05}" srcOrd="2" destOrd="0" parTransId="{0C98D71D-D3B9-45E5-BB03-3B47F3B2FEEC}" sibTransId="{8331ACE6-E157-4F9B-A9D1-F14C38939613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3F79B72E-4E14-42FF-BAA3-3679F4A39F1B}" type="presParOf" srcId="{8BB6B3B8-F6C9-4FC0-BBAA-FD1AB9AD704F}" destId="{4A853415-71B8-4ACF-8D77-C6DADEEEEBFD}" srcOrd="5" destOrd="0" presId="urn:microsoft.com/office/officeart/2008/layout/VerticalCurvedList"/>
    <dgm:cxn modelId="{71475D7E-998B-41A8-97D6-524FB478106B}" type="presParOf" srcId="{8BB6B3B8-F6C9-4FC0-BBAA-FD1AB9AD704F}" destId="{4B9017DD-7EA1-4C53-BC69-627791E35833}" srcOrd="6" destOrd="0" presId="urn:microsoft.com/office/officeart/2008/layout/VerticalCurvedList"/>
    <dgm:cxn modelId="{B52B189B-2D56-4A0F-B298-25A3C8D9FDF4}" type="presParOf" srcId="{4B9017DD-7EA1-4C53-BC69-627791E35833}" destId="{24C3F86A-A408-4107-80D2-E4DF6F6A01E2}" srcOrd="0" destOrd="0" presId="urn:microsoft.com/office/officeart/2008/layout/VerticalCurvedList"/>
    <dgm:cxn modelId="{6EBC6790-8C7D-4BA9-8654-7A5ACC0908B0}" type="presParOf" srcId="{8BB6B3B8-F6C9-4FC0-BBAA-FD1AB9AD704F}" destId="{D42BC5B5-ED24-4EF7-AEB9-A8881540F437}" srcOrd="7" destOrd="0" presId="urn:microsoft.com/office/officeart/2008/layout/VerticalCurvedList"/>
    <dgm:cxn modelId="{F566B636-F9ED-406A-A113-14A7E990A712}" type="presParOf" srcId="{8BB6B3B8-F6C9-4FC0-BBAA-FD1AB9AD704F}" destId="{C7F694A9-B95F-4A94-9C30-2FFE0334F56A}" srcOrd="8" destOrd="0" presId="urn:microsoft.com/office/officeart/2008/layout/VerticalCurvedList"/>
    <dgm:cxn modelId="{75EF2877-E565-48BB-BD17-71558BE0C102}" type="presParOf" srcId="{C7F694A9-B95F-4A94-9C30-2FFE0334F56A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vi-VN" dirty="0" err="1" smtClean="0"/>
            <a:t>Sử</a:t>
          </a:r>
          <a:r>
            <a:rPr lang="vi-VN" dirty="0" smtClean="0"/>
            <a:t> </a:t>
          </a:r>
          <a:r>
            <a:rPr lang="vi-VN" dirty="0" err="1" smtClean="0"/>
            <a:t>dụng</a:t>
          </a:r>
          <a:r>
            <a:rPr lang="vi-VN" dirty="0" smtClean="0"/>
            <a:t> </a:t>
          </a:r>
          <a:r>
            <a:rPr lang="vi-VN" dirty="0" err="1" smtClean="0"/>
            <a:t>người</a:t>
          </a:r>
          <a:r>
            <a:rPr lang="vi-VN" dirty="0" smtClean="0"/>
            <a:t> </a:t>
          </a:r>
          <a:r>
            <a:rPr lang="vi-VN" dirty="0" err="1" smtClean="0"/>
            <a:t>giúp</a:t>
          </a:r>
          <a:r>
            <a:rPr lang="vi-VN" dirty="0" smtClean="0"/>
            <a:t> </a:t>
          </a:r>
          <a:r>
            <a:rPr lang="vi-VN" dirty="0" err="1" smtClean="0"/>
            <a:t>việc</a:t>
          </a:r>
          <a:r>
            <a:rPr lang="vi-VN" dirty="0" smtClean="0"/>
            <a:t> </a:t>
          </a:r>
          <a:r>
            <a:rPr lang="vi-VN" dirty="0" err="1" smtClean="0"/>
            <a:t>có</a:t>
          </a:r>
          <a:r>
            <a:rPr lang="vi-VN" dirty="0" smtClean="0"/>
            <a:t> 2 </a:t>
          </a:r>
          <a:r>
            <a:rPr lang="vi-VN" dirty="0" err="1" smtClean="0"/>
            <a:t>người</a:t>
          </a:r>
          <a:endParaRPr lang="en-US" dirty="0"/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/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/>
            <a:t>Search maid</a:t>
          </a:r>
          <a:endParaRPr lang="en-US" dirty="0"/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/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/>
            <a:t>Hire maid</a:t>
          </a:r>
          <a:endParaRPr lang="en-US" dirty="0"/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/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/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/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/>
            <a:t>Find job</a:t>
          </a:r>
          <a:endParaRPr lang="en-US" dirty="0"/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/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/>
            <a:t>Payment</a:t>
          </a:r>
          <a:endParaRPr lang="en-US" dirty="0"/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/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/>
            <a:t>Xin </a:t>
          </a:r>
          <a:r>
            <a:rPr lang="en-US" dirty="0" err="1" smtClean="0"/>
            <a:t>thuê</a:t>
          </a:r>
          <a:endParaRPr lang="en-US" dirty="0" smtClean="0"/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/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590B89EF-2B61-4607-B282-566790F7D37B}">
      <dgm:prSet phldrT="[Text]"/>
      <dgm:spPr/>
      <dgm:t>
        <a:bodyPr/>
        <a:lstStyle/>
        <a:p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tiền</a:t>
          </a:r>
          <a:endParaRPr lang="en-US" dirty="0"/>
        </a:p>
      </dgm:t>
    </dgm:pt>
    <dgm:pt modelId="{E10F6F5E-E123-4B60-A743-ACC459F92ABF}" type="parTrans" cxnId="{7E1E3F03-8B98-4C2D-A107-DDEB446B8EA3}">
      <dgm:prSet/>
      <dgm:spPr/>
      <dgm:t>
        <a:bodyPr/>
        <a:lstStyle/>
        <a:p>
          <a:endParaRPr lang="en-US"/>
        </a:p>
      </dgm:t>
    </dgm:pt>
    <dgm:pt modelId="{78C33A06-A27B-40EE-A551-722D4D76EC96}" type="sibTrans" cxnId="{7E1E3F03-8B98-4C2D-A107-DDEB446B8EA3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6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6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6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6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  <dgm:pt modelId="{0F140DC3-28DD-4090-9013-9D6DF8FF7A02}" type="pres">
      <dgm:prSet presAssocID="{E10F6F5E-E123-4B60-A743-ACC459F92ABF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458F84F4-F572-47C6-93BC-75F8D7FDA24A}" type="pres">
      <dgm:prSet presAssocID="{E10F6F5E-E123-4B60-A743-ACC459F92ABF}" presName="connTx" presStyleLbl="parChTrans1D3" presStyleIdx="5" presStyleCnt="6"/>
      <dgm:spPr/>
      <dgm:t>
        <a:bodyPr/>
        <a:lstStyle/>
        <a:p>
          <a:endParaRPr lang="en-US"/>
        </a:p>
      </dgm:t>
    </dgm:pt>
    <dgm:pt modelId="{0B9FFE9D-AF24-47A0-9731-C4DC9A436CA7}" type="pres">
      <dgm:prSet presAssocID="{590B89EF-2B61-4607-B282-566790F7D37B}" presName="root2" presStyleCnt="0"/>
      <dgm:spPr/>
    </dgm:pt>
    <dgm:pt modelId="{4E244634-33C1-424E-ABBB-DF8F89F14E54}" type="pres">
      <dgm:prSet presAssocID="{590B89EF-2B61-4607-B282-566790F7D37B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61A77D-A720-4439-A76E-BC0BFE538F1C}" type="pres">
      <dgm:prSet presAssocID="{590B89EF-2B61-4607-B282-566790F7D37B}" presName="level3hierChild" presStyleCnt="0"/>
      <dgm:spPr/>
    </dgm:pt>
  </dgm:ptLst>
  <dgm:cxnLst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7E1E3F03-8B98-4C2D-A107-DDEB446B8EA3}" srcId="{649416E1-30AA-471C-ACBC-EE7D62A6CE14}" destId="{590B89EF-2B61-4607-B282-566790F7D37B}" srcOrd="2" destOrd="0" parTransId="{E10F6F5E-E123-4B60-A743-ACC459F92ABF}" sibTransId="{78C33A06-A27B-40EE-A551-722D4D76EC96}"/>
    <dgm:cxn modelId="{E263485F-F3D0-4F0B-ABEA-5EFBBFAC04BD}" type="presOf" srcId="{590B89EF-2B61-4607-B282-566790F7D37B}" destId="{4E244634-33C1-424E-ABBB-DF8F89F14E54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3B2A159E-8883-4A42-BB96-C89B00F4A17A}" type="presOf" srcId="{E10F6F5E-E123-4B60-A743-ACC459F92ABF}" destId="{0F140DC3-28DD-4090-9013-9D6DF8FF7A02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18E0DB89-4F7F-47B8-A77F-01B203FFE078}" type="presOf" srcId="{E10F6F5E-E123-4B60-A743-ACC459F92ABF}" destId="{458F84F4-F572-47C6-93BC-75F8D7FDA24A}" srcOrd="1" destOrd="0" presId="urn:microsoft.com/office/officeart/2005/8/layout/hierarchy2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  <dgm:cxn modelId="{73C5AE6B-C97A-4908-B7D4-7E15BD93BC1E}" type="presParOf" srcId="{51C9CD9D-D2AC-4270-BC47-4F28BC5ED114}" destId="{0F140DC3-28DD-4090-9013-9D6DF8FF7A02}" srcOrd="4" destOrd="0" presId="urn:microsoft.com/office/officeart/2005/8/layout/hierarchy2"/>
    <dgm:cxn modelId="{916B619B-0003-42A1-BF9E-491BB2E05467}" type="presParOf" srcId="{0F140DC3-28DD-4090-9013-9D6DF8FF7A02}" destId="{458F84F4-F572-47C6-93BC-75F8D7FDA24A}" srcOrd="0" destOrd="0" presId="urn:microsoft.com/office/officeart/2005/8/layout/hierarchy2"/>
    <dgm:cxn modelId="{7884C0B1-7B7A-4EE6-8989-1AE9F7EA45EE}" type="presParOf" srcId="{51C9CD9D-D2AC-4270-BC47-4F28BC5ED114}" destId="{0B9FFE9D-AF24-47A0-9731-C4DC9A436CA7}" srcOrd="5" destOrd="0" presId="urn:microsoft.com/office/officeart/2005/8/layout/hierarchy2"/>
    <dgm:cxn modelId="{2BCB5687-8ACD-41A8-AF79-548AB4990F3E}" type="presParOf" srcId="{0B9FFE9D-AF24-47A0-9731-C4DC9A436CA7}" destId="{4E244634-33C1-424E-ABBB-DF8F89F14E54}" srcOrd="0" destOrd="0" presId="urn:microsoft.com/office/officeart/2005/8/layout/hierarchy2"/>
    <dgm:cxn modelId="{3EA3643E-5DA5-47FA-A37E-26EC40D7C832}" type="presParOf" srcId="{0B9FFE9D-AF24-47A0-9731-C4DC9A436CA7}" destId="{9261A77D-A720-4439-A76E-BC0BFE538F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A6992EC5-DA17-4BBA-AEB1-8C14DC2F1BFD}" type="presOf" srcId="{EB30C8D8-0158-410F-BE46-D0D9DDEA375C}" destId="{E0D240BA-DDF5-4476-A93A-18F6B207A338}" srcOrd="0" destOrd="0" presId="urn:microsoft.com/office/officeart/2005/8/layout/pList1"/>
    <dgm:cxn modelId="{CA2587D5-205F-4580-971D-284D980F1258}" type="presOf" srcId="{A777F699-30BB-43C0-93F2-63FD26D61AF1}" destId="{903D9D12-70CE-4FAC-B3B1-1C5F4DA8C5BB}" srcOrd="0" destOrd="0" presId="urn:microsoft.com/office/officeart/2005/8/layout/pList1"/>
    <dgm:cxn modelId="{49E6E8C1-64F9-443B-B3D4-FE6ADBF4FE86}" type="presOf" srcId="{BCB939D9-F22D-4FE1-BEB8-F76AC765C7C9}" destId="{5E8DF3E0-F298-49C7-A5D3-019AA82390DD}" srcOrd="0" destOrd="0" presId="urn:microsoft.com/office/officeart/2005/8/layout/pList1"/>
    <dgm:cxn modelId="{3BA67523-9C44-4570-BC2B-91CBE7AE6FA6}" type="presOf" srcId="{1FE4FC22-E647-4822-824B-72250083D571}" destId="{3C38E945-2D79-488C-B6D9-CA0203B13A52}" srcOrd="0" destOrd="0" presId="urn:microsoft.com/office/officeart/2005/8/layout/pList1"/>
    <dgm:cxn modelId="{E33BD3F0-6695-45F8-9915-EF99A6F76128}" type="presParOf" srcId="{5E8DF3E0-F298-49C7-A5D3-019AA82390DD}" destId="{9D8385F3-CD65-4703-A98C-D2120E92439B}" srcOrd="0" destOrd="0" presId="urn:microsoft.com/office/officeart/2005/8/layout/pList1"/>
    <dgm:cxn modelId="{4D89BDB5-14B2-426A-B7C2-838387C593EB}" type="presParOf" srcId="{9D8385F3-CD65-4703-A98C-D2120E92439B}" destId="{66A58CE5-F070-42D8-932F-903FA61828A9}" srcOrd="0" destOrd="0" presId="urn:microsoft.com/office/officeart/2005/8/layout/pList1"/>
    <dgm:cxn modelId="{C6E068DF-C572-4D05-B626-C3AF891A728F}" type="presParOf" srcId="{9D8385F3-CD65-4703-A98C-D2120E92439B}" destId="{903D9D12-70CE-4FAC-B3B1-1C5F4DA8C5BB}" srcOrd="1" destOrd="0" presId="urn:microsoft.com/office/officeart/2005/8/layout/pList1"/>
    <dgm:cxn modelId="{CFEDE8C2-8529-48D3-8A51-F7B29FF3561A}" type="presParOf" srcId="{5E8DF3E0-F298-49C7-A5D3-019AA82390DD}" destId="{E0D240BA-DDF5-4476-A93A-18F6B207A338}" srcOrd="1" destOrd="0" presId="urn:microsoft.com/office/officeart/2005/8/layout/pList1"/>
    <dgm:cxn modelId="{EDFDF29F-0208-48DF-B8FB-FEE76EFC24C3}" type="presParOf" srcId="{5E8DF3E0-F298-49C7-A5D3-019AA82390DD}" destId="{A95463BF-75E4-45E0-88A0-D2D39E10DF88}" srcOrd="2" destOrd="0" presId="urn:microsoft.com/office/officeart/2005/8/layout/pList1"/>
    <dgm:cxn modelId="{DD756D4D-B505-428D-A9EA-DA31818BEC8C}" type="presParOf" srcId="{A95463BF-75E4-45E0-88A0-D2D39E10DF88}" destId="{EF20FCAC-13DA-4EF0-A525-A69A5490767F}" srcOrd="0" destOrd="0" presId="urn:microsoft.com/office/officeart/2005/8/layout/pList1"/>
    <dgm:cxn modelId="{04CA465A-6965-4422-9E7D-58960791519C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E6FCA-AD15-47A4-97D8-E0B03E916CD8}" type="presOf" srcId="{BCB939D9-F22D-4FE1-BEB8-F76AC765C7C9}" destId="{5E8DF3E0-F298-49C7-A5D3-019AA82390DD}" srcOrd="0" destOrd="0" presId="urn:microsoft.com/office/officeart/2005/8/layout/pList1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88D7004-2A6F-4E16-A63E-BE1BA491B135}" type="presOf" srcId="{EB30C8D8-0158-410F-BE46-D0D9DDEA375C}" destId="{E0D240BA-DDF5-4476-A93A-18F6B207A338}" srcOrd="0" destOrd="0" presId="urn:microsoft.com/office/officeart/2005/8/layout/pList1"/>
    <dgm:cxn modelId="{294D28F7-1D74-4B09-8A7E-B6BBB9E120E1}" type="presOf" srcId="{1FE4FC22-E647-4822-824B-72250083D571}" destId="{3C38E945-2D79-488C-B6D9-CA0203B13A52}" srcOrd="0" destOrd="0" presId="urn:microsoft.com/office/officeart/2005/8/layout/pList1"/>
    <dgm:cxn modelId="{53A81A58-1419-4204-9E50-9CAD2F7F9915}" type="presOf" srcId="{A777F699-30BB-43C0-93F2-63FD26D61AF1}" destId="{903D9D12-70CE-4FAC-B3B1-1C5F4DA8C5BB}" srcOrd="0" destOrd="0" presId="urn:microsoft.com/office/officeart/2005/8/layout/pList1"/>
    <dgm:cxn modelId="{04E047CB-B586-4A6F-A299-4425F7D483D5}" type="presParOf" srcId="{5E8DF3E0-F298-49C7-A5D3-019AA82390DD}" destId="{9D8385F3-CD65-4703-A98C-D2120E92439B}" srcOrd="0" destOrd="0" presId="urn:microsoft.com/office/officeart/2005/8/layout/pList1"/>
    <dgm:cxn modelId="{0AEAC1EC-3DE9-441C-8EEE-D5867AE4A6CC}" type="presParOf" srcId="{9D8385F3-CD65-4703-A98C-D2120E92439B}" destId="{66A58CE5-F070-42D8-932F-903FA61828A9}" srcOrd="0" destOrd="0" presId="urn:microsoft.com/office/officeart/2005/8/layout/pList1"/>
    <dgm:cxn modelId="{1AD35ADC-B37E-4720-BFE3-7A5532464CCD}" type="presParOf" srcId="{9D8385F3-CD65-4703-A98C-D2120E92439B}" destId="{903D9D12-70CE-4FAC-B3B1-1C5F4DA8C5BB}" srcOrd="1" destOrd="0" presId="urn:microsoft.com/office/officeart/2005/8/layout/pList1"/>
    <dgm:cxn modelId="{5EC7AC92-B8C5-4AA2-B441-3830F1C90A66}" type="presParOf" srcId="{5E8DF3E0-F298-49C7-A5D3-019AA82390DD}" destId="{E0D240BA-DDF5-4476-A93A-18F6B207A338}" srcOrd="1" destOrd="0" presId="urn:microsoft.com/office/officeart/2005/8/layout/pList1"/>
    <dgm:cxn modelId="{41FCDCC3-96AD-49CF-90E1-6022D2A082E1}" type="presParOf" srcId="{5E8DF3E0-F298-49C7-A5D3-019AA82390DD}" destId="{A95463BF-75E4-45E0-88A0-D2D39E10DF88}" srcOrd="2" destOrd="0" presId="urn:microsoft.com/office/officeart/2005/8/layout/pList1"/>
    <dgm:cxn modelId="{EF71EEBC-AABD-42CE-B018-F7F79C2F69DE}" type="presParOf" srcId="{A95463BF-75E4-45E0-88A0-D2D39E10DF88}" destId="{EF20FCAC-13DA-4EF0-A525-A69A5490767F}" srcOrd="0" destOrd="0" presId="urn:microsoft.com/office/officeart/2005/8/layout/pList1"/>
    <dgm:cxn modelId="{0760A45B-17AE-4E3C-A175-42BB10F1EC30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 phldr="1"/>
      <dgm:spPr/>
      <dgm:t>
        <a:bodyPr/>
        <a:lstStyle/>
        <a:p>
          <a:endParaRPr lang="en-US" dirty="0"/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D7A07D0A-E243-44D2-A7BC-E22531531251}">
      <dgm:prSet phldrT="[Text]" phldr="1"/>
      <dgm:spPr/>
      <dgm:t>
        <a:bodyPr/>
        <a:lstStyle/>
        <a:p>
          <a:endParaRPr lang="en-US"/>
        </a:p>
      </dgm:t>
    </dgm:pt>
    <dgm:pt modelId="{AFFC7BB7-7788-452A-BAEC-A7B244E61AD3}" type="parTrans" cxnId="{FC461AD2-6AD4-4EFE-9633-18612A414AE3}">
      <dgm:prSet/>
      <dgm:spPr/>
      <dgm:t>
        <a:bodyPr/>
        <a:lstStyle/>
        <a:p>
          <a:endParaRPr lang="en-US"/>
        </a:p>
      </dgm:t>
    </dgm:pt>
    <dgm:pt modelId="{1090D702-83FB-4ECE-B26F-BF973974EDEA}" type="sibTrans" cxnId="{FC461AD2-6AD4-4EFE-9633-18612A414AE3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/>
            <a:t>Maid Mediator</a:t>
          </a:r>
          <a:endParaRPr lang="en-US" dirty="0"/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D4230398-71D4-42D3-AD80-D4E828F8CCF5}">
      <dgm:prSet phldrT="[Text]"/>
      <dgm:spPr/>
      <dgm:t>
        <a:bodyPr/>
        <a:lstStyle/>
        <a:p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quen</a:t>
          </a:r>
          <a:r>
            <a:rPr lang="en-US" dirty="0" smtClean="0"/>
            <a:t>,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vai</a:t>
          </a:r>
          <a:r>
            <a:rPr lang="en-US" dirty="0" smtClean="0"/>
            <a:t> </a:t>
          </a:r>
          <a:r>
            <a:rPr lang="en-US" dirty="0" err="1" smtClean="0"/>
            <a:t>trò</a:t>
          </a:r>
          <a:r>
            <a:rPr lang="en-US" dirty="0" smtClean="0"/>
            <a:t> </a:t>
          </a:r>
          <a:r>
            <a:rPr lang="en-US" dirty="0" err="1" smtClean="0"/>
            <a:t>môi</a:t>
          </a:r>
          <a:r>
            <a:rPr lang="en-US" dirty="0" smtClean="0"/>
            <a:t> </a:t>
          </a:r>
          <a:r>
            <a:rPr lang="en-US" dirty="0" err="1" smtClean="0"/>
            <a:t>giới</a:t>
          </a:r>
          <a:r>
            <a:rPr lang="en-US" dirty="0" smtClean="0"/>
            <a:t>. </a:t>
          </a:r>
          <a:r>
            <a:rPr lang="en-US" dirty="0" err="1" smtClean="0"/>
            <a:t>Chẳng</a:t>
          </a:r>
          <a:r>
            <a:rPr lang="en-US" dirty="0" smtClean="0"/>
            <a:t> qua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biết</a:t>
          </a:r>
          <a:r>
            <a:rPr lang="en-US" dirty="0" smtClean="0"/>
            <a:t> CNTT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. </a:t>
          </a:r>
          <a:r>
            <a:rPr lang="en-US" dirty="0" err="1" smtClean="0"/>
            <a:t>Phiếu</a:t>
          </a:r>
          <a:r>
            <a:rPr lang="en-US" dirty="0" smtClean="0"/>
            <a:t> </a:t>
          </a:r>
          <a:r>
            <a:rPr lang="en-US" dirty="0" err="1" smtClean="0"/>
            <a:t>thu</a:t>
          </a:r>
          <a:r>
            <a:rPr lang="en-US" dirty="0" smtClean="0"/>
            <a:t> </a:t>
          </a:r>
          <a:r>
            <a:rPr lang="en-US" dirty="0" err="1" smtClean="0"/>
            <a:t>ghi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maid</a:t>
          </a:r>
          <a:endParaRPr lang="en-US" dirty="0"/>
        </a:p>
      </dgm:t>
    </dgm:pt>
    <dgm:pt modelId="{7CEA409B-D6C1-4782-BFE4-1CE10E6B5616}" type="parTrans" cxnId="{780DB635-6CC5-4140-8495-158AB81F56AE}">
      <dgm:prSet/>
      <dgm:spPr/>
      <dgm:t>
        <a:bodyPr/>
        <a:lstStyle/>
        <a:p>
          <a:endParaRPr lang="en-US"/>
        </a:p>
      </dgm:t>
    </dgm:pt>
    <dgm:pt modelId="{DB4F2301-E6A6-413B-9302-29F50ED44103}" type="sibTrans" cxnId="{780DB635-6CC5-4140-8495-158AB81F56AE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 phldr="1"/>
      <dgm:spPr/>
      <dgm:t>
        <a:bodyPr/>
        <a:lstStyle/>
        <a:p>
          <a:endParaRPr lang="en-US"/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 phldr="1"/>
      <dgm:spPr/>
      <dgm:t>
        <a:bodyPr/>
        <a:lstStyle/>
        <a:p>
          <a:endParaRPr lang="en-US"/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D9037A5C-0744-43D8-A368-8CE30624BE7C}">
      <dgm:prSet phldrT="[Text]" phldr="1"/>
      <dgm:spPr/>
      <dgm:t>
        <a:bodyPr/>
        <a:lstStyle/>
        <a:p>
          <a:endParaRPr lang="en-US" dirty="0"/>
        </a:p>
      </dgm:t>
    </dgm:pt>
    <dgm:pt modelId="{870365F9-9355-48D2-B02F-E4D965A22736}" type="parTrans" cxnId="{3E5AB751-3AEF-4BC5-B86D-FFAECC383678}">
      <dgm:prSet/>
      <dgm:spPr/>
      <dgm:t>
        <a:bodyPr/>
        <a:lstStyle/>
        <a:p>
          <a:endParaRPr lang="en-US"/>
        </a:p>
      </dgm:t>
    </dgm:pt>
    <dgm:pt modelId="{F1D66358-8A43-4C41-B203-BC0BC8C0383B}" type="sibTrans" cxnId="{3E5AB751-3AEF-4BC5-B86D-FFAECC383678}">
      <dgm:prSet/>
      <dgm:spPr/>
      <dgm:t>
        <a:bodyPr/>
        <a:lstStyle/>
        <a:p>
          <a:endParaRPr lang="en-US"/>
        </a:p>
      </dgm:t>
    </dgm:pt>
    <dgm:pt modelId="{8D4D542C-4EA6-4B68-91A6-D4D30C625974}">
      <dgm:prSet phldrT="[Text]"/>
      <dgm:spPr/>
      <dgm:t>
        <a:bodyPr/>
        <a:lstStyle/>
        <a:p>
          <a:r>
            <a:rPr lang="en-US" dirty="0" smtClean="0"/>
            <a:t>Web master</a:t>
          </a:r>
          <a:endParaRPr lang="en-US" dirty="0"/>
        </a:p>
      </dgm:t>
    </dgm:pt>
    <dgm:pt modelId="{784685CB-B6E2-43D8-898C-EB19EEE5CC9E}" type="parTrans" cxnId="{287F9846-9900-4F89-9128-7A32E1FF38B6}">
      <dgm:prSet/>
      <dgm:spPr/>
      <dgm:t>
        <a:bodyPr/>
        <a:lstStyle/>
        <a:p>
          <a:endParaRPr lang="en-US"/>
        </a:p>
      </dgm:t>
    </dgm:pt>
    <dgm:pt modelId="{271CA4DC-CE2A-4EF7-83BB-AF6360AA1A7E}" type="sibTrans" cxnId="{287F9846-9900-4F89-9128-7A32E1FF38B6}">
      <dgm:prSet/>
      <dgm:spPr/>
      <dgm:t>
        <a:bodyPr/>
        <a:lstStyle/>
        <a:p>
          <a:endParaRPr lang="en-US"/>
        </a:p>
      </dgm:t>
    </dgm:pt>
    <dgm:pt modelId="{C2C8BF81-96D7-41DE-9993-C062D139BC74}">
      <dgm:prSet phldrT="[Text]" phldr="1"/>
      <dgm:spPr/>
      <dgm:t>
        <a:bodyPr/>
        <a:lstStyle/>
        <a:p>
          <a:endParaRPr lang="en-US" dirty="0"/>
        </a:p>
      </dgm:t>
    </dgm:pt>
    <dgm:pt modelId="{C10D0188-8F96-4E87-84AD-E68DAE8C0DC6}" type="parTrans" cxnId="{F5E45923-5D86-4CB1-BA8D-C0EA48B68B84}">
      <dgm:prSet/>
      <dgm:spPr/>
      <dgm:t>
        <a:bodyPr/>
        <a:lstStyle/>
        <a:p>
          <a:endParaRPr lang="en-US"/>
        </a:p>
      </dgm:t>
    </dgm:pt>
    <dgm:pt modelId="{1E7B633A-099C-45DE-B49C-D35161EFE0A7}" type="sibTrans" cxnId="{F5E45923-5D86-4CB1-BA8D-C0EA48B68B84}">
      <dgm:prSet/>
      <dgm:spPr/>
      <dgm:t>
        <a:bodyPr/>
        <a:lstStyle/>
        <a:p>
          <a:endParaRPr lang="en-US"/>
        </a:p>
      </dgm:t>
    </dgm:pt>
    <dgm:pt modelId="{3EF2D8A2-34D1-45D0-B9F9-126B25C9B1AF}">
      <dgm:prSet phldrT="[Text]" phldr="1"/>
      <dgm:spPr/>
      <dgm:t>
        <a:bodyPr/>
        <a:lstStyle/>
        <a:p>
          <a:endParaRPr lang="en-US" dirty="0"/>
        </a:p>
      </dgm:t>
    </dgm:pt>
    <dgm:pt modelId="{7249C44C-731F-4425-A8A5-B9F4B1EC2F03}" type="parTrans" cxnId="{9C0CE7FF-F1A0-42DA-B433-CEDF26F0D71E}">
      <dgm:prSet/>
      <dgm:spPr/>
      <dgm:t>
        <a:bodyPr/>
        <a:lstStyle/>
        <a:p>
          <a:endParaRPr lang="en-US"/>
        </a:p>
      </dgm:t>
    </dgm:pt>
    <dgm:pt modelId="{2B65C432-DCD8-49AB-9554-DD09DBCE2C28}" type="sibTrans" cxnId="{9C0CE7FF-F1A0-42DA-B433-CEDF26F0D71E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240AA668-9E62-4556-850D-AEE8DC7AA4C6}" type="pres">
      <dgm:prSet presAssocID="{8D4D542C-4EA6-4B68-91A6-D4D30C625974}" presName="comp" presStyleCnt="0"/>
      <dgm:spPr/>
    </dgm:pt>
    <dgm:pt modelId="{EFAADAEE-1C3B-4B9A-A691-84C6915F30BA}" type="pres">
      <dgm:prSet presAssocID="{8D4D542C-4EA6-4B68-91A6-D4D30C625974}" presName="box" presStyleLbl="node1" presStyleIdx="3" presStyleCnt="4"/>
      <dgm:spPr/>
      <dgm:t>
        <a:bodyPr/>
        <a:lstStyle/>
        <a:p>
          <a:endParaRPr lang="en-US"/>
        </a:p>
      </dgm:t>
    </dgm:pt>
    <dgm:pt modelId="{31C83CC8-42DA-4B0D-B607-6CDFC12D3736}" type="pres">
      <dgm:prSet presAssocID="{8D4D542C-4EA6-4B68-91A6-D4D30C625974}" presName="img" presStyleLbl="fgImgPlace1" presStyleIdx="3" presStyleCnt="4" custScaleX="5346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D90A240-07CB-4B43-8820-B8679A7BAD76}" type="pres">
      <dgm:prSet presAssocID="{8D4D542C-4EA6-4B68-91A6-D4D30C62597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"/>
    <dgm:cxn modelId="{B8512D48-97A0-4C88-A176-E62EEE34FC83}" type="presOf" srcId="{D9037A5C-0744-43D8-A368-8CE30624BE7C}" destId="{03E44610-BE9F-4A50-9367-5B6BCFB6CF33}" srcOrd="0" destOrd="2" presId="urn:microsoft.com/office/officeart/2005/8/layout/vList4"/>
    <dgm:cxn modelId="{6A004604-FD07-41B2-950A-1F03DF138416}" type="presOf" srcId="{41C3DAE6-CEC9-46B0-B520-4B5928FAEB0D}" destId="{A95CBEA9-5ACF-47D7-B660-591B3B462BA3}" srcOrd="1" destOrd="2" presId="urn:microsoft.com/office/officeart/2005/8/layout/vList4"/>
    <dgm:cxn modelId="{F7C650AE-E586-4577-AD26-2106DC799D3E}" type="presOf" srcId="{67AD1E03-017D-40A8-BC30-752660CA681A}" destId="{A95CBEA9-5ACF-47D7-B660-591B3B462BA3}" srcOrd="1" destOrd="0" presId="urn:microsoft.com/office/officeart/2005/8/layout/vList4"/>
    <dgm:cxn modelId="{287F9846-9900-4F89-9128-7A32E1FF38B6}" srcId="{EFF8448D-7463-4B2F-9347-E50A241F1334}" destId="{8D4D542C-4EA6-4B68-91A6-D4D30C625974}" srcOrd="3" destOrd="0" parTransId="{784685CB-B6E2-43D8-898C-EB19EEE5CC9E}" sibTransId="{271CA4DC-CE2A-4EF7-83BB-AF6360AA1A7E}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"/>
    <dgm:cxn modelId="{54305929-F268-4118-9852-DAA31223C0F8}" type="presOf" srcId="{6676A09F-22FC-4735-954D-9283F09766E8}" destId="{0B773AD0-FD2C-45AA-B516-B3F51A02D3A9}" srcOrd="0" destOrd="0" presId="urn:microsoft.com/office/officeart/2005/8/layout/vList4"/>
    <dgm:cxn modelId="{3384C600-6E8D-45E6-8299-C3E2A861A440}" type="presOf" srcId="{D7A07D0A-E243-44D2-A7BC-E22531531251}" destId="{0B773AD0-FD2C-45AA-B516-B3F51A02D3A9}" srcOrd="0" destOrd="2" presId="urn:microsoft.com/office/officeart/2005/8/layout/vList4"/>
    <dgm:cxn modelId="{E167F7AC-5A55-494C-8BCB-57F1301417DB}" type="presOf" srcId="{9C2C816A-5D3D-4621-BBC5-6C07A8EE90D5}" destId="{970F31FC-46FB-4865-ABFC-13A62662928E}" srcOrd="1" destOrd="1" presId="urn:microsoft.com/office/officeart/2005/8/layout/vList4"/>
    <dgm:cxn modelId="{E176CA03-3596-4EB4-B776-6C8579CDD41B}" type="presOf" srcId="{D7A07D0A-E243-44D2-A7BC-E22531531251}" destId="{3015B54F-8B4A-4748-8280-A8BDCDA5CFF5}" srcOrd="1" destOrd="2" presId="urn:microsoft.com/office/officeart/2005/8/layout/vList4"/>
    <dgm:cxn modelId="{F5E45923-5D86-4CB1-BA8D-C0EA48B68B84}" srcId="{8D4D542C-4EA6-4B68-91A6-D4D30C625974}" destId="{C2C8BF81-96D7-41DE-9993-C062D139BC74}" srcOrd="0" destOrd="0" parTransId="{C10D0188-8F96-4E87-84AD-E68DAE8C0DC6}" sibTransId="{1E7B633A-099C-45DE-B49C-D35161EFE0A7}"/>
    <dgm:cxn modelId="{FB58A994-2B64-4CAA-88BC-F19652F1F16C}" type="presOf" srcId="{3EF2D8A2-34D1-45D0-B9F9-126B25C9B1AF}" destId="{8D90A240-07CB-4B43-8820-B8679A7BAD76}" srcOrd="1" destOrd="2" presId="urn:microsoft.com/office/officeart/2005/8/layout/vList4"/>
    <dgm:cxn modelId="{EB5B38F7-948C-4511-BA65-28FB4D30B56D}" type="presOf" srcId="{C2C8BF81-96D7-41DE-9993-C062D139BC74}" destId="{8D90A240-07CB-4B43-8820-B8679A7BAD76}" srcOrd="1" destOrd="1" presId="urn:microsoft.com/office/officeart/2005/8/layout/vList4"/>
    <dgm:cxn modelId="{BA802FAB-9B01-4A3B-A1E6-8D7522FA5E25}" type="presOf" srcId="{67AD1E03-017D-40A8-BC30-752660CA681A}" destId="{A16B5854-BD2A-4F7B-A2EF-C7F2573CD587}" srcOrd="0" destOrd="0" presId="urn:microsoft.com/office/officeart/2005/8/layout/vList4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011D9738-527C-48C2-A1D5-84CE0BDCB56C}" type="presOf" srcId="{8D4D542C-4EA6-4B68-91A6-D4D30C625974}" destId="{8D90A240-07CB-4B43-8820-B8679A7BAD76}" srcOrd="1" destOrd="0" presId="urn:microsoft.com/office/officeart/2005/8/layout/vList4"/>
    <dgm:cxn modelId="{FD0A8413-2725-41DB-BA19-75DFF2D614BE}" type="presOf" srcId="{9C2C816A-5D3D-4621-BBC5-6C07A8EE90D5}" destId="{03E44610-BE9F-4A50-9367-5B6BCFB6CF33}" srcOrd="0" destOrd="1" presId="urn:microsoft.com/office/officeart/2005/8/layout/vList4"/>
    <dgm:cxn modelId="{05DD3304-C357-42FF-AED3-20E75AEA8DD8}" type="presOf" srcId="{D4230398-71D4-42D3-AD80-D4E828F8CCF5}" destId="{A16B5854-BD2A-4F7B-A2EF-C7F2573CD587}" srcOrd="0" destOrd="1" presId="urn:microsoft.com/office/officeart/2005/8/layout/vList4"/>
    <dgm:cxn modelId="{3E5AB751-3AEF-4BC5-B86D-FFAECC383678}" srcId="{A92BD89B-0112-400E-A50E-435299A2A568}" destId="{D9037A5C-0744-43D8-A368-8CE30624BE7C}" srcOrd="1" destOrd="0" parTransId="{870365F9-9355-48D2-B02F-E4D965A22736}" sibTransId="{F1D66358-8A43-4C41-B203-BC0BC8C0383B}"/>
    <dgm:cxn modelId="{9C0CE7FF-F1A0-42DA-B433-CEDF26F0D71E}" srcId="{8D4D542C-4EA6-4B68-91A6-D4D30C625974}" destId="{3EF2D8A2-34D1-45D0-B9F9-126B25C9B1AF}" srcOrd="1" destOrd="0" parTransId="{7249C44C-731F-4425-A8A5-B9F4B1EC2F03}" sibTransId="{2B65C432-DCD8-49AB-9554-DD09DBCE2C28}"/>
    <dgm:cxn modelId="{1CC563A3-CA3E-4FBD-8592-37AB99592931}" type="presOf" srcId="{41C3DAE6-CEC9-46B0-B520-4B5928FAEB0D}" destId="{A16B5854-BD2A-4F7B-A2EF-C7F2573CD587}" srcOrd="0" destOrd="2" presId="urn:microsoft.com/office/officeart/2005/8/layout/vList4"/>
    <dgm:cxn modelId="{FC461AD2-6AD4-4EFE-9633-18612A414AE3}" srcId="{6676A09F-22FC-4735-954D-9283F09766E8}" destId="{D7A07D0A-E243-44D2-A7BC-E22531531251}" srcOrd="1" destOrd="0" parTransId="{AFFC7BB7-7788-452A-BAEC-A7B244E61AD3}" sibTransId="{1090D702-83FB-4ECE-B26F-BF973974EDEA}"/>
    <dgm:cxn modelId="{780DB635-6CC5-4140-8495-158AB81F56AE}" srcId="{67AD1E03-017D-40A8-BC30-752660CA681A}" destId="{D4230398-71D4-42D3-AD80-D4E828F8CCF5}" srcOrd="0" destOrd="0" parTransId="{7CEA409B-D6C1-4782-BFE4-1CE10E6B5616}" sibTransId="{DB4F2301-E6A6-413B-9302-29F50ED44103}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42716301-CAB7-48BA-8F42-F3E90ECF9FE5}" type="presOf" srcId="{8D4D542C-4EA6-4B68-91A6-D4D30C625974}" destId="{EFAADAEE-1C3B-4B9A-A691-84C6915F30BA}" srcOrd="0" destOrd="0" presId="urn:microsoft.com/office/officeart/2005/8/layout/vList4"/>
    <dgm:cxn modelId="{E8566B34-4C24-4CA5-AAE2-E77058E939D2}" type="presOf" srcId="{D9037A5C-0744-43D8-A368-8CE30624BE7C}" destId="{970F31FC-46FB-4865-ABFC-13A62662928E}" srcOrd="1" destOrd="2" presId="urn:microsoft.com/office/officeart/2005/8/layout/vList4"/>
    <dgm:cxn modelId="{18A5F888-7638-45AD-9F16-5430C29E7C48}" type="presOf" srcId="{3EF2D8A2-34D1-45D0-B9F9-126B25C9B1AF}" destId="{EFAADAEE-1C3B-4B9A-A691-84C6915F30BA}" srcOrd="0" destOrd="2" presId="urn:microsoft.com/office/officeart/2005/8/layout/vList4"/>
    <dgm:cxn modelId="{E5BF7EE7-02D8-45B1-8948-D53B1042FC83}" type="presOf" srcId="{EFF8448D-7463-4B2F-9347-E50A241F1334}" destId="{4BE6A224-799F-4AEC-9B8E-A8B65B5B1E02}" srcOrd="0" destOrd="0" presId="urn:microsoft.com/office/officeart/2005/8/layout/vList4"/>
    <dgm:cxn modelId="{67F33AE1-7C8F-4D87-8E9B-25647CB96588}" type="presOf" srcId="{C2C8BF81-96D7-41DE-9993-C062D139BC74}" destId="{EFAADAEE-1C3B-4B9A-A691-84C6915F30BA}" srcOrd="0" destOrd="1" presId="urn:microsoft.com/office/officeart/2005/8/layout/vList4"/>
    <dgm:cxn modelId="{8A371313-FD30-47CC-864F-B1C40E2A3B92}" type="presOf" srcId="{A92BD89B-0112-400E-A50E-435299A2A568}" destId="{03E44610-BE9F-4A50-9367-5B6BCFB6CF33}" srcOrd="0" destOrd="0" presId="urn:microsoft.com/office/officeart/2005/8/layout/vList4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77312BFE-C5DD-4464-BF25-36BBA145E2D0}" type="presOf" srcId="{D4230398-71D4-42D3-AD80-D4E828F8CCF5}" destId="{A95CBEA9-5ACF-47D7-B660-591B3B462BA3}" srcOrd="1" destOrd="1" presId="urn:microsoft.com/office/officeart/2005/8/layout/vList4"/>
    <dgm:cxn modelId="{508BC829-1984-4680-83AD-ED3E4A562B7D}" type="presOf" srcId="{6676A09F-22FC-4735-954D-9283F09766E8}" destId="{3015B54F-8B4A-4748-8280-A8BDCDA5CFF5}" srcOrd="1" destOrd="0" presId="urn:microsoft.com/office/officeart/2005/8/layout/vList4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9C58B31B-E499-4009-8D97-7E14BD30E60E}" type="presOf" srcId="{A92BD89B-0112-400E-A50E-435299A2A568}" destId="{970F31FC-46FB-4865-ABFC-13A62662928E}" srcOrd="1" destOrd="0" presId="urn:microsoft.com/office/officeart/2005/8/layout/vList4"/>
    <dgm:cxn modelId="{91FAFA15-335B-4309-B103-CD37AA7AF6BE}" type="presParOf" srcId="{4BE6A224-799F-4AEC-9B8E-A8B65B5B1E02}" destId="{C2C9201D-99E6-4A82-8AC6-02978D415BCB}" srcOrd="0" destOrd="0" presId="urn:microsoft.com/office/officeart/2005/8/layout/vList4"/>
    <dgm:cxn modelId="{7371D8B1-312D-4948-B570-149EA69512FD}" type="presParOf" srcId="{C2C9201D-99E6-4A82-8AC6-02978D415BCB}" destId="{0B773AD0-FD2C-45AA-B516-B3F51A02D3A9}" srcOrd="0" destOrd="0" presId="urn:microsoft.com/office/officeart/2005/8/layout/vList4"/>
    <dgm:cxn modelId="{E6EAEBBB-6237-4469-9075-0271811A746C}" type="presParOf" srcId="{C2C9201D-99E6-4A82-8AC6-02978D415BCB}" destId="{319A7970-B725-4697-B935-7A13DF5601B5}" srcOrd="1" destOrd="0" presId="urn:microsoft.com/office/officeart/2005/8/layout/vList4"/>
    <dgm:cxn modelId="{FB827F74-B811-4CE0-B7C9-A335620C1742}" type="presParOf" srcId="{C2C9201D-99E6-4A82-8AC6-02978D415BCB}" destId="{3015B54F-8B4A-4748-8280-A8BDCDA5CFF5}" srcOrd="2" destOrd="0" presId="urn:microsoft.com/office/officeart/2005/8/layout/vList4"/>
    <dgm:cxn modelId="{53A8FABC-500E-4001-8F5F-89FEF3C12D9C}" type="presParOf" srcId="{4BE6A224-799F-4AEC-9B8E-A8B65B5B1E02}" destId="{B516FADD-7576-47A1-972E-725BC866DC0D}" srcOrd="1" destOrd="0" presId="urn:microsoft.com/office/officeart/2005/8/layout/vList4"/>
    <dgm:cxn modelId="{183CBD24-146E-4C24-B097-1BCE841E5DB4}" type="presParOf" srcId="{4BE6A224-799F-4AEC-9B8E-A8B65B5B1E02}" destId="{62F66F10-FD63-4270-B89A-C984FF61618F}" srcOrd="2" destOrd="0" presId="urn:microsoft.com/office/officeart/2005/8/layout/vList4"/>
    <dgm:cxn modelId="{01FDF99A-822D-440D-B5E3-9080DDD03FAD}" type="presParOf" srcId="{62F66F10-FD63-4270-B89A-C984FF61618F}" destId="{A16B5854-BD2A-4F7B-A2EF-C7F2573CD587}" srcOrd="0" destOrd="0" presId="urn:microsoft.com/office/officeart/2005/8/layout/vList4"/>
    <dgm:cxn modelId="{0C2A6B6F-A20D-40E8-A191-A88C06388FA9}" type="presParOf" srcId="{62F66F10-FD63-4270-B89A-C984FF61618F}" destId="{AE424C95-6B02-4E06-8F12-416D57A8CB08}" srcOrd="1" destOrd="0" presId="urn:microsoft.com/office/officeart/2005/8/layout/vList4"/>
    <dgm:cxn modelId="{74E9E59C-674F-4649-AB06-1F599162D712}" type="presParOf" srcId="{62F66F10-FD63-4270-B89A-C984FF61618F}" destId="{A95CBEA9-5ACF-47D7-B660-591B3B462BA3}" srcOrd="2" destOrd="0" presId="urn:microsoft.com/office/officeart/2005/8/layout/vList4"/>
    <dgm:cxn modelId="{A54693A0-F981-49BD-9A4F-D2121F4636B9}" type="presParOf" srcId="{4BE6A224-799F-4AEC-9B8E-A8B65B5B1E02}" destId="{91D67EC9-3D21-489C-8ECA-7DA2A4B4474E}" srcOrd="3" destOrd="0" presId="urn:microsoft.com/office/officeart/2005/8/layout/vList4"/>
    <dgm:cxn modelId="{5B1B3AF1-9AB1-4D8F-A873-907085D8B511}" type="presParOf" srcId="{4BE6A224-799F-4AEC-9B8E-A8B65B5B1E02}" destId="{FF76931A-BF60-43CB-877D-363DF5F62781}" srcOrd="4" destOrd="0" presId="urn:microsoft.com/office/officeart/2005/8/layout/vList4"/>
    <dgm:cxn modelId="{1A9673D4-DD98-4DE0-A87E-B00B1FED7B2D}" type="presParOf" srcId="{FF76931A-BF60-43CB-877D-363DF5F62781}" destId="{03E44610-BE9F-4A50-9367-5B6BCFB6CF33}" srcOrd="0" destOrd="0" presId="urn:microsoft.com/office/officeart/2005/8/layout/vList4"/>
    <dgm:cxn modelId="{5A15C514-45D4-4D12-B5C3-4595C8371E88}" type="presParOf" srcId="{FF76931A-BF60-43CB-877D-363DF5F62781}" destId="{D12A791F-82B3-4F9B-B64F-85C23D53D5A6}" srcOrd="1" destOrd="0" presId="urn:microsoft.com/office/officeart/2005/8/layout/vList4"/>
    <dgm:cxn modelId="{7BBCB921-3E85-4BC6-8838-A175773A5B93}" type="presParOf" srcId="{FF76931A-BF60-43CB-877D-363DF5F62781}" destId="{970F31FC-46FB-4865-ABFC-13A62662928E}" srcOrd="2" destOrd="0" presId="urn:microsoft.com/office/officeart/2005/8/layout/vList4"/>
    <dgm:cxn modelId="{A3461ABF-D20E-4A4D-B9E8-276EB9DB2A87}" type="presParOf" srcId="{4BE6A224-799F-4AEC-9B8E-A8B65B5B1E02}" destId="{1CC66735-51CD-4BA5-A090-715C68DFC89D}" srcOrd="5" destOrd="0" presId="urn:microsoft.com/office/officeart/2005/8/layout/vList4"/>
    <dgm:cxn modelId="{456995E5-6087-4D95-B08F-C344373F85FD}" type="presParOf" srcId="{4BE6A224-799F-4AEC-9B8E-A8B65B5B1E02}" destId="{240AA668-9E62-4556-850D-AEE8DC7AA4C6}" srcOrd="6" destOrd="0" presId="urn:microsoft.com/office/officeart/2005/8/layout/vList4"/>
    <dgm:cxn modelId="{97FCCB07-8D74-4723-B7BC-6971F5FFA235}" type="presParOf" srcId="{240AA668-9E62-4556-850D-AEE8DC7AA4C6}" destId="{EFAADAEE-1C3B-4B9A-A691-84C6915F30BA}" srcOrd="0" destOrd="0" presId="urn:microsoft.com/office/officeart/2005/8/layout/vList4"/>
    <dgm:cxn modelId="{0E67FBA5-F74F-4A20-BA58-40562298EE9F}" type="presParOf" srcId="{240AA668-9E62-4556-850D-AEE8DC7AA4C6}" destId="{31C83CC8-42DA-4B0D-B607-6CDFC12D3736}" srcOrd="1" destOrd="0" presId="urn:microsoft.com/office/officeart/2005/8/layout/vList4"/>
    <dgm:cxn modelId="{7856C8EA-D489-49BA-A4B8-FDDE113944B1}" type="presParOf" srcId="{240AA668-9E62-4556-850D-AEE8DC7AA4C6}" destId="{8D90A240-07CB-4B43-8820-B8679A7BAD7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dirty="0" smtClean="0"/>
            <a:t>Visual Studio 2012</a:t>
          </a:r>
          <a:endParaRPr lang="en-US" dirty="0"/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dirty="0" smtClean="0"/>
            <a:t>SQL Server 2008 R2</a:t>
          </a:r>
          <a:endParaRPr lang="en-US" dirty="0"/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dirty="0" smtClean="0"/>
            <a:t>ASP.NET MVC4</a:t>
          </a:r>
          <a:endParaRPr lang="en-US" dirty="0"/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B24E41-AEDB-4C14-8632-88F0BA005E0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FE937-4436-490A-A9C3-C492B894CA71}">
      <dgm:prSet phldrT="[Text]"/>
      <dgm:spPr/>
      <dgm:t>
        <a:bodyPr/>
        <a:lstStyle/>
        <a:p>
          <a:r>
            <a:rPr lang="en-US" dirty="0" smtClean="0"/>
            <a:t>MS-Website</a:t>
          </a:r>
          <a:endParaRPr lang="en-US" dirty="0"/>
        </a:p>
      </dgm:t>
    </dgm:pt>
    <dgm:pt modelId="{803F7A24-955E-4A48-AB8E-7BB242D7C385}" type="parTrans" cxnId="{5BC58056-735B-4024-BCF6-17DFA49C8143}">
      <dgm:prSet/>
      <dgm:spPr/>
      <dgm:t>
        <a:bodyPr/>
        <a:lstStyle/>
        <a:p>
          <a:endParaRPr lang="en-US"/>
        </a:p>
      </dgm:t>
    </dgm:pt>
    <dgm:pt modelId="{7BAFE67F-E629-4D88-8CD4-D8403F8293E7}" type="sibTrans" cxnId="{5BC58056-735B-4024-BCF6-17DFA49C8143}">
      <dgm:prSet/>
      <dgm:spPr/>
      <dgm:t>
        <a:bodyPr/>
        <a:lstStyle/>
        <a:p>
          <a:endParaRPr lang="en-US"/>
        </a:p>
      </dgm:t>
    </dgm:pt>
    <dgm:pt modelId="{4EF8AD6B-981F-4437-A5E4-CBF86072FDC3}">
      <dgm:prSet phldrT="[Text]"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14D1C36D-4E80-4E7D-972C-653991066C80}" type="parTrans" cxnId="{8494C960-FA5F-4684-BEB1-7160560190B2}">
      <dgm:prSet/>
      <dgm:spPr/>
      <dgm:t>
        <a:bodyPr/>
        <a:lstStyle/>
        <a:p>
          <a:endParaRPr lang="en-US"/>
        </a:p>
      </dgm:t>
    </dgm:pt>
    <dgm:pt modelId="{6A874DF0-8539-42B0-9AF9-ECDA429031CA}" type="sibTrans" cxnId="{8494C960-FA5F-4684-BEB1-7160560190B2}">
      <dgm:prSet/>
      <dgm:spPr/>
      <dgm:t>
        <a:bodyPr/>
        <a:lstStyle/>
        <a:p>
          <a:endParaRPr lang="en-US"/>
        </a:p>
      </dgm:t>
    </dgm:pt>
    <dgm:pt modelId="{7AFCF3C2-B7BA-4828-BFBF-79B7B5756C49}">
      <dgm:prSet phldrT="[Text]"/>
      <dgm:spPr/>
      <dgm:t>
        <a:bodyPr/>
        <a:lstStyle/>
        <a:p>
          <a:r>
            <a:rPr lang="en-US" dirty="0" smtClean="0"/>
            <a:t>F2</a:t>
          </a:r>
          <a:endParaRPr lang="en-US" dirty="0"/>
        </a:p>
      </dgm:t>
    </dgm:pt>
    <dgm:pt modelId="{85BCB48B-D06A-4B85-BD57-555C0C4B7356}" type="parTrans" cxnId="{2DBA63C3-3663-49C4-AC0A-BC9707301ABE}">
      <dgm:prSet/>
      <dgm:spPr/>
      <dgm:t>
        <a:bodyPr/>
        <a:lstStyle/>
        <a:p>
          <a:endParaRPr lang="en-US"/>
        </a:p>
      </dgm:t>
    </dgm:pt>
    <dgm:pt modelId="{8CE8B0E9-0519-4FDE-AE8E-52D6BF90728C}" type="sibTrans" cxnId="{2DBA63C3-3663-49C4-AC0A-BC9707301ABE}">
      <dgm:prSet/>
      <dgm:spPr/>
      <dgm:t>
        <a:bodyPr/>
        <a:lstStyle/>
        <a:p>
          <a:endParaRPr lang="en-US"/>
        </a:p>
      </dgm:t>
    </dgm:pt>
    <dgm:pt modelId="{3D58E1FE-7A76-479D-898D-76E67CDD2881}">
      <dgm:prSet phldrT="[Text]"/>
      <dgm:spPr/>
      <dgm:t>
        <a:bodyPr/>
        <a:lstStyle/>
        <a:p>
          <a:r>
            <a:rPr lang="en-US" dirty="0" smtClean="0"/>
            <a:t>F3</a:t>
          </a:r>
          <a:endParaRPr lang="en-US" dirty="0"/>
        </a:p>
      </dgm:t>
    </dgm:pt>
    <dgm:pt modelId="{9D4FCB5A-B0E8-42A6-BB8B-3F8FD7F4523D}" type="parTrans" cxnId="{2A4C994B-1C5B-44B4-AFD2-307F561308FE}">
      <dgm:prSet/>
      <dgm:spPr/>
      <dgm:t>
        <a:bodyPr/>
        <a:lstStyle/>
        <a:p>
          <a:endParaRPr lang="en-US"/>
        </a:p>
      </dgm:t>
    </dgm:pt>
    <dgm:pt modelId="{2EB78897-AA76-44AA-B31E-3CEC81936AEF}" type="sibTrans" cxnId="{2A4C994B-1C5B-44B4-AFD2-307F561308FE}">
      <dgm:prSet/>
      <dgm:spPr/>
      <dgm:t>
        <a:bodyPr/>
        <a:lstStyle/>
        <a:p>
          <a:endParaRPr lang="en-US"/>
        </a:p>
      </dgm:t>
    </dgm:pt>
    <dgm:pt modelId="{92F912E5-CA5E-4BC7-AFD6-395722F0571A}">
      <dgm:prSet phldrT="[Text]"/>
      <dgm:spPr/>
      <dgm:t>
        <a:bodyPr/>
        <a:lstStyle/>
        <a:p>
          <a:r>
            <a:rPr lang="en-US" dirty="0" smtClean="0"/>
            <a:t>F4</a:t>
          </a:r>
          <a:endParaRPr lang="en-US" dirty="0"/>
        </a:p>
      </dgm:t>
    </dgm:pt>
    <dgm:pt modelId="{DA3D1141-311C-41F4-A94E-1CEC34428011}" type="parTrans" cxnId="{4AE44687-477F-4399-8CCD-43D2C03D2639}">
      <dgm:prSet/>
      <dgm:spPr/>
      <dgm:t>
        <a:bodyPr/>
        <a:lstStyle/>
        <a:p>
          <a:endParaRPr lang="en-US"/>
        </a:p>
      </dgm:t>
    </dgm:pt>
    <dgm:pt modelId="{066518FB-2C68-4A23-94D6-5A2D7BD1C292}" type="sibTrans" cxnId="{4AE44687-477F-4399-8CCD-43D2C03D2639}">
      <dgm:prSet/>
      <dgm:spPr/>
      <dgm:t>
        <a:bodyPr/>
        <a:lstStyle/>
        <a:p>
          <a:endParaRPr lang="en-US"/>
        </a:p>
      </dgm:t>
    </dgm:pt>
    <dgm:pt modelId="{12E460F2-6107-48B1-BF8E-79073F37C85A}">
      <dgm:prSet phldrT="[Text]"/>
      <dgm:spPr/>
      <dgm:t>
        <a:bodyPr/>
        <a:lstStyle/>
        <a:p>
          <a:r>
            <a:rPr lang="en-US" dirty="0" smtClean="0"/>
            <a:t>F5</a:t>
          </a:r>
          <a:endParaRPr lang="en-US" dirty="0"/>
        </a:p>
      </dgm:t>
    </dgm:pt>
    <dgm:pt modelId="{426A8391-AE90-4238-92E6-96D872888744}" type="parTrans" cxnId="{5A18A934-57CE-4FDA-8D21-4401209626E2}">
      <dgm:prSet/>
      <dgm:spPr/>
      <dgm:t>
        <a:bodyPr/>
        <a:lstStyle/>
        <a:p>
          <a:endParaRPr lang="en-US"/>
        </a:p>
      </dgm:t>
    </dgm:pt>
    <dgm:pt modelId="{619ECFCE-564F-4B90-B0A3-3C50EE513AE7}" type="sibTrans" cxnId="{5A18A934-57CE-4FDA-8D21-4401209626E2}">
      <dgm:prSet/>
      <dgm:spPr/>
      <dgm:t>
        <a:bodyPr/>
        <a:lstStyle/>
        <a:p>
          <a:endParaRPr lang="en-US"/>
        </a:p>
      </dgm:t>
    </dgm:pt>
    <dgm:pt modelId="{79165447-80C1-4AB7-B8A2-CAA5692893A0}">
      <dgm:prSet phldrT="[Text]"/>
      <dgm:spPr/>
      <dgm:t>
        <a:bodyPr/>
        <a:lstStyle/>
        <a:p>
          <a:r>
            <a:rPr lang="en-US" smtClean="0"/>
            <a:t>F6</a:t>
          </a:r>
          <a:endParaRPr lang="en-US" dirty="0"/>
        </a:p>
      </dgm:t>
    </dgm:pt>
    <dgm:pt modelId="{9D5B65AF-1788-419B-9C78-A164D0A7B0D5}" type="sibTrans" cxnId="{E8C9E9B6-6FCA-4C41-B34C-7D503C6F6DE7}">
      <dgm:prSet/>
      <dgm:spPr/>
      <dgm:t>
        <a:bodyPr/>
        <a:lstStyle/>
        <a:p>
          <a:endParaRPr lang="en-US"/>
        </a:p>
      </dgm:t>
    </dgm:pt>
    <dgm:pt modelId="{E953635E-A4C2-4565-977E-22D5AF4091B6}" type="parTrans" cxnId="{E8C9E9B6-6FCA-4C41-B34C-7D503C6F6DE7}">
      <dgm:prSet/>
      <dgm:spPr/>
      <dgm:t>
        <a:bodyPr/>
        <a:lstStyle/>
        <a:p>
          <a:endParaRPr lang="en-US"/>
        </a:p>
      </dgm:t>
    </dgm:pt>
    <dgm:pt modelId="{B79B21E3-248A-4E9B-8323-3663E0C69DC8}" type="pres">
      <dgm:prSet presAssocID="{50B24E41-AEDB-4C14-8632-88F0BA005E0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A281E3-3920-44E1-9C5C-65E343769BF7}" type="pres">
      <dgm:prSet presAssocID="{DE6FE937-4436-490A-A9C3-C492B894CA71}" presName="singleCycle" presStyleCnt="0"/>
      <dgm:spPr/>
    </dgm:pt>
    <dgm:pt modelId="{BEA9B02E-282A-492B-A76D-963DEB7A0B53}" type="pres">
      <dgm:prSet presAssocID="{DE6FE937-4436-490A-A9C3-C492B894CA71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F92BA6D-73C2-4B4D-822A-B4C444E42E72}" type="pres">
      <dgm:prSet presAssocID="{14D1C36D-4E80-4E7D-972C-653991066C80}" presName="Name56" presStyleLbl="parChTrans1D2" presStyleIdx="0" presStyleCnt="6"/>
      <dgm:spPr/>
      <dgm:t>
        <a:bodyPr/>
        <a:lstStyle/>
        <a:p>
          <a:endParaRPr lang="en-US"/>
        </a:p>
      </dgm:t>
    </dgm:pt>
    <dgm:pt modelId="{AD09EB9C-CBCF-4C0B-810A-07C4C2BC73E0}" type="pres">
      <dgm:prSet presAssocID="{4EF8AD6B-981F-4437-A5E4-CBF86072FDC3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C08DB-BC4E-44E3-BBD2-B983FEC114D0}" type="pres">
      <dgm:prSet presAssocID="{85BCB48B-D06A-4B85-BD57-555C0C4B7356}" presName="Name56" presStyleLbl="parChTrans1D2" presStyleIdx="1" presStyleCnt="6"/>
      <dgm:spPr/>
      <dgm:t>
        <a:bodyPr/>
        <a:lstStyle/>
        <a:p>
          <a:endParaRPr lang="en-US"/>
        </a:p>
      </dgm:t>
    </dgm:pt>
    <dgm:pt modelId="{004649E2-FFF0-4AC0-A1E9-BD5CA12542F2}" type="pres">
      <dgm:prSet presAssocID="{7AFCF3C2-B7BA-4828-BFBF-79B7B5756C49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033BD-5123-4E57-AAE9-D7164BCF4A3E}" type="pres">
      <dgm:prSet presAssocID="{9D4FCB5A-B0E8-42A6-BB8B-3F8FD7F4523D}" presName="Name56" presStyleLbl="parChTrans1D2" presStyleIdx="2" presStyleCnt="6"/>
      <dgm:spPr/>
      <dgm:t>
        <a:bodyPr/>
        <a:lstStyle/>
        <a:p>
          <a:endParaRPr lang="en-US"/>
        </a:p>
      </dgm:t>
    </dgm:pt>
    <dgm:pt modelId="{AA30E48A-81FF-4978-A9FE-FA4924DBD6BB}" type="pres">
      <dgm:prSet presAssocID="{3D58E1FE-7A76-479D-898D-76E67CDD2881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2EB9A-038B-491E-9F25-86B5BF98C010}" type="pres">
      <dgm:prSet presAssocID="{DA3D1141-311C-41F4-A94E-1CEC34428011}" presName="Name56" presStyleLbl="parChTrans1D2" presStyleIdx="3" presStyleCnt="6"/>
      <dgm:spPr/>
      <dgm:t>
        <a:bodyPr/>
        <a:lstStyle/>
        <a:p>
          <a:endParaRPr lang="en-US"/>
        </a:p>
      </dgm:t>
    </dgm:pt>
    <dgm:pt modelId="{47880A75-48AD-494C-BE9B-DBB57AE026B1}" type="pres">
      <dgm:prSet presAssocID="{92F912E5-CA5E-4BC7-AFD6-395722F0571A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3E3E-AFC0-4121-B240-5B40947DB5B0}" type="pres">
      <dgm:prSet presAssocID="{426A8391-AE90-4238-92E6-96D872888744}" presName="Name56" presStyleLbl="parChTrans1D2" presStyleIdx="4" presStyleCnt="6"/>
      <dgm:spPr/>
      <dgm:t>
        <a:bodyPr/>
        <a:lstStyle/>
        <a:p>
          <a:endParaRPr lang="en-US"/>
        </a:p>
      </dgm:t>
    </dgm:pt>
    <dgm:pt modelId="{7340F618-5C5F-46FC-B9BC-FED89C972F4C}" type="pres">
      <dgm:prSet presAssocID="{12E460F2-6107-48B1-BF8E-79073F37C85A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68053-1248-4B84-AF17-B088BDD289B0}" type="pres">
      <dgm:prSet presAssocID="{E953635E-A4C2-4565-977E-22D5AF4091B6}" presName="Name56" presStyleLbl="parChTrans1D2" presStyleIdx="5" presStyleCnt="6"/>
      <dgm:spPr/>
      <dgm:t>
        <a:bodyPr/>
        <a:lstStyle/>
        <a:p>
          <a:endParaRPr lang="en-US"/>
        </a:p>
      </dgm:t>
    </dgm:pt>
    <dgm:pt modelId="{49F2D9BA-9553-4A21-ADE2-1A45312597AA}" type="pres">
      <dgm:prSet presAssocID="{79165447-80C1-4AB7-B8A2-CAA5692893A0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4E040E-C765-4D21-8A39-384B2BA6C2F3}" type="presOf" srcId="{12E460F2-6107-48B1-BF8E-79073F37C85A}" destId="{7340F618-5C5F-46FC-B9BC-FED89C972F4C}" srcOrd="0" destOrd="0" presId="urn:microsoft.com/office/officeart/2008/layout/RadialCluster"/>
    <dgm:cxn modelId="{8494C960-FA5F-4684-BEB1-7160560190B2}" srcId="{DE6FE937-4436-490A-A9C3-C492B894CA71}" destId="{4EF8AD6B-981F-4437-A5E4-CBF86072FDC3}" srcOrd="0" destOrd="0" parTransId="{14D1C36D-4E80-4E7D-972C-653991066C80}" sibTransId="{6A874DF0-8539-42B0-9AF9-ECDA429031CA}"/>
    <dgm:cxn modelId="{97A57563-C17F-4FC3-9487-27710E46BD92}" type="presOf" srcId="{14D1C36D-4E80-4E7D-972C-653991066C80}" destId="{8F92BA6D-73C2-4B4D-822A-B4C444E42E72}" srcOrd="0" destOrd="0" presId="urn:microsoft.com/office/officeart/2008/layout/RadialCluster"/>
    <dgm:cxn modelId="{4AE44687-477F-4399-8CCD-43D2C03D2639}" srcId="{DE6FE937-4436-490A-A9C3-C492B894CA71}" destId="{92F912E5-CA5E-4BC7-AFD6-395722F0571A}" srcOrd="3" destOrd="0" parTransId="{DA3D1141-311C-41F4-A94E-1CEC34428011}" sibTransId="{066518FB-2C68-4A23-94D6-5A2D7BD1C292}"/>
    <dgm:cxn modelId="{1E2F15ED-3C62-41F1-92AF-54CB7EF782A8}" type="presOf" srcId="{50B24E41-AEDB-4C14-8632-88F0BA005E01}" destId="{B79B21E3-248A-4E9B-8323-3663E0C69DC8}" srcOrd="0" destOrd="0" presId="urn:microsoft.com/office/officeart/2008/layout/RadialCluster"/>
    <dgm:cxn modelId="{3C09FE15-49B5-407A-B0F8-E00F9A58C93F}" type="presOf" srcId="{79165447-80C1-4AB7-B8A2-CAA5692893A0}" destId="{49F2D9BA-9553-4A21-ADE2-1A45312597AA}" srcOrd="0" destOrd="0" presId="urn:microsoft.com/office/officeart/2008/layout/RadialCluster"/>
    <dgm:cxn modelId="{5BC58056-735B-4024-BCF6-17DFA49C8143}" srcId="{50B24E41-AEDB-4C14-8632-88F0BA005E01}" destId="{DE6FE937-4436-490A-A9C3-C492B894CA71}" srcOrd="0" destOrd="0" parTransId="{803F7A24-955E-4A48-AB8E-7BB242D7C385}" sibTransId="{7BAFE67F-E629-4D88-8CD4-D8403F8293E7}"/>
    <dgm:cxn modelId="{AB5CB8BB-D306-4C85-8D37-B3554FF7233D}" type="presOf" srcId="{3D58E1FE-7A76-479D-898D-76E67CDD2881}" destId="{AA30E48A-81FF-4978-A9FE-FA4924DBD6BB}" srcOrd="0" destOrd="0" presId="urn:microsoft.com/office/officeart/2008/layout/RadialCluster"/>
    <dgm:cxn modelId="{BBA15134-2F3F-4918-B270-D61F06172F17}" type="presOf" srcId="{E953635E-A4C2-4565-977E-22D5AF4091B6}" destId="{7B668053-1248-4B84-AF17-B088BDD289B0}" srcOrd="0" destOrd="0" presId="urn:microsoft.com/office/officeart/2008/layout/RadialCluster"/>
    <dgm:cxn modelId="{AA781E1A-D964-4D5F-B5CD-D35EDB467191}" type="presOf" srcId="{7AFCF3C2-B7BA-4828-BFBF-79B7B5756C49}" destId="{004649E2-FFF0-4AC0-A1E9-BD5CA12542F2}" srcOrd="0" destOrd="0" presId="urn:microsoft.com/office/officeart/2008/layout/RadialCluster"/>
    <dgm:cxn modelId="{237454E7-1E3B-490F-8DB4-572228909CD0}" type="presOf" srcId="{4EF8AD6B-981F-4437-A5E4-CBF86072FDC3}" destId="{AD09EB9C-CBCF-4C0B-810A-07C4C2BC73E0}" srcOrd="0" destOrd="0" presId="urn:microsoft.com/office/officeart/2008/layout/RadialCluster"/>
    <dgm:cxn modelId="{92A59670-08C7-411E-A322-A4C4DA18C006}" type="presOf" srcId="{DE6FE937-4436-490A-A9C3-C492B894CA71}" destId="{BEA9B02E-282A-492B-A76D-963DEB7A0B53}" srcOrd="0" destOrd="0" presId="urn:microsoft.com/office/officeart/2008/layout/RadialCluster"/>
    <dgm:cxn modelId="{0BF32D91-C923-453B-B948-2C9E4CFF714D}" type="presOf" srcId="{426A8391-AE90-4238-92E6-96D872888744}" destId="{12D23E3E-AFC0-4121-B240-5B40947DB5B0}" srcOrd="0" destOrd="0" presId="urn:microsoft.com/office/officeart/2008/layout/RadialCluster"/>
    <dgm:cxn modelId="{5A18A934-57CE-4FDA-8D21-4401209626E2}" srcId="{DE6FE937-4436-490A-A9C3-C492B894CA71}" destId="{12E460F2-6107-48B1-BF8E-79073F37C85A}" srcOrd="4" destOrd="0" parTransId="{426A8391-AE90-4238-92E6-96D872888744}" sibTransId="{619ECFCE-564F-4B90-B0A3-3C50EE513AE7}"/>
    <dgm:cxn modelId="{BD081102-25DB-4FFD-9B71-9CF405350E54}" type="presOf" srcId="{9D4FCB5A-B0E8-42A6-BB8B-3F8FD7F4523D}" destId="{3F1033BD-5123-4E57-AAE9-D7164BCF4A3E}" srcOrd="0" destOrd="0" presId="urn:microsoft.com/office/officeart/2008/layout/RadialCluster"/>
    <dgm:cxn modelId="{2DBA63C3-3663-49C4-AC0A-BC9707301ABE}" srcId="{DE6FE937-4436-490A-A9C3-C492B894CA71}" destId="{7AFCF3C2-B7BA-4828-BFBF-79B7B5756C49}" srcOrd="1" destOrd="0" parTransId="{85BCB48B-D06A-4B85-BD57-555C0C4B7356}" sibTransId="{8CE8B0E9-0519-4FDE-AE8E-52D6BF90728C}"/>
    <dgm:cxn modelId="{2A4C994B-1C5B-44B4-AFD2-307F561308FE}" srcId="{DE6FE937-4436-490A-A9C3-C492B894CA71}" destId="{3D58E1FE-7A76-479D-898D-76E67CDD2881}" srcOrd="2" destOrd="0" parTransId="{9D4FCB5A-B0E8-42A6-BB8B-3F8FD7F4523D}" sibTransId="{2EB78897-AA76-44AA-B31E-3CEC81936AEF}"/>
    <dgm:cxn modelId="{43C8C7D7-6009-4404-A517-A8F98AA06401}" type="presOf" srcId="{92F912E5-CA5E-4BC7-AFD6-395722F0571A}" destId="{47880A75-48AD-494C-BE9B-DBB57AE026B1}" srcOrd="0" destOrd="0" presId="urn:microsoft.com/office/officeart/2008/layout/RadialCluster"/>
    <dgm:cxn modelId="{E8E5325B-CEA1-4FA6-9BC7-0ED6A9BFE27B}" type="presOf" srcId="{85BCB48B-D06A-4B85-BD57-555C0C4B7356}" destId="{22AC08DB-BC4E-44E3-BBD2-B983FEC114D0}" srcOrd="0" destOrd="0" presId="urn:microsoft.com/office/officeart/2008/layout/RadialCluster"/>
    <dgm:cxn modelId="{E8C9E9B6-6FCA-4C41-B34C-7D503C6F6DE7}" srcId="{DE6FE937-4436-490A-A9C3-C492B894CA71}" destId="{79165447-80C1-4AB7-B8A2-CAA5692893A0}" srcOrd="5" destOrd="0" parTransId="{E953635E-A4C2-4565-977E-22D5AF4091B6}" sibTransId="{9D5B65AF-1788-419B-9C78-A164D0A7B0D5}"/>
    <dgm:cxn modelId="{B1631AFD-16FC-47F8-AFCB-9BEDE05CC56B}" type="presOf" srcId="{DA3D1141-311C-41F4-A94E-1CEC34428011}" destId="{2E52EB9A-038B-491E-9F25-86B5BF98C010}" srcOrd="0" destOrd="0" presId="urn:microsoft.com/office/officeart/2008/layout/RadialCluster"/>
    <dgm:cxn modelId="{39D504B0-3C5E-4048-9C6B-ECCE78BB2317}" type="presParOf" srcId="{B79B21E3-248A-4E9B-8323-3663E0C69DC8}" destId="{DDA281E3-3920-44E1-9C5C-65E343769BF7}" srcOrd="0" destOrd="0" presId="urn:microsoft.com/office/officeart/2008/layout/RadialCluster"/>
    <dgm:cxn modelId="{9A003459-BFFB-49B2-8817-26860DBAC7E9}" type="presParOf" srcId="{DDA281E3-3920-44E1-9C5C-65E343769BF7}" destId="{BEA9B02E-282A-492B-A76D-963DEB7A0B53}" srcOrd="0" destOrd="0" presId="urn:microsoft.com/office/officeart/2008/layout/RadialCluster"/>
    <dgm:cxn modelId="{2E8A69EF-6CC0-4865-A950-DAF156C6E18F}" type="presParOf" srcId="{DDA281E3-3920-44E1-9C5C-65E343769BF7}" destId="{8F92BA6D-73C2-4B4D-822A-B4C444E42E72}" srcOrd="1" destOrd="0" presId="urn:microsoft.com/office/officeart/2008/layout/RadialCluster"/>
    <dgm:cxn modelId="{6486FA04-5B55-4030-963F-CBCE3D2C2F02}" type="presParOf" srcId="{DDA281E3-3920-44E1-9C5C-65E343769BF7}" destId="{AD09EB9C-CBCF-4C0B-810A-07C4C2BC73E0}" srcOrd="2" destOrd="0" presId="urn:microsoft.com/office/officeart/2008/layout/RadialCluster"/>
    <dgm:cxn modelId="{E3681BA3-8E6D-4982-B002-5DAD1F16C42A}" type="presParOf" srcId="{DDA281E3-3920-44E1-9C5C-65E343769BF7}" destId="{22AC08DB-BC4E-44E3-BBD2-B983FEC114D0}" srcOrd="3" destOrd="0" presId="urn:microsoft.com/office/officeart/2008/layout/RadialCluster"/>
    <dgm:cxn modelId="{43E6739A-FED1-438A-A076-B194724A2AD5}" type="presParOf" srcId="{DDA281E3-3920-44E1-9C5C-65E343769BF7}" destId="{004649E2-FFF0-4AC0-A1E9-BD5CA12542F2}" srcOrd="4" destOrd="0" presId="urn:microsoft.com/office/officeart/2008/layout/RadialCluster"/>
    <dgm:cxn modelId="{05664455-0B05-4881-BA8B-881A01612898}" type="presParOf" srcId="{DDA281E3-3920-44E1-9C5C-65E343769BF7}" destId="{3F1033BD-5123-4E57-AAE9-D7164BCF4A3E}" srcOrd="5" destOrd="0" presId="urn:microsoft.com/office/officeart/2008/layout/RadialCluster"/>
    <dgm:cxn modelId="{6BFA0E16-C79B-4EEE-ABA5-A201764BD4DB}" type="presParOf" srcId="{DDA281E3-3920-44E1-9C5C-65E343769BF7}" destId="{AA30E48A-81FF-4978-A9FE-FA4924DBD6BB}" srcOrd="6" destOrd="0" presId="urn:microsoft.com/office/officeart/2008/layout/RadialCluster"/>
    <dgm:cxn modelId="{AAA116F0-5770-422F-8DCC-239F7EA62A2F}" type="presParOf" srcId="{DDA281E3-3920-44E1-9C5C-65E343769BF7}" destId="{2E52EB9A-038B-491E-9F25-86B5BF98C010}" srcOrd="7" destOrd="0" presId="urn:microsoft.com/office/officeart/2008/layout/RadialCluster"/>
    <dgm:cxn modelId="{881583B6-9143-4142-B428-BD3E685695E8}" type="presParOf" srcId="{DDA281E3-3920-44E1-9C5C-65E343769BF7}" destId="{47880A75-48AD-494C-BE9B-DBB57AE026B1}" srcOrd="8" destOrd="0" presId="urn:microsoft.com/office/officeart/2008/layout/RadialCluster"/>
    <dgm:cxn modelId="{68AF0CA2-2FC8-477F-B9EE-53CD5BA35ACC}" type="presParOf" srcId="{DDA281E3-3920-44E1-9C5C-65E343769BF7}" destId="{12D23E3E-AFC0-4121-B240-5B40947DB5B0}" srcOrd="9" destOrd="0" presId="urn:microsoft.com/office/officeart/2008/layout/RadialCluster"/>
    <dgm:cxn modelId="{4C1829BD-1383-4320-A8AD-F3ECEA371645}" type="presParOf" srcId="{DDA281E3-3920-44E1-9C5C-65E343769BF7}" destId="{7340F618-5C5F-46FC-B9BC-FED89C972F4C}" srcOrd="10" destOrd="0" presId="urn:microsoft.com/office/officeart/2008/layout/RadialCluster"/>
    <dgm:cxn modelId="{B038C515-5BE1-452B-AA4A-D942DA8CFEF2}" type="presParOf" srcId="{DDA281E3-3920-44E1-9C5C-65E343769BF7}" destId="{7B668053-1248-4B84-AF17-B088BDD289B0}" srcOrd="11" destOrd="0" presId="urn:microsoft.com/office/officeart/2008/layout/RadialCluster"/>
    <dgm:cxn modelId="{A95BFACE-B4B5-4477-87B8-7731AF5ED306}" type="presParOf" srcId="{DDA281E3-3920-44E1-9C5C-65E343769BF7}" destId="{49F2D9BA-9553-4A21-ADE2-1A45312597AA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356903" y="24094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25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6903" y="240949"/>
        <a:ext cx="5462483" cy="482149"/>
      </dsp:txXfrm>
    </dsp:sp>
    <dsp:sp modelId="{250B97E9-238F-4486-BD3E-CBBFE0D702C5}">
      <dsp:nvSpPr>
        <dsp:cNvPr id="0" name=""/>
        <dsp:cNvSpPr/>
      </dsp:nvSpPr>
      <dsp:spPr>
        <a:xfrm>
          <a:off x="55560" y="1806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33331" y="96429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2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3331" y="964299"/>
        <a:ext cx="5186055" cy="482149"/>
      </dsp:txXfrm>
    </dsp:sp>
    <dsp:sp modelId="{50C1BC03-F5E1-43AE-9FC2-1E6B21A791BE}">
      <dsp:nvSpPr>
        <dsp:cNvPr id="0" name=""/>
        <dsp:cNvSpPr/>
      </dsp:nvSpPr>
      <dsp:spPr>
        <a:xfrm>
          <a:off x="331987" y="9040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53415-71B8-4ACF-8D77-C6DADEEEEBFD}">
      <dsp:nvSpPr>
        <dsp:cNvPr id="0" name=""/>
        <dsp:cNvSpPr/>
      </dsp:nvSpPr>
      <dsp:spPr>
        <a:xfrm>
          <a:off x="633331" y="168764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Trương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Hải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Đăng</a:t>
          </a:r>
          <a:r>
            <a:rPr lang="en-US" sz="2500" kern="1200" dirty="0" smtClean="0"/>
            <a:t> (</a:t>
          </a:r>
          <a:r>
            <a:rPr lang="en-US" sz="2500" kern="1200" dirty="0" err="1" smtClean="0"/>
            <a:t>droped</a:t>
          </a:r>
          <a:r>
            <a:rPr lang="en-US" sz="2500" kern="1200" dirty="0" smtClean="0"/>
            <a:t> out)</a:t>
          </a:r>
          <a:endParaRPr lang="en-US" sz="2500" kern="1200" dirty="0"/>
        </a:p>
      </dsp:txBody>
      <dsp:txXfrm>
        <a:off x="633331" y="1687649"/>
        <a:ext cx="5186055" cy="482149"/>
      </dsp:txXfrm>
    </dsp:sp>
    <dsp:sp modelId="{24C3F86A-A408-4107-80D2-E4DF6F6A01E2}">
      <dsp:nvSpPr>
        <dsp:cNvPr id="0" name=""/>
        <dsp:cNvSpPr/>
      </dsp:nvSpPr>
      <dsp:spPr>
        <a:xfrm>
          <a:off x="331987" y="16273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BC5B5-ED24-4EF7-AEB9-A8881540F437}">
      <dsp:nvSpPr>
        <dsp:cNvPr id="0" name=""/>
        <dsp:cNvSpPr/>
      </dsp:nvSpPr>
      <dsp:spPr>
        <a:xfrm>
          <a:off x="356903" y="241099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2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6903" y="2410999"/>
        <a:ext cx="5462483" cy="482149"/>
      </dsp:txXfrm>
    </dsp:sp>
    <dsp:sp modelId="{662EEE75-B414-4E01-9463-8A943D9D23A2}">
      <dsp:nvSpPr>
        <dsp:cNvPr id="0" name=""/>
        <dsp:cNvSpPr/>
      </dsp:nvSpPr>
      <dsp:spPr>
        <a:xfrm>
          <a:off x="55560" y="23507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808508" y="1731367"/>
          <a:ext cx="2441102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err="1" smtClean="0"/>
            <a:t>Sử</a:t>
          </a:r>
          <a:r>
            <a:rPr lang="vi-VN" sz="1800" kern="1200" dirty="0" smtClean="0"/>
            <a:t> </a:t>
          </a:r>
          <a:r>
            <a:rPr lang="vi-VN" sz="1800" kern="1200" dirty="0" err="1" smtClean="0"/>
            <a:t>dụng</a:t>
          </a:r>
          <a:r>
            <a:rPr lang="vi-VN" sz="1800" kern="1200" dirty="0" smtClean="0"/>
            <a:t> </a:t>
          </a:r>
          <a:r>
            <a:rPr lang="vi-VN" sz="1800" kern="1200" dirty="0" err="1" smtClean="0"/>
            <a:t>người</a:t>
          </a:r>
          <a:r>
            <a:rPr lang="vi-VN" sz="1800" kern="1200" dirty="0" smtClean="0"/>
            <a:t> </a:t>
          </a:r>
          <a:r>
            <a:rPr lang="vi-VN" sz="1800" kern="1200" dirty="0" err="1" smtClean="0"/>
            <a:t>giúp</a:t>
          </a:r>
          <a:r>
            <a:rPr lang="vi-VN" sz="1800" kern="1200" dirty="0" smtClean="0"/>
            <a:t> </a:t>
          </a:r>
          <a:r>
            <a:rPr lang="vi-VN" sz="1800" kern="1200" dirty="0" err="1" smtClean="0"/>
            <a:t>việc</a:t>
          </a:r>
          <a:r>
            <a:rPr lang="vi-VN" sz="1800" kern="1200" dirty="0" smtClean="0"/>
            <a:t> </a:t>
          </a:r>
          <a:r>
            <a:rPr lang="vi-VN" sz="1800" kern="1200" dirty="0" err="1" smtClean="0"/>
            <a:t>có</a:t>
          </a:r>
          <a:r>
            <a:rPr lang="vi-VN" sz="1800" kern="1200" dirty="0" smtClean="0"/>
            <a:t> 2 </a:t>
          </a:r>
          <a:r>
            <a:rPr lang="vi-VN" sz="1800" kern="1200" dirty="0" err="1" smtClean="0"/>
            <a:t>người</a:t>
          </a:r>
          <a:endParaRPr lang="en-US" sz="1800" kern="1200" dirty="0"/>
        </a:p>
      </dsp:txBody>
      <dsp:txXfrm>
        <a:off x="826118" y="1748977"/>
        <a:ext cx="2405882" cy="566045"/>
      </dsp:txXfrm>
    </dsp:sp>
    <dsp:sp modelId="{4F8BC259-B028-4233-B906-4E6D0F858F09}">
      <dsp:nvSpPr>
        <dsp:cNvPr id="0" name=""/>
        <dsp:cNvSpPr/>
      </dsp:nvSpPr>
      <dsp:spPr>
        <a:xfrm rot="17692822">
          <a:off x="2918469" y="1500092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61534" y="1484826"/>
        <a:ext cx="57164" cy="57164"/>
      </dsp:txXfrm>
    </dsp:sp>
    <dsp:sp modelId="{64227652-3D04-4458-A4FE-03D0A1ADD60E}">
      <dsp:nvSpPr>
        <dsp:cNvPr id="0" name=""/>
        <dsp:cNvSpPr/>
      </dsp:nvSpPr>
      <dsp:spPr>
        <a:xfrm>
          <a:off x="3730623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Customer</a:t>
          </a:r>
          <a:endParaRPr lang="en-US" sz="1800" kern="1200" dirty="0"/>
        </a:p>
      </dsp:txBody>
      <dsp:txXfrm>
        <a:off x="3748233" y="711793"/>
        <a:ext cx="1167311" cy="566045"/>
      </dsp:txXfrm>
    </dsp:sp>
    <dsp:sp modelId="{EE7C60AA-C635-41F7-8206-637141DA1A85}">
      <dsp:nvSpPr>
        <dsp:cNvPr id="0" name=""/>
        <dsp:cNvSpPr/>
      </dsp:nvSpPr>
      <dsp:spPr>
        <a:xfrm rot="18289469">
          <a:off x="4752506" y="635773"/>
          <a:ext cx="8423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2308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2603" y="628031"/>
        <a:ext cx="42115" cy="42115"/>
      </dsp:txXfrm>
    </dsp:sp>
    <dsp:sp modelId="{EA46B502-FE1E-4534-B381-1D6639EB5DE3}">
      <dsp:nvSpPr>
        <dsp:cNvPr id="0" name=""/>
        <dsp:cNvSpPr/>
      </dsp:nvSpPr>
      <dsp:spPr>
        <a:xfrm>
          <a:off x="5414167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 maid</a:t>
          </a:r>
          <a:endParaRPr lang="en-US" sz="1800" kern="1200" dirty="0"/>
        </a:p>
      </dsp:txBody>
      <dsp:txXfrm>
        <a:off x="5431777" y="20338"/>
        <a:ext cx="1167311" cy="566045"/>
      </dsp:txXfrm>
    </dsp:sp>
    <dsp:sp modelId="{2AD55D81-848F-4EAB-9F91-4AC520002496}">
      <dsp:nvSpPr>
        <dsp:cNvPr id="0" name=""/>
        <dsp:cNvSpPr/>
      </dsp:nvSpPr>
      <dsp:spPr>
        <a:xfrm>
          <a:off x="4933154" y="981501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1635" y="982791"/>
        <a:ext cx="24050" cy="24050"/>
      </dsp:txXfrm>
    </dsp:sp>
    <dsp:sp modelId="{AAF31316-42E8-4C3B-A632-B8A0F956C3FD}">
      <dsp:nvSpPr>
        <dsp:cNvPr id="0" name=""/>
        <dsp:cNvSpPr/>
      </dsp:nvSpPr>
      <dsp:spPr>
        <a:xfrm>
          <a:off x="5414167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Hire maid</a:t>
          </a:r>
          <a:endParaRPr lang="en-US" sz="1800" kern="1200" dirty="0"/>
        </a:p>
      </dsp:txBody>
      <dsp:txXfrm>
        <a:off x="5431777" y="711793"/>
        <a:ext cx="1167311" cy="566045"/>
      </dsp:txXfrm>
    </dsp:sp>
    <dsp:sp modelId="{132BD70E-F632-45DC-A4F3-84F08631872B}">
      <dsp:nvSpPr>
        <dsp:cNvPr id="0" name=""/>
        <dsp:cNvSpPr/>
      </dsp:nvSpPr>
      <dsp:spPr>
        <a:xfrm rot="3310531">
          <a:off x="4752506" y="1327229"/>
          <a:ext cx="8423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2308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2603" y="1319486"/>
        <a:ext cx="42115" cy="42115"/>
      </dsp:txXfrm>
    </dsp:sp>
    <dsp:sp modelId="{DBF2E0A8-9F98-4D5B-AF35-B2847BF34CDA}">
      <dsp:nvSpPr>
        <dsp:cNvPr id="0" name=""/>
        <dsp:cNvSpPr/>
      </dsp:nvSpPr>
      <dsp:spPr>
        <a:xfrm>
          <a:off x="5414167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Payment</a:t>
          </a:r>
          <a:endParaRPr lang="en-US" sz="1800" kern="1200" dirty="0"/>
        </a:p>
      </dsp:txBody>
      <dsp:txXfrm>
        <a:off x="5431777" y="1403249"/>
        <a:ext cx="1167311" cy="566045"/>
      </dsp:txXfrm>
    </dsp:sp>
    <dsp:sp modelId="{F214B731-0032-4563-8CB6-C8BA58A5A3DF}">
      <dsp:nvSpPr>
        <dsp:cNvPr id="0" name=""/>
        <dsp:cNvSpPr/>
      </dsp:nvSpPr>
      <dsp:spPr>
        <a:xfrm rot="3907178">
          <a:off x="2918469" y="2537276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61534" y="2522009"/>
        <a:ext cx="57164" cy="57164"/>
      </dsp:txXfrm>
    </dsp:sp>
    <dsp:sp modelId="{0A3961BE-79F2-41C8-BE95-CDF84A0D71F0}">
      <dsp:nvSpPr>
        <dsp:cNvPr id="0" name=""/>
        <dsp:cNvSpPr/>
      </dsp:nvSpPr>
      <dsp:spPr>
        <a:xfrm>
          <a:off x="3730623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Maid</a:t>
          </a:r>
        </a:p>
      </dsp:txBody>
      <dsp:txXfrm>
        <a:off x="3748233" y="2786160"/>
        <a:ext cx="1167311" cy="566045"/>
      </dsp:txXfrm>
    </dsp:sp>
    <dsp:sp modelId="{C4C43F50-3BA1-4E03-97D2-80ADE92E4AE1}">
      <dsp:nvSpPr>
        <dsp:cNvPr id="0" name=""/>
        <dsp:cNvSpPr/>
      </dsp:nvSpPr>
      <dsp:spPr>
        <a:xfrm rot="18289469">
          <a:off x="4752506" y="2710140"/>
          <a:ext cx="8423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2308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2603" y="2702397"/>
        <a:ext cx="42115" cy="42115"/>
      </dsp:txXfrm>
    </dsp:sp>
    <dsp:sp modelId="{A7365BDD-AA54-4A65-8411-FB148E9589E6}">
      <dsp:nvSpPr>
        <dsp:cNvPr id="0" name=""/>
        <dsp:cNvSpPr/>
      </dsp:nvSpPr>
      <dsp:spPr>
        <a:xfrm>
          <a:off x="5414167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Find job</a:t>
          </a:r>
          <a:endParaRPr lang="en-US" sz="1800" kern="1200" dirty="0"/>
        </a:p>
      </dsp:txBody>
      <dsp:txXfrm>
        <a:off x="5431777" y="2094704"/>
        <a:ext cx="1167311" cy="566045"/>
      </dsp:txXfrm>
    </dsp:sp>
    <dsp:sp modelId="{E1744E9C-3E16-49BE-B90E-1D0087049AF0}">
      <dsp:nvSpPr>
        <dsp:cNvPr id="0" name=""/>
        <dsp:cNvSpPr/>
      </dsp:nvSpPr>
      <dsp:spPr>
        <a:xfrm>
          <a:off x="4933154" y="3055867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1635" y="3057157"/>
        <a:ext cx="24050" cy="24050"/>
      </dsp:txXfrm>
    </dsp:sp>
    <dsp:sp modelId="{FF9E4D0C-9319-4E0A-9C04-1932C3097667}">
      <dsp:nvSpPr>
        <dsp:cNvPr id="0" name=""/>
        <dsp:cNvSpPr/>
      </dsp:nvSpPr>
      <dsp:spPr>
        <a:xfrm>
          <a:off x="5414167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Xin </a:t>
          </a:r>
          <a:r>
            <a:rPr lang="en-US" sz="1800" kern="1200" dirty="0" err="1" smtClean="0"/>
            <a:t>thuê</a:t>
          </a:r>
          <a:endParaRPr lang="en-US" sz="1800" kern="1200" dirty="0" smtClean="0"/>
        </a:p>
      </dsp:txBody>
      <dsp:txXfrm>
        <a:off x="5431777" y="2786160"/>
        <a:ext cx="1167311" cy="566045"/>
      </dsp:txXfrm>
    </dsp:sp>
    <dsp:sp modelId="{0F140DC3-28DD-4090-9013-9D6DF8FF7A02}">
      <dsp:nvSpPr>
        <dsp:cNvPr id="0" name=""/>
        <dsp:cNvSpPr/>
      </dsp:nvSpPr>
      <dsp:spPr>
        <a:xfrm rot="3310531">
          <a:off x="4752506" y="3401595"/>
          <a:ext cx="8423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2308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2603" y="3393853"/>
        <a:ext cx="42115" cy="42115"/>
      </dsp:txXfrm>
    </dsp:sp>
    <dsp:sp modelId="{4E244634-33C1-424E-ABBB-DF8F89F14E54}">
      <dsp:nvSpPr>
        <dsp:cNvPr id="0" name=""/>
        <dsp:cNvSpPr/>
      </dsp:nvSpPr>
      <dsp:spPr>
        <a:xfrm>
          <a:off x="5414167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Nhận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tiền</a:t>
          </a:r>
          <a:endParaRPr lang="en-US" sz="1800" kern="1200" dirty="0"/>
        </a:p>
      </dsp:txBody>
      <dsp:txXfrm>
        <a:off x="5431777" y="3477615"/>
        <a:ext cx="1167311" cy="566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1760711" y="173"/>
          <a:ext cx="4022377" cy="3217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2122725" y="2896285"/>
          <a:ext cx="3579916" cy="112626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timviecnhanh.com</a:t>
          </a:r>
          <a:endParaRPr lang="en-US" sz="3400" kern="1200" dirty="0"/>
        </a:p>
      </dsp:txBody>
      <dsp:txXfrm>
        <a:off x="2122725" y="2896285"/>
        <a:ext cx="3579916" cy="11262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93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Customer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1602256" y="0"/>
        <a:ext cx="5941543" cy="934969"/>
      </dsp:txXfrm>
    </dsp:sp>
    <dsp:sp modelId="{319A7970-B725-4697-B935-7A13DF5601B5}">
      <dsp:nvSpPr>
        <dsp:cNvPr id="0" name=""/>
        <dsp:cNvSpPr/>
      </dsp:nvSpPr>
      <dsp:spPr>
        <a:xfrm>
          <a:off x="453260" y="93496"/>
          <a:ext cx="789232" cy="7479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028466"/>
          <a:ext cx="7543800" cy="93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Maid Mediator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Chỉ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người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quen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không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đóng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vai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trò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môi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giới</a:t>
          </a:r>
          <a:r>
            <a:rPr lang="en-US" sz="1100" kern="1200" dirty="0" smtClean="0"/>
            <a:t>. </a:t>
          </a:r>
          <a:r>
            <a:rPr lang="en-US" sz="1100" kern="1200" dirty="0" err="1" smtClean="0"/>
            <a:t>Chẳng</a:t>
          </a:r>
          <a:r>
            <a:rPr lang="en-US" sz="1100" kern="1200" dirty="0" smtClean="0"/>
            <a:t> qua </a:t>
          </a:r>
          <a:r>
            <a:rPr lang="en-US" sz="1100" kern="1200" dirty="0" err="1" smtClean="0"/>
            <a:t>chỉ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người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biết</a:t>
          </a:r>
          <a:r>
            <a:rPr lang="en-US" sz="1100" kern="1200" dirty="0" smtClean="0"/>
            <a:t> CNTT </a:t>
          </a:r>
          <a:r>
            <a:rPr lang="en-US" sz="1100" kern="1200" dirty="0" err="1" smtClean="0"/>
            <a:t>để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tương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tác</a:t>
          </a:r>
          <a:r>
            <a:rPr lang="en-US" sz="1100" kern="1200" dirty="0" smtClean="0"/>
            <a:t>. </a:t>
          </a:r>
          <a:r>
            <a:rPr lang="en-US" sz="1100" kern="1200" dirty="0" err="1" smtClean="0"/>
            <a:t>Phiếu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ghi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cho</a:t>
          </a:r>
          <a:r>
            <a:rPr lang="en-US" sz="1100" kern="1200" dirty="0" smtClean="0"/>
            <a:t> maid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1602256" y="1028466"/>
        <a:ext cx="5941543" cy="934969"/>
      </dsp:txXfrm>
    </dsp:sp>
    <dsp:sp modelId="{AE424C95-6B02-4E06-8F12-416D57A8CB08}">
      <dsp:nvSpPr>
        <dsp:cNvPr id="0" name=""/>
        <dsp:cNvSpPr/>
      </dsp:nvSpPr>
      <dsp:spPr>
        <a:xfrm>
          <a:off x="444577" y="1121963"/>
          <a:ext cx="806598" cy="7479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056932"/>
          <a:ext cx="7543800" cy="93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Staff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1602256" y="2056932"/>
        <a:ext cx="5941543" cy="934969"/>
      </dsp:txXfrm>
    </dsp:sp>
    <dsp:sp modelId="{D12A791F-82B3-4F9B-B64F-85C23D53D5A6}">
      <dsp:nvSpPr>
        <dsp:cNvPr id="0" name=""/>
        <dsp:cNvSpPr/>
      </dsp:nvSpPr>
      <dsp:spPr>
        <a:xfrm>
          <a:off x="444577" y="2150429"/>
          <a:ext cx="806598" cy="7479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ADAEE-1C3B-4B9A-A691-84C6915F30BA}">
      <dsp:nvSpPr>
        <dsp:cNvPr id="0" name=""/>
        <dsp:cNvSpPr/>
      </dsp:nvSpPr>
      <dsp:spPr>
        <a:xfrm>
          <a:off x="0" y="3085398"/>
          <a:ext cx="7543800" cy="93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 master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1602256" y="3085398"/>
        <a:ext cx="5941543" cy="934969"/>
      </dsp:txXfrm>
    </dsp:sp>
    <dsp:sp modelId="{31C83CC8-42DA-4B0D-B607-6CDFC12D3736}">
      <dsp:nvSpPr>
        <dsp:cNvPr id="0" name=""/>
        <dsp:cNvSpPr/>
      </dsp:nvSpPr>
      <dsp:spPr>
        <a:xfrm>
          <a:off x="444577" y="3178895"/>
          <a:ext cx="806598" cy="7479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Visual Studio 2012</a:t>
          </a:r>
          <a:endParaRPr lang="en-US" sz="1500" kern="1200" dirty="0"/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 Server 2008 R2</a:t>
          </a:r>
          <a:endParaRPr lang="en-US" sz="1500" kern="1200" dirty="0"/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ASP.NET MVC4</a:t>
          </a:r>
          <a:endParaRPr lang="en-US" sz="1500" kern="1200" dirty="0"/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JavaScript</a:t>
          </a:r>
          <a:endParaRPr lang="en-US" sz="1500" kern="1200" dirty="0"/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JQuery</a:t>
          </a:r>
          <a:endParaRPr lang="en-US" sz="1500" kern="1200" dirty="0"/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Bootstrap</a:t>
          </a:r>
          <a:endParaRPr lang="en-US" sz="1500" kern="1200" dirty="0"/>
        </a:p>
      </dsp:txBody>
      <dsp:txXfrm>
        <a:off x="5580670" y="2893403"/>
        <a:ext cx="913627" cy="913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smtClean="0"/>
              <a:t> suggest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6845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7173829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4068438"/>
            <a:ext cx="786898" cy="7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34135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33364" y="218941"/>
            <a:ext cx="0" cy="601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1353" y="699821"/>
            <a:ext cx="2411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Advantages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8725" y="699820"/>
            <a:ext cx="294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Disadvantages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87949516"/>
              </p:ext>
            </p:extLst>
          </p:nvPr>
        </p:nvGraphicFramePr>
        <p:xfrm>
          <a:off x="515156" y="1803041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929602"/>
              </p:ext>
            </p:extLst>
          </p:nvPr>
        </p:nvGraphicFramePr>
        <p:xfrm>
          <a:off x="4777521" y="1803042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90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68273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47809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2627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</TotalTime>
  <Words>230</Words>
  <Application>Microsoft Office PowerPoint</Application>
  <PresentationFormat>On-screen Show (4:3)</PresentationFormat>
  <Paragraphs>103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PowerPoint Presentation</vt:lpstr>
      <vt:lpstr>Introduction</vt:lpstr>
      <vt:lpstr>OUTLINE</vt:lpstr>
      <vt:lpstr>Scenario Problem</vt:lpstr>
      <vt:lpstr>Current Systems</vt:lpstr>
      <vt:lpstr>PowerPoint Presentation</vt:lpstr>
      <vt:lpstr>Propose System</vt:lpstr>
      <vt:lpstr>Technology &amp; Tools</vt:lpstr>
      <vt:lpstr>Features</vt:lpstr>
      <vt:lpstr>Demo</vt:lpstr>
      <vt:lpstr>Achievements</vt:lpstr>
      <vt:lpstr>Disadvantages</vt:lpstr>
      <vt:lpstr>Future Plan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26</cp:revision>
  <dcterms:created xsi:type="dcterms:W3CDTF">2014-12-08T14:03:25Z</dcterms:created>
  <dcterms:modified xsi:type="dcterms:W3CDTF">2014-12-09T05:55:41Z</dcterms:modified>
</cp:coreProperties>
</file>