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3"/>
  </p:notesMasterIdLst>
  <p:handoutMasterIdLst>
    <p:handoutMasterId r:id="rId14"/>
  </p:handoutMasterIdLst>
  <p:sldIdLst>
    <p:sldId id="270" r:id="rId3"/>
    <p:sldId id="269" r:id="rId4"/>
    <p:sldId id="257" r:id="rId5"/>
    <p:sldId id="273" r:id="rId6"/>
    <p:sldId id="274" r:id="rId7"/>
    <p:sldId id="276" r:id="rId8"/>
    <p:sldId id="271" r:id="rId9"/>
    <p:sldId id="277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57271" autoAdjust="0"/>
  </p:normalViewPr>
  <p:slideViewPr>
    <p:cSldViewPr snapToGrid="0">
      <p:cViewPr varScale="1">
        <p:scale>
          <a:sx n="42" d="100"/>
          <a:sy n="42" d="100"/>
        </p:scale>
        <p:origin x="1986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CHÚNG TÔI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CHÚNG TÔI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r>
              <a:rPr lang="en-US" baseline="0" dirty="0" smtClean="0"/>
              <a:t>-Demo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</a:t>
            </a:r>
            <a:r>
              <a:rPr lang="en-US" baseline="0" dirty="0" smtClean="0"/>
              <a:t>TÔI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5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Waiting: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Customer.</a:t>
            </a:r>
          </a:p>
          <a:p>
            <a:r>
              <a:rPr lang="en-US" baseline="0" dirty="0" smtClean="0"/>
              <a:t>Applied: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Approved: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commend.</a:t>
            </a:r>
          </a:p>
          <a:p>
            <a:r>
              <a:rPr lang="en-US" baseline="0" dirty="0" smtClean="0"/>
              <a:t>Expired: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Hide: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CHÚNG</a:t>
            </a:r>
            <a:r>
              <a:rPr lang="en-US" baseline="0" dirty="0" smtClean="0"/>
              <a:t> </a:t>
            </a:r>
            <a:r>
              <a:rPr lang="en-US" baseline="0" dirty="0" smtClean="0"/>
              <a:t>TÔI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Applied -&gt; </a:t>
            </a:r>
            <a:r>
              <a:rPr lang="en-US" baseline="0" smtClean="0"/>
              <a:t>Expired</a:t>
            </a:r>
            <a:r>
              <a:rPr lang="en-US" baseline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kmean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11.png"/><Relationship Id="rId10" Type="http://schemas.openxmlformats.org/officeDocument/2006/relationships/image" Target="../media/image27.jpeg"/><Relationship Id="rId4" Type="http://schemas.openxmlformats.org/officeDocument/2006/relationships/image" Target="../media/image10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 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7034" y="3553267"/>
            <a:ext cx="8695426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034" y="18633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Old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34" y="3643314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10795"/>
            <a:ext cx="786898" cy="78689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752341" y="2331740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2341" y="5382602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Recruitment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  <a:endCxn id="14" idx="2"/>
          </p:cNvCxnSpPr>
          <p:nvPr/>
        </p:nvCxnSpPr>
        <p:spPr>
          <a:xfrm>
            <a:off x="1609858" y="2704244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2194187"/>
            <a:ext cx="972908" cy="9729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8533" y="304599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624" y="29839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Arrow Connector 24"/>
          <p:cNvCxnSpPr>
            <a:stCxn id="19" idx="1"/>
            <a:endCxn id="14" idx="6"/>
          </p:cNvCxnSpPr>
          <p:nvPr/>
        </p:nvCxnSpPr>
        <p:spPr>
          <a:xfrm flipH="1">
            <a:off x="5071951" y="2680641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0954" y="233174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6914" y="230813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130196"/>
            <a:ext cx="786898" cy="786898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3752341" y="4151141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Job request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stCxn id="58" idx="3"/>
            <a:endCxn id="59" idx="2"/>
          </p:cNvCxnSpPr>
          <p:nvPr/>
        </p:nvCxnSpPr>
        <p:spPr>
          <a:xfrm>
            <a:off x="1609858" y="4523645"/>
            <a:ext cx="2142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2" y="4013588"/>
            <a:ext cx="972908" cy="972908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1"/>
            <a:endCxn id="59" idx="6"/>
          </p:cNvCxnSpPr>
          <p:nvPr/>
        </p:nvCxnSpPr>
        <p:spPr>
          <a:xfrm flipH="1">
            <a:off x="5071951" y="4500042"/>
            <a:ext cx="2051791" cy="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42039" y="4125990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06914" y="41275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15" idx="6"/>
          </p:cNvCxnSpPr>
          <p:nvPr/>
        </p:nvCxnSpPr>
        <p:spPr>
          <a:xfrm flipH="1">
            <a:off x="5071951" y="4986496"/>
            <a:ext cx="2538245" cy="768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2"/>
            <a:endCxn id="15" idx="2"/>
          </p:cNvCxnSpPr>
          <p:nvPr/>
        </p:nvCxnSpPr>
        <p:spPr>
          <a:xfrm>
            <a:off x="1216409" y="4917094"/>
            <a:ext cx="2535932" cy="83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122430">
            <a:off x="2392341" y="5018962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567866">
            <a:off x="5775196" y="500829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59" grpId="0" animBg="1"/>
      <p:bldP spid="64" grpId="0"/>
      <p:bldP spid="65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u="sng" dirty="0" smtClean="0"/>
              <a:t> Reasons: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		        Can not contact the applied maid.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The applied maid does not meet the expectations.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        Customer wants to hire new maid after the probation period.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no_mob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4" y="2238235"/>
            <a:ext cx="955633" cy="955633"/>
          </a:xfrm>
          <a:prstGeom prst="rect">
            <a:avLst/>
          </a:prstGeom>
        </p:spPr>
      </p:pic>
      <p:pic>
        <p:nvPicPr>
          <p:cNvPr id="8" name="Picture 7" descr="maid-women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0" y="3313612"/>
            <a:ext cx="1048512" cy="1066800"/>
          </a:xfrm>
          <a:prstGeom prst="rect">
            <a:avLst/>
          </a:prstGeom>
        </p:spPr>
      </p:pic>
      <p:pic>
        <p:nvPicPr>
          <p:cNvPr id="9" name="Picture 8" descr="Editors54261f275c637f2946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7" y="4547507"/>
            <a:ext cx="1213213" cy="1213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</TotalTime>
  <Words>432</Words>
  <Application>Microsoft Office PowerPoint</Application>
  <PresentationFormat>On-screen Show (4:3)</PresentationFormat>
  <Paragraphs>164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State diagram of Recruitment</vt:lpstr>
      <vt:lpstr>State diagram of JobRequest</vt:lpstr>
      <vt:lpstr>Register function</vt:lpstr>
      <vt:lpstr>Register demo</vt:lpstr>
      <vt:lpstr>Cancel applying</vt:lpstr>
      <vt:lpstr>Cancel applying and report demo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165</cp:revision>
  <dcterms:created xsi:type="dcterms:W3CDTF">2014-12-08T14:03:25Z</dcterms:created>
  <dcterms:modified xsi:type="dcterms:W3CDTF">2015-01-26T16:13:33Z</dcterms:modified>
</cp:coreProperties>
</file>