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media/image30.jpg" ContentType="image/png"/>
  <Override PartName="/ppt/media/image3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19"/>
  </p:notesMasterIdLst>
  <p:handoutMasterIdLst>
    <p:handoutMasterId r:id="rId20"/>
  </p:handoutMasterIdLst>
  <p:sldIdLst>
    <p:sldId id="270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71" r:id="rId11"/>
    <p:sldId id="272" r:id="rId12"/>
    <p:sldId id="264" r:id="rId13"/>
    <p:sldId id="273" r:id="rId14"/>
    <p:sldId id="274" r:id="rId15"/>
    <p:sldId id="275" r:id="rId16"/>
    <p:sldId id="276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689" autoAdjust="0"/>
  </p:normalViewPr>
  <p:slideViewPr>
    <p:cSldViewPr snapToGrid="0">
      <p:cViewPr varScale="1">
        <p:scale>
          <a:sx n="66" d="100"/>
          <a:sy n="66" d="100"/>
        </p:scale>
        <p:origin x="15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image" Target="../media/image30.jp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image" Target="../media/image14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image" Target="../media/image30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image" Target="../media/image14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C03B7BC4-4B30-4EDF-8DA9-35FA65076B05}">
      <dgm:prSet phldrT="[Text]"/>
      <dgm:spPr/>
      <dgm:t>
        <a:bodyPr/>
        <a:lstStyle/>
        <a:p>
          <a:r>
            <a:rPr lang="en-US" dirty="0" err="1" smtClean="0"/>
            <a:t>Trương</a:t>
          </a:r>
          <a:r>
            <a:rPr lang="en-US" dirty="0" smtClean="0"/>
            <a:t> </a:t>
          </a:r>
          <a:r>
            <a:rPr lang="en-US" dirty="0" err="1" smtClean="0"/>
            <a:t>Hải</a:t>
          </a:r>
          <a:r>
            <a:rPr lang="en-US" dirty="0" smtClean="0"/>
            <a:t> </a:t>
          </a:r>
          <a:r>
            <a:rPr lang="en-US" dirty="0" err="1" smtClean="0"/>
            <a:t>Đăng</a:t>
          </a:r>
          <a:r>
            <a:rPr lang="en-US" dirty="0" smtClean="0"/>
            <a:t> (</a:t>
          </a:r>
          <a:r>
            <a:rPr lang="en-US" dirty="0" err="1" smtClean="0"/>
            <a:t>droped</a:t>
          </a:r>
          <a:r>
            <a:rPr lang="en-US" dirty="0" smtClean="0"/>
            <a:t> out)</a:t>
          </a:r>
          <a:endParaRPr lang="en-US" dirty="0"/>
        </a:p>
      </dgm:t>
    </dgm:pt>
    <dgm:pt modelId="{0C98D71D-D3B9-45E5-BB03-3B47F3B2FEEC}" type="parTrans" cxnId="{C51FF255-8D84-4AF2-B92E-8096A0947A32}">
      <dgm:prSet/>
      <dgm:spPr/>
      <dgm:t>
        <a:bodyPr/>
        <a:lstStyle/>
        <a:p>
          <a:endParaRPr lang="en-US"/>
        </a:p>
      </dgm:t>
    </dgm:pt>
    <dgm:pt modelId="{8331ACE6-E157-4F9B-A9D1-F14C38939613}" type="sibTrans" cxnId="{C51FF255-8D84-4AF2-B92E-8096A0947A32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4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4"/>
      <dgm:spPr/>
    </dgm:pt>
    <dgm:pt modelId="{B96E57A2-CFCC-47BE-ACFA-9DD79C4B4E22}" type="pres">
      <dgm:prSet presAssocID="{EE33058E-4366-4BC2-A582-6C3D2B104915}" presName="dstNode" presStyleLbl="node1" presStyleIdx="0" presStyleCnt="4"/>
      <dgm:spPr/>
    </dgm:pt>
    <dgm:pt modelId="{BA3D70A7-0CF4-42E6-ACF4-89DA1F16F828}" type="pres">
      <dgm:prSet presAssocID="{1CCD80A4-7BF7-431C-9FC7-41DAA8D3FAA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4"/>
      <dgm:spPr/>
    </dgm:pt>
    <dgm:pt modelId="{3426D3FF-2216-4F1C-B57C-51711950668F}" type="pres">
      <dgm:prSet presAssocID="{0206C237-BA8D-47A4-8B66-1362DF45C9E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4"/>
      <dgm:spPr/>
    </dgm:pt>
    <dgm:pt modelId="{4A853415-71B8-4ACF-8D77-C6DADEEEEBFD}" type="pres">
      <dgm:prSet presAssocID="{C03B7BC4-4B30-4EDF-8DA9-35FA65076B0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9017DD-7EA1-4C53-BC69-627791E35833}" type="pres">
      <dgm:prSet presAssocID="{C03B7BC4-4B30-4EDF-8DA9-35FA65076B05}" presName="accent_3" presStyleCnt="0"/>
      <dgm:spPr/>
    </dgm:pt>
    <dgm:pt modelId="{24C3F86A-A408-4107-80D2-E4DF6F6A01E2}" type="pres">
      <dgm:prSet presAssocID="{C03B7BC4-4B30-4EDF-8DA9-35FA65076B05}" presName="accentRepeatNode" presStyleLbl="solidFgAcc1" presStyleIdx="2" presStyleCnt="4"/>
      <dgm:spPr/>
    </dgm:pt>
    <dgm:pt modelId="{D42BC5B5-ED24-4EF7-AEB9-A8881540F437}" type="pres">
      <dgm:prSet presAssocID="{FADC98C6-B691-4235-881B-E8955DEB0F9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694A9-B95F-4A94-9C30-2FFE0334F56A}" type="pres">
      <dgm:prSet presAssocID="{FADC98C6-B691-4235-881B-E8955DEB0F9B}" presName="accent_4" presStyleCnt="0"/>
      <dgm:spPr/>
    </dgm:pt>
    <dgm:pt modelId="{662EEE75-B414-4E01-9463-8A943D9D23A2}" type="pres">
      <dgm:prSet presAssocID="{FADC98C6-B691-4235-881B-E8955DEB0F9B}" presName="accentRepeatNode" presStyleLbl="solidFgAcc1" presStyleIdx="3" presStyleCnt="4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6D87AF16-BFD8-4D70-A80F-34E102D6B9C4}" type="presOf" srcId="{FADC98C6-B691-4235-881B-E8955DEB0F9B}" destId="{D42BC5B5-ED24-4EF7-AEB9-A8881540F43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3" destOrd="0" parTransId="{39F86D3C-ABD6-4FF5-A2B1-F70A1F1BDC1C}" sibTransId="{02B4915D-9647-4D43-83AD-182AFFFADD11}"/>
    <dgm:cxn modelId="{C13D6C83-65BF-4E92-A2F2-5FEBF180D227}" type="presOf" srcId="{C03B7BC4-4B30-4EDF-8DA9-35FA65076B05}" destId="{4A853415-71B8-4ACF-8D77-C6DADEEEEBFD}" srcOrd="0" destOrd="0" presId="urn:microsoft.com/office/officeart/2008/layout/VerticalCurvedList"/>
    <dgm:cxn modelId="{C51FF255-8D84-4AF2-B92E-8096A0947A32}" srcId="{EE33058E-4366-4BC2-A582-6C3D2B104915}" destId="{C03B7BC4-4B30-4EDF-8DA9-35FA65076B05}" srcOrd="2" destOrd="0" parTransId="{0C98D71D-D3B9-45E5-BB03-3B47F3B2FEEC}" sibTransId="{8331ACE6-E157-4F9B-A9D1-F14C38939613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3F79B72E-4E14-42FF-BAA3-3679F4A39F1B}" type="presParOf" srcId="{8BB6B3B8-F6C9-4FC0-BBAA-FD1AB9AD704F}" destId="{4A853415-71B8-4ACF-8D77-C6DADEEEEBFD}" srcOrd="5" destOrd="0" presId="urn:microsoft.com/office/officeart/2008/layout/VerticalCurvedList"/>
    <dgm:cxn modelId="{71475D7E-998B-41A8-97D6-524FB478106B}" type="presParOf" srcId="{8BB6B3B8-F6C9-4FC0-BBAA-FD1AB9AD704F}" destId="{4B9017DD-7EA1-4C53-BC69-627791E35833}" srcOrd="6" destOrd="0" presId="urn:microsoft.com/office/officeart/2008/layout/VerticalCurvedList"/>
    <dgm:cxn modelId="{B52B189B-2D56-4A0F-B298-25A3C8D9FDF4}" type="presParOf" srcId="{4B9017DD-7EA1-4C53-BC69-627791E35833}" destId="{24C3F86A-A408-4107-80D2-E4DF6F6A01E2}" srcOrd="0" destOrd="0" presId="urn:microsoft.com/office/officeart/2008/layout/VerticalCurvedList"/>
    <dgm:cxn modelId="{6EBC6790-8C7D-4BA9-8654-7A5ACC0908B0}" type="presParOf" srcId="{8BB6B3B8-F6C9-4FC0-BBAA-FD1AB9AD704F}" destId="{D42BC5B5-ED24-4EF7-AEB9-A8881540F437}" srcOrd="7" destOrd="0" presId="urn:microsoft.com/office/officeart/2008/layout/VerticalCurvedList"/>
    <dgm:cxn modelId="{F566B636-F9ED-406A-A113-14A7E990A712}" type="presParOf" srcId="{8BB6B3B8-F6C9-4FC0-BBAA-FD1AB9AD704F}" destId="{C7F694A9-B95F-4A94-9C30-2FFE0334F56A}" srcOrd="8" destOrd="0" presId="urn:microsoft.com/office/officeart/2008/layout/VerticalCurvedList"/>
    <dgm:cxn modelId="{75EF2877-E565-48BB-BD17-71558BE0C102}" type="presParOf" srcId="{C7F694A9-B95F-4A94-9C30-2FFE0334F56A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A79398A-9883-4E65-8729-7A094A6673F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DCAAF2E-B876-47D0-9E46-FE3B40595C7A}">
      <dgm:prSet phldrT="[Text]" custT="1"/>
      <dgm:spPr/>
      <dgm:t>
        <a:bodyPr/>
        <a:lstStyle/>
        <a:p>
          <a:r>
            <a:rPr lang="en-US" sz="2400" dirty="0" smtClean="0"/>
            <a:t>Maid mediator creates job request</a:t>
          </a:r>
          <a:endParaRPr lang="en-US" sz="2400" dirty="0"/>
        </a:p>
      </dgm:t>
    </dgm:pt>
    <dgm:pt modelId="{DC9E5701-AD2A-4E92-82BC-016013BD7549}" type="parTrans" cxnId="{CE86112F-D344-44E7-A615-1EA0C445AD07}">
      <dgm:prSet/>
      <dgm:spPr/>
      <dgm:t>
        <a:bodyPr/>
        <a:lstStyle/>
        <a:p>
          <a:endParaRPr lang="en-US"/>
        </a:p>
      </dgm:t>
    </dgm:pt>
    <dgm:pt modelId="{B3075F23-238C-4C8C-83E2-4321F91945E3}" type="sibTrans" cxnId="{CE86112F-D344-44E7-A615-1EA0C445AD07}">
      <dgm:prSet/>
      <dgm:spPr/>
      <dgm:t>
        <a:bodyPr/>
        <a:lstStyle/>
        <a:p>
          <a:endParaRPr lang="en-US"/>
        </a:p>
      </dgm:t>
    </dgm:pt>
    <dgm:pt modelId="{C0D49A40-7818-43A3-88B5-4345DAC73C57}">
      <dgm:prSet phldrT="[Text]" custT="1"/>
      <dgm:spPr/>
      <dgm:t>
        <a:bodyPr/>
        <a:lstStyle/>
        <a:p>
          <a:r>
            <a:rPr lang="en-US" sz="2400" dirty="0" smtClean="0"/>
            <a:t>Maid mediator posts job request</a:t>
          </a:r>
          <a:endParaRPr lang="en-US" sz="2400" dirty="0"/>
        </a:p>
      </dgm:t>
    </dgm:pt>
    <dgm:pt modelId="{4F17FD9D-F980-46AB-AC27-76DCDA9D7F32}" type="parTrans" cxnId="{8087C10D-84F9-4AB2-8CD1-35A917C3BAA8}">
      <dgm:prSet/>
      <dgm:spPr/>
      <dgm:t>
        <a:bodyPr/>
        <a:lstStyle/>
        <a:p>
          <a:endParaRPr lang="en-US"/>
        </a:p>
      </dgm:t>
    </dgm:pt>
    <dgm:pt modelId="{777BF9B2-C8CD-4C8D-801C-A53A2FF2AEFF}" type="sibTrans" cxnId="{8087C10D-84F9-4AB2-8CD1-35A917C3BAA8}">
      <dgm:prSet/>
      <dgm:spPr/>
      <dgm:t>
        <a:bodyPr/>
        <a:lstStyle/>
        <a:p>
          <a:endParaRPr lang="en-US"/>
        </a:p>
      </dgm:t>
    </dgm:pt>
    <dgm:pt modelId="{F70CE032-2683-4E46-BD35-08772FA7134C}">
      <dgm:prSet phldrT="[Text]" custT="1"/>
      <dgm:spPr/>
      <dgm:t>
        <a:bodyPr/>
        <a:lstStyle/>
        <a:p>
          <a:r>
            <a:rPr lang="en-US" sz="2400" dirty="0" smtClean="0"/>
            <a:t>Maid or maid mediator comes to pay for job request</a:t>
          </a:r>
          <a:endParaRPr lang="en-US" sz="2400" dirty="0"/>
        </a:p>
      </dgm:t>
    </dgm:pt>
    <dgm:pt modelId="{E954EC2E-05C4-4D26-9EE1-0DC500D0C18A}" type="parTrans" cxnId="{8D1B0F0E-2528-4EE0-89EF-4585A8C25623}">
      <dgm:prSet/>
      <dgm:spPr/>
      <dgm:t>
        <a:bodyPr/>
        <a:lstStyle/>
        <a:p>
          <a:endParaRPr lang="en-US"/>
        </a:p>
      </dgm:t>
    </dgm:pt>
    <dgm:pt modelId="{9D921340-A1C7-4C32-9E18-AC228DCE5EBD}" type="sibTrans" cxnId="{8D1B0F0E-2528-4EE0-89EF-4585A8C25623}">
      <dgm:prSet/>
      <dgm:spPr/>
      <dgm:t>
        <a:bodyPr/>
        <a:lstStyle/>
        <a:p>
          <a:endParaRPr lang="en-US"/>
        </a:p>
      </dgm:t>
    </dgm:pt>
    <dgm:pt modelId="{9AAE2782-5FBC-428B-BD38-452689FC7781}">
      <dgm:prSet phldrT="[Text]" custT="1"/>
      <dgm:spPr/>
      <dgm:t>
        <a:bodyPr/>
        <a:lstStyle/>
        <a:p>
          <a:r>
            <a:rPr lang="en-US" sz="2400" dirty="0" smtClean="0"/>
            <a:t>Staff activates job request</a:t>
          </a:r>
          <a:endParaRPr lang="en-US" sz="2400" dirty="0"/>
        </a:p>
      </dgm:t>
    </dgm:pt>
    <dgm:pt modelId="{812CCCE9-00A0-4C2A-9513-36D21EF03619}" type="parTrans" cxnId="{BA78FB64-626D-49FE-8938-42409046EC87}">
      <dgm:prSet/>
      <dgm:spPr/>
      <dgm:t>
        <a:bodyPr/>
        <a:lstStyle/>
        <a:p>
          <a:endParaRPr lang="en-US"/>
        </a:p>
      </dgm:t>
    </dgm:pt>
    <dgm:pt modelId="{F12A3EA9-1876-4D02-9D18-012652832DC4}" type="sibTrans" cxnId="{BA78FB64-626D-49FE-8938-42409046EC87}">
      <dgm:prSet/>
      <dgm:spPr/>
      <dgm:t>
        <a:bodyPr/>
        <a:lstStyle/>
        <a:p>
          <a:endParaRPr lang="en-US"/>
        </a:p>
      </dgm:t>
    </dgm:pt>
    <dgm:pt modelId="{1A17E5F4-26B2-4CE5-AEDC-6485987518E4}" type="pres">
      <dgm:prSet presAssocID="{1A79398A-9883-4E65-8729-7A094A6673FF}" presName="linearFlow" presStyleCnt="0">
        <dgm:presLayoutVars>
          <dgm:resizeHandles val="exact"/>
        </dgm:presLayoutVars>
      </dgm:prSet>
      <dgm:spPr/>
    </dgm:pt>
    <dgm:pt modelId="{E958AC02-217D-4732-AC7B-0C40CC82E975}" type="pres">
      <dgm:prSet presAssocID="{EDCAAF2E-B876-47D0-9E46-FE3B40595C7A}" presName="node" presStyleLbl="node1" presStyleIdx="0" presStyleCnt="4" custScaleX="2661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DA8D8-8A2D-4140-A68E-92E75BF126F7}" type="pres">
      <dgm:prSet presAssocID="{B3075F23-238C-4C8C-83E2-4321F91945E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BCC9A79-73D0-4F06-9F18-1E1CA6BB486C}" type="pres">
      <dgm:prSet presAssocID="{B3075F23-238C-4C8C-83E2-4321F91945E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3559535-39B0-464A-8840-768BD3147919}" type="pres">
      <dgm:prSet presAssocID="{C0D49A40-7818-43A3-88B5-4345DAC73C57}" presName="node" presStyleLbl="node1" presStyleIdx="1" presStyleCnt="4" custScaleX="2654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20C54-6FF9-44BF-B3AC-39937BEA5F53}" type="pres">
      <dgm:prSet presAssocID="{777BF9B2-C8CD-4C8D-801C-A53A2FF2AEF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3F416DD-E0CD-436C-A3CA-666FAAF775EF}" type="pres">
      <dgm:prSet presAssocID="{777BF9B2-C8CD-4C8D-801C-A53A2FF2AEF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B28E56E-559E-4B5B-A202-7698C89A1C08}" type="pres">
      <dgm:prSet presAssocID="{F70CE032-2683-4E46-BD35-08772FA7134C}" presName="node" presStyleLbl="node1" presStyleIdx="2" presStyleCnt="4" custScaleX="2635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F0D57-6698-45D8-B516-AB73C5A46CEF}" type="pres">
      <dgm:prSet presAssocID="{9D921340-A1C7-4C32-9E18-AC228DCE5EB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2CF3991-5E47-431A-999C-A703F9E1ED39}" type="pres">
      <dgm:prSet presAssocID="{9D921340-A1C7-4C32-9E18-AC228DCE5EBD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3B32702A-5D63-498A-BEC8-83AFF4826058}" type="pres">
      <dgm:prSet presAssocID="{9AAE2782-5FBC-428B-BD38-452689FC7781}" presName="node" presStyleLbl="node1" presStyleIdx="3" presStyleCnt="4" custScaleX="261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87C10D-84F9-4AB2-8CD1-35A917C3BAA8}" srcId="{1A79398A-9883-4E65-8729-7A094A6673FF}" destId="{C0D49A40-7818-43A3-88B5-4345DAC73C57}" srcOrd="1" destOrd="0" parTransId="{4F17FD9D-F980-46AB-AC27-76DCDA9D7F32}" sibTransId="{777BF9B2-C8CD-4C8D-801C-A53A2FF2AEFF}"/>
    <dgm:cxn modelId="{E9CE6F95-06B9-4279-AFA3-E012DF73B938}" type="presOf" srcId="{C0D49A40-7818-43A3-88B5-4345DAC73C57}" destId="{A3559535-39B0-464A-8840-768BD3147919}" srcOrd="0" destOrd="0" presId="urn:microsoft.com/office/officeart/2005/8/layout/process2"/>
    <dgm:cxn modelId="{C86263D0-9E26-4ED4-936E-E1DFEA7A538F}" type="presOf" srcId="{9D921340-A1C7-4C32-9E18-AC228DCE5EBD}" destId="{554F0D57-6698-45D8-B516-AB73C5A46CEF}" srcOrd="0" destOrd="0" presId="urn:microsoft.com/office/officeart/2005/8/layout/process2"/>
    <dgm:cxn modelId="{BA78FB64-626D-49FE-8938-42409046EC87}" srcId="{1A79398A-9883-4E65-8729-7A094A6673FF}" destId="{9AAE2782-5FBC-428B-BD38-452689FC7781}" srcOrd="3" destOrd="0" parTransId="{812CCCE9-00A0-4C2A-9513-36D21EF03619}" sibTransId="{F12A3EA9-1876-4D02-9D18-012652832DC4}"/>
    <dgm:cxn modelId="{CE86112F-D344-44E7-A615-1EA0C445AD07}" srcId="{1A79398A-9883-4E65-8729-7A094A6673FF}" destId="{EDCAAF2E-B876-47D0-9E46-FE3B40595C7A}" srcOrd="0" destOrd="0" parTransId="{DC9E5701-AD2A-4E92-82BC-016013BD7549}" sibTransId="{B3075F23-238C-4C8C-83E2-4321F91945E3}"/>
    <dgm:cxn modelId="{F93971D1-43FC-4D52-896F-432FD3098978}" type="presOf" srcId="{B3075F23-238C-4C8C-83E2-4321F91945E3}" destId="{9BCC9A79-73D0-4F06-9F18-1E1CA6BB486C}" srcOrd="1" destOrd="0" presId="urn:microsoft.com/office/officeart/2005/8/layout/process2"/>
    <dgm:cxn modelId="{AD1DCA40-D88C-420A-A1BE-B34A11943461}" type="presOf" srcId="{777BF9B2-C8CD-4C8D-801C-A53A2FF2AEFF}" destId="{53F416DD-E0CD-436C-A3CA-666FAAF775EF}" srcOrd="1" destOrd="0" presId="urn:microsoft.com/office/officeart/2005/8/layout/process2"/>
    <dgm:cxn modelId="{85852C2D-97AA-4303-837D-4AEEED0BF9D2}" type="presOf" srcId="{B3075F23-238C-4C8C-83E2-4321F91945E3}" destId="{6B5DA8D8-8A2D-4140-A68E-92E75BF126F7}" srcOrd="0" destOrd="0" presId="urn:microsoft.com/office/officeart/2005/8/layout/process2"/>
    <dgm:cxn modelId="{87C3B0A3-C8CF-4498-B45D-F7A8CFBDA3CE}" type="presOf" srcId="{9D921340-A1C7-4C32-9E18-AC228DCE5EBD}" destId="{22CF3991-5E47-431A-999C-A703F9E1ED39}" srcOrd="1" destOrd="0" presId="urn:microsoft.com/office/officeart/2005/8/layout/process2"/>
    <dgm:cxn modelId="{DB479AAB-F507-4BCA-8ECA-E1872C454EED}" type="presOf" srcId="{1A79398A-9883-4E65-8729-7A094A6673FF}" destId="{1A17E5F4-26B2-4CE5-AEDC-6485987518E4}" srcOrd="0" destOrd="0" presId="urn:microsoft.com/office/officeart/2005/8/layout/process2"/>
    <dgm:cxn modelId="{76322BAE-2DEF-40EC-8079-2CA46ACC7583}" type="presOf" srcId="{9AAE2782-5FBC-428B-BD38-452689FC7781}" destId="{3B32702A-5D63-498A-BEC8-83AFF4826058}" srcOrd="0" destOrd="0" presId="urn:microsoft.com/office/officeart/2005/8/layout/process2"/>
    <dgm:cxn modelId="{8759561B-AA4F-415E-B7DB-660CD0375BC4}" type="presOf" srcId="{EDCAAF2E-B876-47D0-9E46-FE3B40595C7A}" destId="{E958AC02-217D-4732-AC7B-0C40CC82E975}" srcOrd="0" destOrd="0" presId="urn:microsoft.com/office/officeart/2005/8/layout/process2"/>
    <dgm:cxn modelId="{F80759BF-730B-481D-AB8E-AE9E97CC68FB}" type="presOf" srcId="{777BF9B2-C8CD-4C8D-801C-A53A2FF2AEFF}" destId="{EC720C54-6FF9-44BF-B3AC-39937BEA5F53}" srcOrd="0" destOrd="0" presId="urn:microsoft.com/office/officeart/2005/8/layout/process2"/>
    <dgm:cxn modelId="{EF70A771-7278-4677-8238-FBB84D740141}" type="presOf" srcId="{F70CE032-2683-4E46-BD35-08772FA7134C}" destId="{8B28E56E-559E-4B5B-A202-7698C89A1C08}" srcOrd="0" destOrd="0" presId="urn:microsoft.com/office/officeart/2005/8/layout/process2"/>
    <dgm:cxn modelId="{8D1B0F0E-2528-4EE0-89EF-4585A8C25623}" srcId="{1A79398A-9883-4E65-8729-7A094A6673FF}" destId="{F70CE032-2683-4E46-BD35-08772FA7134C}" srcOrd="2" destOrd="0" parTransId="{E954EC2E-05C4-4D26-9EE1-0DC500D0C18A}" sibTransId="{9D921340-A1C7-4C32-9E18-AC228DCE5EBD}"/>
    <dgm:cxn modelId="{8096CDB5-624C-4E6D-9FD9-D550B012CEF9}" type="presParOf" srcId="{1A17E5F4-26B2-4CE5-AEDC-6485987518E4}" destId="{E958AC02-217D-4732-AC7B-0C40CC82E975}" srcOrd="0" destOrd="0" presId="urn:microsoft.com/office/officeart/2005/8/layout/process2"/>
    <dgm:cxn modelId="{DF3CD4B8-9099-4D27-AF48-4E774CC1AFDC}" type="presParOf" srcId="{1A17E5F4-26B2-4CE5-AEDC-6485987518E4}" destId="{6B5DA8D8-8A2D-4140-A68E-92E75BF126F7}" srcOrd="1" destOrd="0" presId="urn:microsoft.com/office/officeart/2005/8/layout/process2"/>
    <dgm:cxn modelId="{641A71E0-DAB8-453E-9695-2AE16F542295}" type="presParOf" srcId="{6B5DA8D8-8A2D-4140-A68E-92E75BF126F7}" destId="{9BCC9A79-73D0-4F06-9F18-1E1CA6BB486C}" srcOrd="0" destOrd="0" presId="urn:microsoft.com/office/officeart/2005/8/layout/process2"/>
    <dgm:cxn modelId="{68CB2E1D-9F64-45BA-A81F-F0C079784422}" type="presParOf" srcId="{1A17E5F4-26B2-4CE5-AEDC-6485987518E4}" destId="{A3559535-39B0-464A-8840-768BD3147919}" srcOrd="2" destOrd="0" presId="urn:microsoft.com/office/officeart/2005/8/layout/process2"/>
    <dgm:cxn modelId="{4E85CD9F-9DBB-4D42-878B-E478F8640428}" type="presParOf" srcId="{1A17E5F4-26B2-4CE5-AEDC-6485987518E4}" destId="{EC720C54-6FF9-44BF-B3AC-39937BEA5F53}" srcOrd="3" destOrd="0" presId="urn:microsoft.com/office/officeart/2005/8/layout/process2"/>
    <dgm:cxn modelId="{6C62E43F-A3D1-4812-81D2-805123DE6448}" type="presParOf" srcId="{EC720C54-6FF9-44BF-B3AC-39937BEA5F53}" destId="{53F416DD-E0CD-436C-A3CA-666FAAF775EF}" srcOrd="0" destOrd="0" presId="urn:microsoft.com/office/officeart/2005/8/layout/process2"/>
    <dgm:cxn modelId="{61DD3823-CE7C-48EC-99FB-15AB0545CDCB}" type="presParOf" srcId="{1A17E5F4-26B2-4CE5-AEDC-6485987518E4}" destId="{8B28E56E-559E-4B5B-A202-7698C89A1C08}" srcOrd="4" destOrd="0" presId="urn:microsoft.com/office/officeart/2005/8/layout/process2"/>
    <dgm:cxn modelId="{72DE7ECD-AFB7-483B-8C4C-C07037AE732E}" type="presParOf" srcId="{1A17E5F4-26B2-4CE5-AEDC-6485987518E4}" destId="{554F0D57-6698-45D8-B516-AB73C5A46CEF}" srcOrd="5" destOrd="0" presId="urn:microsoft.com/office/officeart/2005/8/layout/process2"/>
    <dgm:cxn modelId="{F8EA3E49-6838-4B25-A0B3-F610157100D7}" type="presParOf" srcId="{554F0D57-6698-45D8-B516-AB73C5A46CEF}" destId="{22CF3991-5E47-431A-999C-A703F9E1ED39}" srcOrd="0" destOrd="0" presId="urn:microsoft.com/office/officeart/2005/8/layout/process2"/>
    <dgm:cxn modelId="{95A81725-5DCF-4C9D-971E-2F45DBEE6A55}" type="presParOf" srcId="{1A17E5F4-26B2-4CE5-AEDC-6485987518E4}" destId="{3B32702A-5D63-498A-BEC8-83AFF482605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812CF-3E22-4920-8881-312AC8BF0BEE}" type="presOf" srcId="{0DEA22CD-0DC0-48F1-95AE-A19F7589144E}" destId="{FCE60978-4932-4D25-85A8-0ADEE41F1AE9}" srcOrd="0" destOrd="0" presId="urn:microsoft.com/office/officeart/2005/8/layout/vList3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71E2C4D4-2555-43B3-B464-61D41278A448}" type="presOf" srcId="{C86EA1B0-6EB4-47D1-9933-1A028A06279B}" destId="{8391B976-A12A-4751-8254-2AFC5981E498}" srcOrd="0" destOrd="0" presId="urn:microsoft.com/office/officeart/2005/8/layout/vList3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DF327411-3FB8-4B9C-AE5F-9B22E78836CB}" type="presOf" srcId="{51DF9298-C068-4794-B8D7-290608BF4CA8}" destId="{9964F86A-DCC6-4C9F-970D-6B58597BD9C0}" srcOrd="0" destOrd="0" presId="urn:microsoft.com/office/officeart/2005/8/layout/vList3"/>
    <dgm:cxn modelId="{1AE1DB99-2AE6-4269-97BE-E16EFD3DFE52}" type="presParOf" srcId="{9964F86A-DCC6-4C9F-970D-6B58597BD9C0}" destId="{72D85F94-639A-4507-B734-C723EF6403CD}" srcOrd="0" destOrd="0" presId="urn:microsoft.com/office/officeart/2005/8/layout/vList3"/>
    <dgm:cxn modelId="{BADE917C-9639-41ED-95E9-73496AE408CD}" type="presParOf" srcId="{72D85F94-639A-4507-B734-C723EF6403CD}" destId="{4B1CAC1D-C654-4124-A739-D84414DBA671}" srcOrd="0" destOrd="0" presId="urn:microsoft.com/office/officeart/2005/8/layout/vList3"/>
    <dgm:cxn modelId="{9B996F04-26F8-4585-A597-6AF7B28F5144}" type="presParOf" srcId="{72D85F94-639A-4507-B734-C723EF6403CD}" destId="{8391B976-A12A-4751-8254-2AFC5981E498}" srcOrd="1" destOrd="0" presId="urn:microsoft.com/office/officeart/2005/8/layout/vList3"/>
    <dgm:cxn modelId="{C60DDE96-44F8-42D6-BF30-96F5F068B48E}" type="presParOf" srcId="{9964F86A-DCC6-4C9F-970D-6B58597BD9C0}" destId="{DB076522-CBE7-46C8-81F8-8B1AA6E70891}" srcOrd="1" destOrd="0" presId="urn:microsoft.com/office/officeart/2005/8/layout/vList3"/>
    <dgm:cxn modelId="{44AD0808-57B2-4D3E-B279-2E1CEA4BE4D8}" type="presParOf" srcId="{9964F86A-DCC6-4C9F-970D-6B58597BD9C0}" destId="{17C4357D-C2A4-4C51-A503-DF3BA7F5D281}" srcOrd="2" destOrd="0" presId="urn:microsoft.com/office/officeart/2005/8/layout/vList3"/>
    <dgm:cxn modelId="{58C7E009-DF85-4CF2-B07D-1AFEAFCCFE33}" type="presParOf" srcId="{17C4357D-C2A4-4C51-A503-DF3BA7F5D281}" destId="{DC299C18-AC1A-446D-AC36-50F0ED684BB2}" srcOrd="0" destOrd="0" presId="urn:microsoft.com/office/officeart/2005/8/layout/vList3"/>
    <dgm:cxn modelId="{09778BCC-23D7-4D87-9769-3025D0CAE862}" type="presParOf" srcId="{17C4357D-C2A4-4C51-A503-DF3BA7F5D281}" destId="{FCE60978-4932-4D25-85A8-0ADEE41F1AE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F7419-B13E-4697-8DFD-6CEF042063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D2EB-4139-4832-8BE2-34E7AEC44E7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service</a:t>
          </a:r>
          <a:endParaRPr lang="en-US" dirty="0">
            <a:solidFill>
              <a:schemeClr val="tx1"/>
            </a:solidFill>
          </a:endParaRPr>
        </a:p>
      </dgm:t>
    </dgm:pt>
    <dgm:pt modelId="{415C9B82-9987-4741-979F-246E413EE290}" type="parTrans" cxnId="{6EC0E0B1-4812-4CD1-8155-36787614E97A}">
      <dgm:prSet/>
      <dgm:spPr/>
      <dgm:t>
        <a:bodyPr/>
        <a:lstStyle/>
        <a:p>
          <a:endParaRPr lang="en-US"/>
        </a:p>
      </dgm:t>
    </dgm:pt>
    <dgm:pt modelId="{BE2D4F1A-C767-4306-8F2D-90BBB4092D1B}" type="sibTrans" cxnId="{6EC0E0B1-4812-4CD1-8155-36787614E97A}">
      <dgm:prSet/>
      <dgm:spPr/>
      <dgm:t>
        <a:bodyPr/>
        <a:lstStyle/>
        <a:p>
          <a:endParaRPr lang="en-US"/>
        </a:p>
      </dgm:t>
    </dgm:pt>
    <dgm:pt modelId="{491DB872-F997-4010-AC2A-0EA783828F9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A0395F82-0B6B-498B-8263-2FD8370E3EC7}" type="parTrans" cxnId="{465E9BDE-E124-47E6-87E6-7342AB9F10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FB9F7F-6AEE-48FA-908D-8B2F7AF69330}" type="sibTrans" cxnId="{465E9BDE-E124-47E6-87E6-7342AB9F1046}">
      <dgm:prSet/>
      <dgm:spPr/>
      <dgm:t>
        <a:bodyPr/>
        <a:lstStyle/>
        <a:p>
          <a:endParaRPr lang="en-US"/>
        </a:p>
      </dgm:t>
    </dgm:pt>
    <dgm:pt modelId="{D658C454-1E3F-4CE6-87D5-DACFE1FE301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Search maid</a:t>
          </a:r>
          <a:endParaRPr lang="en-US" dirty="0">
            <a:solidFill>
              <a:schemeClr val="tx1"/>
            </a:solidFill>
          </a:endParaRPr>
        </a:p>
      </dgm:t>
    </dgm:pt>
    <dgm:pt modelId="{AE1CAC4B-C906-4E38-AC41-A0CBFFBE183C}" type="parTrans" cxnId="{B40C56E1-5CA0-44D8-89F6-46731C8306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B104D8-011D-4B53-9171-CFD3C60E919C}" type="sibTrans" cxnId="{B40C56E1-5CA0-44D8-89F6-46731C830608}">
      <dgm:prSet/>
      <dgm:spPr/>
      <dgm:t>
        <a:bodyPr/>
        <a:lstStyle/>
        <a:p>
          <a:endParaRPr lang="en-US"/>
        </a:p>
      </dgm:t>
    </dgm:pt>
    <dgm:pt modelId="{F30AE508-9E74-4CCB-BFA9-D8AC23777E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Hire maid</a:t>
          </a:r>
          <a:endParaRPr lang="en-US" dirty="0">
            <a:solidFill>
              <a:schemeClr val="tx1"/>
            </a:solidFill>
          </a:endParaRPr>
        </a:p>
      </dgm:t>
    </dgm:pt>
    <dgm:pt modelId="{F23FDD98-5039-4280-BF24-63EEDB31EB9C}" type="parTrans" cxnId="{CF14EEF7-8011-4EBE-B56F-A0F5CD56D0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BB168B-99C3-476C-B782-DCCAF89E9F42}" type="sibTrans" cxnId="{CF14EEF7-8011-4EBE-B56F-A0F5CD56D075}">
      <dgm:prSet/>
      <dgm:spPr/>
      <dgm:t>
        <a:bodyPr/>
        <a:lstStyle/>
        <a:p>
          <a:endParaRPr lang="en-US"/>
        </a:p>
      </dgm:t>
    </dgm:pt>
    <dgm:pt modelId="{649416E1-30AA-471C-ACBC-EE7D62A6CE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</a:t>
          </a:r>
        </a:p>
      </dgm:t>
    </dgm:pt>
    <dgm:pt modelId="{7F4A5357-C282-423C-BEA6-90E52BAED1D2}" type="parTrans" cxnId="{092815AB-ED65-4917-84DC-C25DE2E45F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B7BC3A-4CBD-4BF9-AA15-0890AA02B65C}" type="sibTrans" cxnId="{092815AB-ED65-4917-84DC-C25DE2E45F79}">
      <dgm:prSet/>
      <dgm:spPr/>
      <dgm:t>
        <a:bodyPr/>
        <a:lstStyle/>
        <a:p>
          <a:endParaRPr lang="en-US"/>
        </a:p>
      </dgm:t>
    </dgm:pt>
    <dgm:pt modelId="{BEEED177-586A-47EA-BBE5-6EE10EE00A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Find job</a:t>
          </a:r>
          <a:endParaRPr lang="en-US" dirty="0">
            <a:solidFill>
              <a:schemeClr val="tx1"/>
            </a:solidFill>
          </a:endParaRPr>
        </a:p>
      </dgm:t>
    </dgm:pt>
    <dgm:pt modelId="{DA755108-63DF-4C55-B574-9956C2C5A450}" type="parTrans" cxnId="{95C957D9-266E-47BC-B92B-545D847FDF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1D0BED-6208-4D95-B02D-5A43F2DF870F}" type="sibTrans" cxnId="{95C957D9-266E-47BC-B92B-545D847FDF9B}">
      <dgm:prSet/>
      <dgm:spPr/>
      <dgm:t>
        <a:bodyPr/>
        <a:lstStyle/>
        <a:p>
          <a:endParaRPr lang="en-US"/>
        </a:p>
      </dgm:t>
    </dgm:pt>
    <dgm:pt modelId="{F1EEE1F4-0869-41DA-8DDA-8F445F60DC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Payment</a:t>
          </a:r>
          <a:endParaRPr lang="en-US" dirty="0">
            <a:solidFill>
              <a:schemeClr val="tx1"/>
            </a:solidFill>
          </a:endParaRPr>
        </a:p>
      </dgm:t>
    </dgm:pt>
    <dgm:pt modelId="{BC7757A5-8036-4F12-A923-589E27D5397D}" type="parTrans" cxnId="{A45C584B-83AE-4B69-A966-20C7880E8A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D296B9-B3AA-4EF5-A3CA-60A1E6396460}" type="sibTrans" cxnId="{A45C584B-83AE-4B69-A966-20C7880E8ACF}">
      <dgm:prSet/>
      <dgm:spPr/>
      <dgm:t>
        <a:bodyPr/>
        <a:lstStyle/>
        <a:p>
          <a:endParaRPr lang="en-US"/>
        </a:p>
      </dgm:t>
    </dgm:pt>
    <dgm:pt modelId="{C6E476F3-8601-4633-8734-48305D8660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</a:t>
          </a:r>
        </a:p>
      </dgm:t>
    </dgm:pt>
    <dgm:pt modelId="{BD8C3425-422B-4B32-8229-E435C1DC1D69}" type="parTrans" cxnId="{2307D4F0-3B19-4B6F-A85B-D4440095CF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D3DE66-5A54-4E58-95E8-262DDAE6AB5C}" type="sibTrans" cxnId="{2307D4F0-3B19-4B6F-A85B-D4440095CF12}">
      <dgm:prSet/>
      <dgm:spPr/>
      <dgm:t>
        <a:bodyPr/>
        <a:lstStyle/>
        <a:p>
          <a:endParaRPr lang="en-US"/>
        </a:p>
      </dgm:t>
    </dgm:pt>
    <dgm:pt modelId="{864E802F-72AC-4281-B2C8-CEC98801F13B}" type="pres">
      <dgm:prSet presAssocID="{6F3F7419-B13E-4697-8DFD-6CEF042063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A1E2D-6390-4346-82D2-7B7B032F69D1}" type="pres">
      <dgm:prSet presAssocID="{1547D2EB-4139-4832-8BE2-34E7AEC44E7E}" presName="root1" presStyleCnt="0"/>
      <dgm:spPr/>
    </dgm:pt>
    <dgm:pt modelId="{D921B7A0-85E1-4A8B-8FC3-492661835BF2}" type="pres">
      <dgm:prSet presAssocID="{1547D2EB-4139-4832-8BE2-34E7AEC44E7E}" presName="LevelOneTextNode" presStyleLbl="node0" presStyleIdx="0" presStyleCnt="1" custScaleX="202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2EF-AA9F-49F9-9F1B-4EA9E691986B}" type="pres">
      <dgm:prSet presAssocID="{1547D2EB-4139-4832-8BE2-34E7AEC44E7E}" presName="level2hierChild" presStyleCnt="0"/>
      <dgm:spPr/>
    </dgm:pt>
    <dgm:pt modelId="{4F8BC259-B028-4233-B906-4E6D0F858F09}" type="pres">
      <dgm:prSet presAssocID="{A0395F82-0B6B-498B-8263-2FD8370E3E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D4B7099-9749-4BC1-9D06-8968E1674A34}" type="pres">
      <dgm:prSet presAssocID="{A0395F82-0B6B-498B-8263-2FD8370E3E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5190AB-AB1B-4010-A843-457EA7E11D5A}" type="pres">
      <dgm:prSet presAssocID="{491DB872-F997-4010-AC2A-0EA783828F95}" presName="root2" presStyleCnt="0"/>
      <dgm:spPr/>
    </dgm:pt>
    <dgm:pt modelId="{64227652-3D04-4458-A4FE-03D0A1ADD60E}" type="pres">
      <dgm:prSet presAssocID="{491DB872-F997-4010-AC2A-0EA783828F9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4757-FC8D-4BD4-8344-838F54AFBAB9}" type="pres">
      <dgm:prSet presAssocID="{491DB872-F997-4010-AC2A-0EA783828F95}" presName="level3hierChild" presStyleCnt="0"/>
      <dgm:spPr/>
    </dgm:pt>
    <dgm:pt modelId="{EE7C60AA-C635-41F7-8206-637141DA1A85}" type="pres">
      <dgm:prSet presAssocID="{AE1CAC4B-C906-4E38-AC41-A0CBFFBE183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2D8BFF8-1475-4686-BAB6-10D80C2F0545}" type="pres">
      <dgm:prSet presAssocID="{AE1CAC4B-C906-4E38-AC41-A0CBFFBE183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61F0EE6-48D6-464A-9D62-981B734972E7}" type="pres">
      <dgm:prSet presAssocID="{D658C454-1E3F-4CE6-87D5-DACFE1FE3011}" presName="root2" presStyleCnt="0"/>
      <dgm:spPr/>
    </dgm:pt>
    <dgm:pt modelId="{EA46B502-FE1E-4534-B381-1D6639EB5DE3}" type="pres">
      <dgm:prSet presAssocID="{D658C454-1E3F-4CE6-87D5-DACFE1FE301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C748-4D2F-4F7A-B2AB-436A973B724C}" type="pres">
      <dgm:prSet presAssocID="{D658C454-1E3F-4CE6-87D5-DACFE1FE3011}" presName="level3hierChild" presStyleCnt="0"/>
      <dgm:spPr/>
    </dgm:pt>
    <dgm:pt modelId="{2AD55D81-848F-4EAB-9F91-4AC520002496}" type="pres">
      <dgm:prSet presAssocID="{F23FDD98-5039-4280-BF24-63EEDB31EB9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25FA1A54-4EA3-4C2C-9551-206086B9FCDD}" type="pres">
      <dgm:prSet presAssocID="{F23FDD98-5039-4280-BF24-63EEDB31EB9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BB3C7BA-19F2-425F-9E7E-E22E75D81D30}" type="pres">
      <dgm:prSet presAssocID="{F30AE508-9E74-4CCB-BFA9-D8AC23777EAA}" presName="root2" presStyleCnt="0"/>
      <dgm:spPr/>
    </dgm:pt>
    <dgm:pt modelId="{AAF31316-42E8-4C3B-A632-B8A0F956C3FD}" type="pres">
      <dgm:prSet presAssocID="{F30AE508-9E74-4CCB-BFA9-D8AC23777EAA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CBF72-9C79-4C61-AE77-53FC65FC40B2}" type="pres">
      <dgm:prSet presAssocID="{F30AE508-9E74-4CCB-BFA9-D8AC23777EAA}" presName="level3hierChild" presStyleCnt="0"/>
      <dgm:spPr/>
    </dgm:pt>
    <dgm:pt modelId="{132BD70E-F632-45DC-A4F3-84F08631872B}" type="pres">
      <dgm:prSet presAssocID="{BC7757A5-8036-4F12-A923-589E27D5397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F2FA29AA-D03C-4222-89D0-2AB4FD660E11}" type="pres">
      <dgm:prSet presAssocID="{BC7757A5-8036-4F12-A923-589E27D5397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BA1CA2A-9E3A-4346-8BCC-0E3BAE8C7BE9}" type="pres">
      <dgm:prSet presAssocID="{F1EEE1F4-0869-41DA-8DDA-8F445F60DC2D}" presName="root2" presStyleCnt="0"/>
      <dgm:spPr/>
    </dgm:pt>
    <dgm:pt modelId="{DBF2E0A8-9F98-4D5B-AF35-B2847BF34CDA}" type="pres">
      <dgm:prSet presAssocID="{F1EEE1F4-0869-41DA-8DDA-8F445F60DC2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D1FA2-3FB0-4A01-A6FA-6999B59E801F}" type="pres">
      <dgm:prSet presAssocID="{F1EEE1F4-0869-41DA-8DDA-8F445F60DC2D}" presName="level3hierChild" presStyleCnt="0"/>
      <dgm:spPr/>
    </dgm:pt>
    <dgm:pt modelId="{F214B731-0032-4563-8CB6-C8BA58A5A3DF}" type="pres">
      <dgm:prSet presAssocID="{7F4A5357-C282-423C-BEA6-90E52BAED1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50B578-2002-4178-AF51-7306A74302F9}" type="pres">
      <dgm:prSet presAssocID="{7F4A5357-C282-423C-BEA6-90E52BAED1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AA87A1-A050-443D-8FB7-06ADBB7A7A4B}" type="pres">
      <dgm:prSet presAssocID="{649416E1-30AA-471C-ACBC-EE7D62A6CE14}" presName="root2" presStyleCnt="0"/>
      <dgm:spPr/>
    </dgm:pt>
    <dgm:pt modelId="{0A3961BE-79F2-41C8-BE95-CDF84A0D71F0}" type="pres">
      <dgm:prSet presAssocID="{649416E1-30AA-471C-ACBC-EE7D62A6CE1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9CD9D-D2AC-4270-BC47-4F28BC5ED114}" type="pres">
      <dgm:prSet presAssocID="{649416E1-30AA-471C-ACBC-EE7D62A6CE14}" presName="level3hierChild" presStyleCnt="0"/>
      <dgm:spPr/>
    </dgm:pt>
    <dgm:pt modelId="{C4C43F50-3BA1-4E03-97D2-80ADE92E4AE1}" type="pres">
      <dgm:prSet presAssocID="{DA755108-63DF-4C55-B574-9956C2C5A4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EB035E2-1D24-44E7-8EC6-4276B287311E}" type="pres">
      <dgm:prSet presAssocID="{DA755108-63DF-4C55-B574-9956C2C5A4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3DE20AEC-A031-45BF-A734-9E5D9C11541D}" type="pres">
      <dgm:prSet presAssocID="{BEEED177-586A-47EA-BBE5-6EE10EE00A72}" presName="root2" presStyleCnt="0"/>
      <dgm:spPr/>
    </dgm:pt>
    <dgm:pt modelId="{A7365BDD-AA54-4A65-8411-FB148E9589E6}" type="pres">
      <dgm:prSet presAssocID="{BEEED177-586A-47EA-BBE5-6EE10EE00A7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706F4-F013-4F0E-8252-B7992A727297}" type="pres">
      <dgm:prSet presAssocID="{BEEED177-586A-47EA-BBE5-6EE10EE00A72}" presName="level3hierChild" presStyleCnt="0"/>
      <dgm:spPr/>
    </dgm:pt>
    <dgm:pt modelId="{E1744E9C-3E16-49BE-B90E-1D0087049AF0}" type="pres">
      <dgm:prSet presAssocID="{BD8C3425-422B-4B32-8229-E435C1DC1D6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FE2064C-8FCD-48E2-B1F5-49949BDD5AE9}" type="pres">
      <dgm:prSet presAssocID="{BD8C3425-422B-4B32-8229-E435C1DC1D6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281AE9E-62A3-416D-98A9-F08A0B7DAEEB}" type="pres">
      <dgm:prSet presAssocID="{C6E476F3-8601-4633-8734-48305D8660EC}" presName="root2" presStyleCnt="0"/>
      <dgm:spPr/>
    </dgm:pt>
    <dgm:pt modelId="{FF9E4D0C-9319-4E0A-9C04-1932C3097667}" type="pres">
      <dgm:prSet presAssocID="{C6E476F3-8601-4633-8734-48305D8660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255F6-26C0-46DC-8B66-4B72E89A8ED4}" type="pres">
      <dgm:prSet presAssocID="{C6E476F3-8601-4633-8734-48305D8660EC}" presName="level3hierChild" presStyleCnt="0"/>
      <dgm:spPr/>
    </dgm:pt>
  </dgm:ptLst>
  <dgm:cxnLst>
    <dgm:cxn modelId="{49D6553D-120F-4752-BF67-4BD42C8F017B}" type="presOf" srcId="{DA755108-63DF-4C55-B574-9956C2C5A450}" destId="{FEB035E2-1D24-44E7-8EC6-4276B287311E}" srcOrd="1" destOrd="0" presId="urn:microsoft.com/office/officeart/2005/8/layout/hierarchy2"/>
    <dgm:cxn modelId="{DBA81062-55C0-4631-ACB4-E0993D4C5374}" type="presOf" srcId="{BC7757A5-8036-4F12-A923-589E27D5397D}" destId="{132BD70E-F632-45DC-A4F3-84F08631872B}" srcOrd="0" destOrd="0" presId="urn:microsoft.com/office/officeart/2005/8/layout/hierarchy2"/>
    <dgm:cxn modelId="{6EC0E0B1-4812-4CD1-8155-36787614E97A}" srcId="{6F3F7419-B13E-4697-8DFD-6CEF0420635A}" destId="{1547D2EB-4139-4832-8BE2-34E7AEC44E7E}" srcOrd="0" destOrd="0" parTransId="{415C9B82-9987-4741-979F-246E413EE290}" sibTransId="{BE2D4F1A-C767-4306-8F2D-90BBB4092D1B}"/>
    <dgm:cxn modelId="{20DBF254-1997-458E-BC14-E0DC60981AB5}" type="presOf" srcId="{BEEED177-586A-47EA-BBE5-6EE10EE00A72}" destId="{A7365BDD-AA54-4A65-8411-FB148E9589E6}" srcOrd="0" destOrd="0" presId="urn:microsoft.com/office/officeart/2005/8/layout/hierarchy2"/>
    <dgm:cxn modelId="{92A4EA9E-AD2D-4ECA-BE35-C1D8154CAEE8}" type="presOf" srcId="{491DB872-F997-4010-AC2A-0EA783828F95}" destId="{64227652-3D04-4458-A4FE-03D0A1ADD60E}" srcOrd="0" destOrd="0" presId="urn:microsoft.com/office/officeart/2005/8/layout/hierarchy2"/>
    <dgm:cxn modelId="{465E9BDE-E124-47E6-87E6-7342AB9F1046}" srcId="{1547D2EB-4139-4832-8BE2-34E7AEC44E7E}" destId="{491DB872-F997-4010-AC2A-0EA783828F95}" srcOrd="0" destOrd="0" parTransId="{A0395F82-0B6B-498B-8263-2FD8370E3EC7}" sibTransId="{3EFB9F7F-6AEE-48FA-908D-8B2F7AF69330}"/>
    <dgm:cxn modelId="{092815AB-ED65-4917-84DC-C25DE2E45F79}" srcId="{1547D2EB-4139-4832-8BE2-34E7AEC44E7E}" destId="{649416E1-30AA-471C-ACBC-EE7D62A6CE14}" srcOrd="1" destOrd="0" parTransId="{7F4A5357-C282-423C-BEA6-90E52BAED1D2}" sibTransId="{0DB7BC3A-4CBD-4BF9-AA15-0890AA02B65C}"/>
    <dgm:cxn modelId="{19191C34-1AC9-43A1-9A34-0174A46F8FA8}" type="presOf" srcId="{BD8C3425-422B-4B32-8229-E435C1DC1D69}" destId="{0FE2064C-8FCD-48E2-B1F5-49949BDD5AE9}" srcOrd="1" destOrd="0" presId="urn:microsoft.com/office/officeart/2005/8/layout/hierarchy2"/>
    <dgm:cxn modelId="{05B14CB9-8F6E-475E-AA10-276459FA726F}" type="presOf" srcId="{F30AE508-9E74-4CCB-BFA9-D8AC23777EAA}" destId="{AAF31316-42E8-4C3B-A632-B8A0F956C3FD}" srcOrd="0" destOrd="0" presId="urn:microsoft.com/office/officeart/2005/8/layout/hierarchy2"/>
    <dgm:cxn modelId="{A45C584B-83AE-4B69-A966-20C7880E8ACF}" srcId="{491DB872-F997-4010-AC2A-0EA783828F95}" destId="{F1EEE1F4-0869-41DA-8DDA-8F445F60DC2D}" srcOrd="2" destOrd="0" parTransId="{BC7757A5-8036-4F12-A923-589E27D5397D}" sibTransId="{36D296B9-B3AA-4EF5-A3CA-60A1E6396460}"/>
    <dgm:cxn modelId="{F839E68A-A2FB-4F7E-B15F-B2D830FCC7FE}" type="presOf" srcId="{BC7757A5-8036-4F12-A923-589E27D5397D}" destId="{F2FA29AA-D03C-4222-89D0-2AB4FD660E11}" srcOrd="1" destOrd="0" presId="urn:microsoft.com/office/officeart/2005/8/layout/hierarchy2"/>
    <dgm:cxn modelId="{820DA5FF-AD76-478A-B7F3-1EF6C57DC164}" type="presOf" srcId="{F23FDD98-5039-4280-BF24-63EEDB31EB9C}" destId="{2AD55D81-848F-4EAB-9F91-4AC520002496}" srcOrd="0" destOrd="0" presId="urn:microsoft.com/office/officeart/2005/8/layout/hierarchy2"/>
    <dgm:cxn modelId="{63B02835-2015-4759-807F-A11AC488F63B}" type="presOf" srcId="{DA755108-63DF-4C55-B574-9956C2C5A450}" destId="{C4C43F50-3BA1-4E03-97D2-80ADE92E4AE1}" srcOrd="0" destOrd="0" presId="urn:microsoft.com/office/officeart/2005/8/layout/hierarchy2"/>
    <dgm:cxn modelId="{2B7D5FAA-8991-45C9-A230-C234600BA5FE}" type="presOf" srcId="{AE1CAC4B-C906-4E38-AC41-A0CBFFBE183C}" destId="{12D8BFF8-1475-4686-BAB6-10D80C2F0545}" srcOrd="1" destOrd="0" presId="urn:microsoft.com/office/officeart/2005/8/layout/hierarchy2"/>
    <dgm:cxn modelId="{ED93495F-1076-4A7B-A624-FB2B54156C6F}" type="presOf" srcId="{649416E1-30AA-471C-ACBC-EE7D62A6CE14}" destId="{0A3961BE-79F2-41C8-BE95-CDF84A0D71F0}" srcOrd="0" destOrd="0" presId="urn:microsoft.com/office/officeart/2005/8/layout/hierarchy2"/>
    <dgm:cxn modelId="{770FF939-0572-4AC0-91BF-C42D66F36D9E}" type="presOf" srcId="{C6E476F3-8601-4633-8734-48305D8660EC}" destId="{FF9E4D0C-9319-4E0A-9C04-1932C3097667}" srcOrd="0" destOrd="0" presId="urn:microsoft.com/office/officeart/2005/8/layout/hierarchy2"/>
    <dgm:cxn modelId="{3204464D-0277-483B-9299-B31AED5C9EFE}" type="presOf" srcId="{7F4A5357-C282-423C-BEA6-90E52BAED1D2}" destId="{F214B731-0032-4563-8CB6-C8BA58A5A3DF}" srcOrd="0" destOrd="0" presId="urn:microsoft.com/office/officeart/2005/8/layout/hierarchy2"/>
    <dgm:cxn modelId="{5EBFB6AD-DE1F-47C3-9A45-A4E0E480AC44}" type="presOf" srcId="{7F4A5357-C282-423C-BEA6-90E52BAED1D2}" destId="{F650B578-2002-4178-AF51-7306A74302F9}" srcOrd="1" destOrd="0" presId="urn:microsoft.com/office/officeart/2005/8/layout/hierarchy2"/>
    <dgm:cxn modelId="{CF14EEF7-8011-4EBE-B56F-A0F5CD56D075}" srcId="{491DB872-F997-4010-AC2A-0EA783828F95}" destId="{F30AE508-9E74-4CCB-BFA9-D8AC23777EAA}" srcOrd="1" destOrd="0" parTransId="{F23FDD98-5039-4280-BF24-63EEDB31EB9C}" sibTransId="{8FBB168B-99C3-476C-B782-DCCAF89E9F42}"/>
    <dgm:cxn modelId="{BBE060E3-B7F3-417F-92F4-99BD4EE8EFE9}" type="presOf" srcId="{A0395F82-0B6B-498B-8263-2FD8370E3EC7}" destId="{4F8BC259-B028-4233-B906-4E6D0F858F09}" srcOrd="0" destOrd="0" presId="urn:microsoft.com/office/officeart/2005/8/layout/hierarchy2"/>
    <dgm:cxn modelId="{A4B83729-7D4A-4265-8684-6045F079AAD2}" type="presOf" srcId="{D658C454-1E3F-4CE6-87D5-DACFE1FE3011}" destId="{EA46B502-FE1E-4534-B381-1D6639EB5DE3}" srcOrd="0" destOrd="0" presId="urn:microsoft.com/office/officeart/2005/8/layout/hierarchy2"/>
    <dgm:cxn modelId="{2307D4F0-3B19-4B6F-A85B-D4440095CF12}" srcId="{649416E1-30AA-471C-ACBC-EE7D62A6CE14}" destId="{C6E476F3-8601-4633-8734-48305D8660EC}" srcOrd="1" destOrd="0" parTransId="{BD8C3425-422B-4B32-8229-E435C1DC1D69}" sibTransId="{C7D3DE66-5A54-4E58-95E8-262DDAE6AB5C}"/>
    <dgm:cxn modelId="{B40C56E1-5CA0-44D8-89F6-46731C830608}" srcId="{491DB872-F997-4010-AC2A-0EA783828F95}" destId="{D658C454-1E3F-4CE6-87D5-DACFE1FE3011}" srcOrd="0" destOrd="0" parTransId="{AE1CAC4B-C906-4E38-AC41-A0CBFFBE183C}" sibTransId="{01B104D8-011D-4B53-9171-CFD3C60E919C}"/>
    <dgm:cxn modelId="{A43233CA-45E1-4BF4-B371-9960391AE900}" type="presOf" srcId="{1547D2EB-4139-4832-8BE2-34E7AEC44E7E}" destId="{D921B7A0-85E1-4A8B-8FC3-492661835BF2}" srcOrd="0" destOrd="0" presId="urn:microsoft.com/office/officeart/2005/8/layout/hierarchy2"/>
    <dgm:cxn modelId="{5CC10FF7-DF3F-429C-90EC-5855571F306A}" type="presOf" srcId="{F23FDD98-5039-4280-BF24-63EEDB31EB9C}" destId="{25FA1A54-4EA3-4C2C-9551-206086B9FCDD}" srcOrd="1" destOrd="0" presId="urn:microsoft.com/office/officeart/2005/8/layout/hierarchy2"/>
    <dgm:cxn modelId="{AB5BBB08-2B5C-4F8A-AE82-99160AD83E92}" type="presOf" srcId="{6F3F7419-B13E-4697-8DFD-6CEF0420635A}" destId="{864E802F-72AC-4281-B2C8-CEC98801F13B}" srcOrd="0" destOrd="0" presId="urn:microsoft.com/office/officeart/2005/8/layout/hierarchy2"/>
    <dgm:cxn modelId="{296545EF-E855-449F-863A-7C3867675AB3}" type="presOf" srcId="{BD8C3425-422B-4B32-8229-E435C1DC1D69}" destId="{E1744E9C-3E16-49BE-B90E-1D0087049AF0}" srcOrd="0" destOrd="0" presId="urn:microsoft.com/office/officeart/2005/8/layout/hierarchy2"/>
    <dgm:cxn modelId="{9269EA23-B3DC-420D-B205-0311B1F2ABD5}" type="presOf" srcId="{AE1CAC4B-C906-4E38-AC41-A0CBFFBE183C}" destId="{EE7C60AA-C635-41F7-8206-637141DA1A85}" srcOrd="0" destOrd="0" presId="urn:microsoft.com/office/officeart/2005/8/layout/hierarchy2"/>
    <dgm:cxn modelId="{D5332C09-E971-427E-A8A5-300C07B3B36F}" type="presOf" srcId="{A0395F82-0B6B-498B-8263-2FD8370E3EC7}" destId="{7D4B7099-9749-4BC1-9D06-8968E1674A34}" srcOrd="1" destOrd="0" presId="urn:microsoft.com/office/officeart/2005/8/layout/hierarchy2"/>
    <dgm:cxn modelId="{A196571B-EFC7-4001-B976-86956F8A5635}" type="presOf" srcId="{F1EEE1F4-0869-41DA-8DDA-8F445F60DC2D}" destId="{DBF2E0A8-9F98-4D5B-AF35-B2847BF34CDA}" srcOrd="0" destOrd="0" presId="urn:microsoft.com/office/officeart/2005/8/layout/hierarchy2"/>
    <dgm:cxn modelId="{95C957D9-266E-47BC-B92B-545D847FDF9B}" srcId="{649416E1-30AA-471C-ACBC-EE7D62A6CE14}" destId="{BEEED177-586A-47EA-BBE5-6EE10EE00A72}" srcOrd="0" destOrd="0" parTransId="{DA755108-63DF-4C55-B574-9956C2C5A450}" sibTransId="{F41D0BED-6208-4D95-B02D-5A43F2DF870F}"/>
    <dgm:cxn modelId="{EB2159AC-601D-4229-B7B6-5BE51E72FCFF}" type="presParOf" srcId="{864E802F-72AC-4281-B2C8-CEC98801F13B}" destId="{00BA1E2D-6390-4346-82D2-7B7B032F69D1}" srcOrd="0" destOrd="0" presId="urn:microsoft.com/office/officeart/2005/8/layout/hierarchy2"/>
    <dgm:cxn modelId="{283E4727-A4FA-4D1B-A92F-7941C0C624E7}" type="presParOf" srcId="{00BA1E2D-6390-4346-82D2-7B7B032F69D1}" destId="{D921B7A0-85E1-4A8B-8FC3-492661835BF2}" srcOrd="0" destOrd="0" presId="urn:microsoft.com/office/officeart/2005/8/layout/hierarchy2"/>
    <dgm:cxn modelId="{17418B12-04D8-49CC-B4CB-23B46384138B}" type="presParOf" srcId="{00BA1E2D-6390-4346-82D2-7B7B032F69D1}" destId="{0B8682EF-AA9F-49F9-9F1B-4EA9E691986B}" srcOrd="1" destOrd="0" presId="urn:microsoft.com/office/officeart/2005/8/layout/hierarchy2"/>
    <dgm:cxn modelId="{78996D22-BD46-40CD-A035-46CBCE0F01CA}" type="presParOf" srcId="{0B8682EF-AA9F-49F9-9F1B-4EA9E691986B}" destId="{4F8BC259-B028-4233-B906-4E6D0F858F09}" srcOrd="0" destOrd="0" presId="urn:microsoft.com/office/officeart/2005/8/layout/hierarchy2"/>
    <dgm:cxn modelId="{7FEF0EF2-AA94-4513-B9D1-7DB5D4929E7E}" type="presParOf" srcId="{4F8BC259-B028-4233-B906-4E6D0F858F09}" destId="{7D4B7099-9749-4BC1-9D06-8968E1674A34}" srcOrd="0" destOrd="0" presId="urn:microsoft.com/office/officeart/2005/8/layout/hierarchy2"/>
    <dgm:cxn modelId="{0C24B8A9-DD5A-4BDC-B137-B245D01F1163}" type="presParOf" srcId="{0B8682EF-AA9F-49F9-9F1B-4EA9E691986B}" destId="{305190AB-AB1B-4010-A843-457EA7E11D5A}" srcOrd="1" destOrd="0" presId="urn:microsoft.com/office/officeart/2005/8/layout/hierarchy2"/>
    <dgm:cxn modelId="{66FE9388-4750-4D83-9731-9D79F014865A}" type="presParOf" srcId="{305190AB-AB1B-4010-A843-457EA7E11D5A}" destId="{64227652-3D04-4458-A4FE-03D0A1ADD60E}" srcOrd="0" destOrd="0" presId="urn:microsoft.com/office/officeart/2005/8/layout/hierarchy2"/>
    <dgm:cxn modelId="{6D382B98-4C0F-485D-9825-75887B9A5D98}" type="presParOf" srcId="{305190AB-AB1B-4010-A843-457EA7E11D5A}" destId="{47E64757-FC8D-4BD4-8344-838F54AFBAB9}" srcOrd="1" destOrd="0" presId="urn:microsoft.com/office/officeart/2005/8/layout/hierarchy2"/>
    <dgm:cxn modelId="{4A6BD886-A120-4A4C-80F8-8949B2E44E00}" type="presParOf" srcId="{47E64757-FC8D-4BD4-8344-838F54AFBAB9}" destId="{EE7C60AA-C635-41F7-8206-637141DA1A85}" srcOrd="0" destOrd="0" presId="urn:microsoft.com/office/officeart/2005/8/layout/hierarchy2"/>
    <dgm:cxn modelId="{9680B4E0-212A-48BE-82D0-68C7ED98ADB5}" type="presParOf" srcId="{EE7C60AA-C635-41F7-8206-637141DA1A85}" destId="{12D8BFF8-1475-4686-BAB6-10D80C2F0545}" srcOrd="0" destOrd="0" presId="urn:microsoft.com/office/officeart/2005/8/layout/hierarchy2"/>
    <dgm:cxn modelId="{B0CE4628-5A86-4490-A321-30DACE540D9E}" type="presParOf" srcId="{47E64757-FC8D-4BD4-8344-838F54AFBAB9}" destId="{261F0EE6-48D6-464A-9D62-981B734972E7}" srcOrd="1" destOrd="0" presId="urn:microsoft.com/office/officeart/2005/8/layout/hierarchy2"/>
    <dgm:cxn modelId="{4238DB1F-F233-48C2-8FCC-4CCB1E333B28}" type="presParOf" srcId="{261F0EE6-48D6-464A-9D62-981B734972E7}" destId="{EA46B502-FE1E-4534-B381-1D6639EB5DE3}" srcOrd="0" destOrd="0" presId="urn:microsoft.com/office/officeart/2005/8/layout/hierarchy2"/>
    <dgm:cxn modelId="{9AE9E4BE-C226-43FB-B824-226DE1636CEA}" type="presParOf" srcId="{261F0EE6-48D6-464A-9D62-981B734972E7}" destId="{9C50C748-4D2F-4F7A-B2AB-436A973B724C}" srcOrd="1" destOrd="0" presId="urn:microsoft.com/office/officeart/2005/8/layout/hierarchy2"/>
    <dgm:cxn modelId="{5D1A8BFD-BCCA-442D-88E1-B2CF0F0C562E}" type="presParOf" srcId="{47E64757-FC8D-4BD4-8344-838F54AFBAB9}" destId="{2AD55D81-848F-4EAB-9F91-4AC520002496}" srcOrd="2" destOrd="0" presId="urn:microsoft.com/office/officeart/2005/8/layout/hierarchy2"/>
    <dgm:cxn modelId="{4B6E9855-31E6-4179-81BF-B870AB6799B5}" type="presParOf" srcId="{2AD55D81-848F-4EAB-9F91-4AC520002496}" destId="{25FA1A54-4EA3-4C2C-9551-206086B9FCDD}" srcOrd="0" destOrd="0" presId="urn:microsoft.com/office/officeart/2005/8/layout/hierarchy2"/>
    <dgm:cxn modelId="{997565E6-C53D-4008-9921-6DE685F3A657}" type="presParOf" srcId="{47E64757-FC8D-4BD4-8344-838F54AFBAB9}" destId="{1BB3C7BA-19F2-425F-9E7E-E22E75D81D30}" srcOrd="3" destOrd="0" presId="urn:microsoft.com/office/officeart/2005/8/layout/hierarchy2"/>
    <dgm:cxn modelId="{B10F1689-1C7E-4F0D-AD2F-A7F875409968}" type="presParOf" srcId="{1BB3C7BA-19F2-425F-9E7E-E22E75D81D30}" destId="{AAF31316-42E8-4C3B-A632-B8A0F956C3FD}" srcOrd="0" destOrd="0" presId="urn:microsoft.com/office/officeart/2005/8/layout/hierarchy2"/>
    <dgm:cxn modelId="{14E51C9A-AE46-4D25-B25C-3D8219F35E9F}" type="presParOf" srcId="{1BB3C7BA-19F2-425F-9E7E-E22E75D81D30}" destId="{937CBF72-9C79-4C61-AE77-53FC65FC40B2}" srcOrd="1" destOrd="0" presId="urn:microsoft.com/office/officeart/2005/8/layout/hierarchy2"/>
    <dgm:cxn modelId="{F2C3793B-DC87-4B86-83DE-13A7FA22D21E}" type="presParOf" srcId="{47E64757-FC8D-4BD4-8344-838F54AFBAB9}" destId="{132BD70E-F632-45DC-A4F3-84F08631872B}" srcOrd="4" destOrd="0" presId="urn:microsoft.com/office/officeart/2005/8/layout/hierarchy2"/>
    <dgm:cxn modelId="{AC7F3757-7D19-478C-A423-8C744FC9257D}" type="presParOf" srcId="{132BD70E-F632-45DC-A4F3-84F08631872B}" destId="{F2FA29AA-D03C-4222-89D0-2AB4FD660E11}" srcOrd="0" destOrd="0" presId="urn:microsoft.com/office/officeart/2005/8/layout/hierarchy2"/>
    <dgm:cxn modelId="{1315D8D2-91FA-45AD-B904-9CF278D29351}" type="presParOf" srcId="{47E64757-FC8D-4BD4-8344-838F54AFBAB9}" destId="{8BA1CA2A-9E3A-4346-8BCC-0E3BAE8C7BE9}" srcOrd="5" destOrd="0" presId="urn:microsoft.com/office/officeart/2005/8/layout/hierarchy2"/>
    <dgm:cxn modelId="{E1632D00-BAE6-4838-A379-7CBCED2F64DD}" type="presParOf" srcId="{8BA1CA2A-9E3A-4346-8BCC-0E3BAE8C7BE9}" destId="{DBF2E0A8-9F98-4D5B-AF35-B2847BF34CDA}" srcOrd="0" destOrd="0" presId="urn:microsoft.com/office/officeart/2005/8/layout/hierarchy2"/>
    <dgm:cxn modelId="{CFE33CA4-F284-48AE-B3C9-65A9DAE94ABA}" type="presParOf" srcId="{8BA1CA2A-9E3A-4346-8BCC-0E3BAE8C7BE9}" destId="{61ED1FA2-3FB0-4A01-A6FA-6999B59E801F}" srcOrd="1" destOrd="0" presId="urn:microsoft.com/office/officeart/2005/8/layout/hierarchy2"/>
    <dgm:cxn modelId="{0835C77F-146B-4829-8DAB-6C1892D593DD}" type="presParOf" srcId="{0B8682EF-AA9F-49F9-9F1B-4EA9E691986B}" destId="{F214B731-0032-4563-8CB6-C8BA58A5A3DF}" srcOrd="2" destOrd="0" presId="urn:microsoft.com/office/officeart/2005/8/layout/hierarchy2"/>
    <dgm:cxn modelId="{31D1C1D0-A867-4020-8FD7-3E7C332DC6B6}" type="presParOf" srcId="{F214B731-0032-4563-8CB6-C8BA58A5A3DF}" destId="{F650B578-2002-4178-AF51-7306A74302F9}" srcOrd="0" destOrd="0" presId="urn:microsoft.com/office/officeart/2005/8/layout/hierarchy2"/>
    <dgm:cxn modelId="{9C54249D-6F78-4375-B9C7-620FEF207396}" type="presParOf" srcId="{0B8682EF-AA9F-49F9-9F1B-4EA9E691986B}" destId="{E5AA87A1-A050-443D-8FB7-06ADBB7A7A4B}" srcOrd="3" destOrd="0" presId="urn:microsoft.com/office/officeart/2005/8/layout/hierarchy2"/>
    <dgm:cxn modelId="{B1AB3453-CC15-48DE-92C7-1A0978E18E91}" type="presParOf" srcId="{E5AA87A1-A050-443D-8FB7-06ADBB7A7A4B}" destId="{0A3961BE-79F2-41C8-BE95-CDF84A0D71F0}" srcOrd="0" destOrd="0" presId="urn:microsoft.com/office/officeart/2005/8/layout/hierarchy2"/>
    <dgm:cxn modelId="{7E6F4D4E-67E4-4164-8939-10510141229E}" type="presParOf" srcId="{E5AA87A1-A050-443D-8FB7-06ADBB7A7A4B}" destId="{51C9CD9D-D2AC-4270-BC47-4F28BC5ED114}" srcOrd="1" destOrd="0" presId="urn:microsoft.com/office/officeart/2005/8/layout/hierarchy2"/>
    <dgm:cxn modelId="{0AB0AE87-CD55-48AA-B944-6590C5C5B3D3}" type="presParOf" srcId="{51C9CD9D-D2AC-4270-BC47-4F28BC5ED114}" destId="{C4C43F50-3BA1-4E03-97D2-80ADE92E4AE1}" srcOrd="0" destOrd="0" presId="urn:microsoft.com/office/officeart/2005/8/layout/hierarchy2"/>
    <dgm:cxn modelId="{299C20B3-3179-430D-B96E-F761285CDF4E}" type="presParOf" srcId="{C4C43F50-3BA1-4E03-97D2-80ADE92E4AE1}" destId="{FEB035E2-1D24-44E7-8EC6-4276B287311E}" srcOrd="0" destOrd="0" presId="urn:microsoft.com/office/officeart/2005/8/layout/hierarchy2"/>
    <dgm:cxn modelId="{64C4408F-80EB-4F49-A9B4-3839B9264343}" type="presParOf" srcId="{51C9CD9D-D2AC-4270-BC47-4F28BC5ED114}" destId="{3DE20AEC-A031-45BF-A734-9E5D9C11541D}" srcOrd="1" destOrd="0" presId="urn:microsoft.com/office/officeart/2005/8/layout/hierarchy2"/>
    <dgm:cxn modelId="{2E492F67-6FD2-4384-9460-ECE01F4F9D17}" type="presParOf" srcId="{3DE20AEC-A031-45BF-A734-9E5D9C11541D}" destId="{A7365BDD-AA54-4A65-8411-FB148E9589E6}" srcOrd="0" destOrd="0" presId="urn:microsoft.com/office/officeart/2005/8/layout/hierarchy2"/>
    <dgm:cxn modelId="{7275D861-394A-4B03-B393-3CAC87800E3B}" type="presParOf" srcId="{3DE20AEC-A031-45BF-A734-9E5D9C11541D}" destId="{44A706F4-F013-4F0E-8252-B7992A727297}" srcOrd="1" destOrd="0" presId="urn:microsoft.com/office/officeart/2005/8/layout/hierarchy2"/>
    <dgm:cxn modelId="{875BF360-73F4-4770-A52C-E3EB1225742E}" type="presParOf" srcId="{51C9CD9D-D2AC-4270-BC47-4F28BC5ED114}" destId="{E1744E9C-3E16-49BE-B90E-1D0087049AF0}" srcOrd="2" destOrd="0" presId="urn:microsoft.com/office/officeart/2005/8/layout/hierarchy2"/>
    <dgm:cxn modelId="{0CCFED27-008A-4D9F-8191-4E23F8E99F12}" type="presParOf" srcId="{E1744E9C-3E16-49BE-B90E-1D0087049AF0}" destId="{0FE2064C-8FCD-48E2-B1F5-49949BDD5AE9}" srcOrd="0" destOrd="0" presId="urn:microsoft.com/office/officeart/2005/8/layout/hierarchy2"/>
    <dgm:cxn modelId="{4A649839-102E-4AE8-84D4-3CAC5B21A666}" type="presParOf" srcId="{51C9CD9D-D2AC-4270-BC47-4F28BC5ED114}" destId="{8281AE9E-62A3-416D-98A9-F08A0B7DAEEB}" srcOrd="3" destOrd="0" presId="urn:microsoft.com/office/officeart/2005/8/layout/hierarchy2"/>
    <dgm:cxn modelId="{C51B8C1D-1CA6-40DE-8D2E-EAC389A3C5C6}" type="presParOf" srcId="{8281AE9E-62A3-416D-98A9-F08A0B7DAEEB}" destId="{FF9E4D0C-9319-4E0A-9C04-1932C3097667}" srcOrd="0" destOrd="0" presId="urn:microsoft.com/office/officeart/2005/8/layout/hierarchy2"/>
    <dgm:cxn modelId="{A9797EC0-4B9B-4713-9547-B2816F4A9C77}" type="presParOf" srcId="{8281AE9E-62A3-416D-98A9-F08A0B7DAEEB}" destId="{5C9255F6-26C0-46DC-8B66-4B72E89A8E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7226A-F20B-446D-B245-06A416BC8B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7403C-4DD2-4B01-B8B7-AEEDC2DD1773}">
      <dgm:prSet phldrT="[Text]"/>
      <dgm:spPr/>
      <dgm:t>
        <a:bodyPr/>
        <a:lstStyle/>
        <a:p>
          <a:r>
            <a:rPr lang="en-GB" dirty="0" smtClean="0"/>
            <a:t>timviecnhanh.com</a:t>
          </a:r>
          <a:endParaRPr lang="en-US" dirty="0"/>
        </a:p>
      </dgm:t>
    </dgm:pt>
    <dgm:pt modelId="{6E5AA690-CC63-4E49-8121-B9E0207F6D6D}" type="parTrans" cxnId="{869FEC49-0BBF-417C-9322-6859CB8875E1}">
      <dgm:prSet/>
      <dgm:spPr/>
      <dgm:t>
        <a:bodyPr/>
        <a:lstStyle/>
        <a:p>
          <a:endParaRPr lang="en-US"/>
        </a:p>
      </dgm:t>
    </dgm:pt>
    <dgm:pt modelId="{237C308F-FB61-4E40-967B-791D6F137458}" type="sibTrans" cxnId="{869FEC49-0BBF-417C-9322-6859CB8875E1}">
      <dgm:prSet/>
      <dgm:spPr/>
      <dgm:t>
        <a:bodyPr/>
        <a:lstStyle/>
        <a:p>
          <a:endParaRPr lang="en-US"/>
        </a:p>
      </dgm:t>
    </dgm:pt>
    <dgm:pt modelId="{2A629265-6869-4756-905B-CA83360BBEC5}">
      <dgm:prSet phldrT="[Text]"/>
      <dgm:spPr/>
      <dgm:t>
        <a:bodyPr/>
        <a:lstStyle/>
        <a:p>
          <a:r>
            <a:rPr lang="en-US" dirty="0" smtClean="0"/>
            <a:t>giupviectheogio.vn</a:t>
          </a:r>
          <a:endParaRPr lang="en-US" dirty="0"/>
        </a:p>
      </dgm:t>
    </dgm:pt>
    <dgm:pt modelId="{8D039052-8FAD-4F1B-86EA-4741340567C6}" type="parTrans" cxnId="{272489BF-2532-43D4-8ED2-862C43AA7287}">
      <dgm:prSet/>
      <dgm:spPr/>
      <dgm:t>
        <a:bodyPr/>
        <a:lstStyle/>
        <a:p>
          <a:endParaRPr lang="en-US"/>
        </a:p>
      </dgm:t>
    </dgm:pt>
    <dgm:pt modelId="{34AC43F8-3B2A-471D-9A88-7B84FC96D073}" type="sibTrans" cxnId="{272489BF-2532-43D4-8ED2-862C43AA7287}">
      <dgm:prSet/>
      <dgm:spPr/>
      <dgm:t>
        <a:bodyPr/>
        <a:lstStyle/>
        <a:p>
          <a:endParaRPr lang="en-US"/>
        </a:p>
      </dgm:t>
    </dgm:pt>
    <dgm:pt modelId="{2E20211A-81F9-4439-8D0B-CB02C2A9A02C}" type="pres">
      <dgm:prSet presAssocID="{DD97226A-F20B-446D-B245-06A416BC8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FECD-615F-47F8-999D-D700A5B0ED23}" type="pres">
      <dgm:prSet presAssocID="{D3F7403C-4DD2-4B01-B8B7-AEEDC2DD1773}" presName="composite" presStyleCnt="0"/>
      <dgm:spPr/>
    </dgm:pt>
    <dgm:pt modelId="{54501D9D-1E30-4BE7-AE39-35D31C22571C}" type="pres">
      <dgm:prSet presAssocID="{D3F7403C-4DD2-4B01-B8B7-AEEDC2DD1773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0F0152BA-E128-4E07-AD2A-4E0BB03CE444}" type="pres">
      <dgm:prSet presAssocID="{D3F7403C-4DD2-4B01-B8B7-AEEDC2DD1773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CD9BC-4080-41F3-A0C7-C85B88225F07}" type="pres">
      <dgm:prSet presAssocID="{237C308F-FB61-4E40-967B-791D6F137458}" presName="sibTrans" presStyleCnt="0"/>
      <dgm:spPr/>
    </dgm:pt>
    <dgm:pt modelId="{CDB9845C-6689-4543-8122-DB97E3E48EB0}" type="pres">
      <dgm:prSet presAssocID="{2A629265-6869-4756-905B-CA83360BBEC5}" presName="composite" presStyleCnt="0"/>
      <dgm:spPr/>
    </dgm:pt>
    <dgm:pt modelId="{E1DBC43A-7BAE-4E7B-A8A7-70133C90E604}" type="pres">
      <dgm:prSet presAssocID="{2A629265-6869-4756-905B-CA83360BBEC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99C2811C-A301-43CA-AD3F-AC3C7C896F41}" type="pres">
      <dgm:prSet presAssocID="{2A629265-6869-4756-905B-CA83360BBEC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9FEC49-0BBF-417C-9322-6859CB8875E1}" srcId="{DD97226A-F20B-446D-B245-06A416BC8B0E}" destId="{D3F7403C-4DD2-4B01-B8B7-AEEDC2DD1773}" srcOrd="0" destOrd="0" parTransId="{6E5AA690-CC63-4E49-8121-B9E0207F6D6D}" sibTransId="{237C308F-FB61-4E40-967B-791D6F137458}"/>
    <dgm:cxn modelId="{5B4AE0DD-1D67-41E2-9D04-619BBE6CAED9}" type="presOf" srcId="{D3F7403C-4DD2-4B01-B8B7-AEEDC2DD1773}" destId="{0F0152BA-E128-4E07-AD2A-4E0BB03CE444}" srcOrd="0" destOrd="0" presId="urn:microsoft.com/office/officeart/2008/layout/BendingPictureCaptionList"/>
    <dgm:cxn modelId="{2297973D-CFF2-415D-ACFD-71B46F629C1F}" type="presOf" srcId="{DD97226A-F20B-446D-B245-06A416BC8B0E}" destId="{2E20211A-81F9-4439-8D0B-CB02C2A9A02C}" srcOrd="0" destOrd="0" presId="urn:microsoft.com/office/officeart/2008/layout/BendingPictureCaptionList"/>
    <dgm:cxn modelId="{B462B1F9-C0F4-4503-9178-F13B3CC46C5C}" type="presOf" srcId="{2A629265-6869-4756-905B-CA83360BBEC5}" destId="{99C2811C-A301-43CA-AD3F-AC3C7C896F41}" srcOrd="0" destOrd="0" presId="urn:microsoft.com/office/officeart/2008/layout/BendingPictureCaptionList"/>
    <dgm:cxn modelId="{272489BF-2532-43D4-8ED2-862C43AA7287}" srcId="{DD97226A-F20B-446D-B245-06A416BC8B0E}" destId="{2A629265-6869-4756-905B-CA83360BBEC5}" srcOrd="1" destOrd="0" parTransId="{8D039052-8FAD-4F1B-86EA-4741340567C6}" sibTransId="{34AC43F8-3B2A-471D-9A88-7B84FC96D073}"/>
    <dgm:cxn modelId="{9DF19D0B-726D-4ABB-BA44-225295D1AF14}" type="presParOf" srcId="{2E20211A-81F9-4439-8D0B-CB02C2A9A02C}" destId="{8CEBFECD-615F-47F8-999D-D700A5B0ED23}" srcOrd="0" destOrd="0" presId="urn:microsoft.com/office/officeart/2008/layout/BendingPictureCaptionList"/>
    <dgm:cxn modelId="{7AF326F6-A569-48F9-A7F0-87EA9C6D18CF}" type="presParOf" srcId="{8CEBFECD-615F-47F8-999D-D700A5B0ED23}" destId="{54501D9D-1E30-4BE7-AE39-35D31C22571C}" srcOrd="0" destOrd="0" presId="urn:microsoft.com/office/officeart/2008/layout/BendingPictureCaptionList"/>
    <dgm:cxn modelId="{DFCE4621-8E5E-4A02-932C-AD1A857A340B}" type="presParOf" srcId="{8CEBFECD-615F-47F8-999D-D700A5B0ED23}" destId="{0F0152BA-E128-4E07-AD2A-4E0BB03CE444}" srcOrd="1" destOrd="0" presId="urn:microsoft.com/office/officeart/2008/layout/BendingPictureCaptionList"/>
    <dgm:cxn modelId="{0F98DBC4-6E50-4396-9683-EE05857B225C}" type="presParOf" srcId="{2E20211A-81F9-4439-8D0B-CB02C2A9A02C}" destId="{228CD9BC-4080-41F3-A0C7-C85B88225F07}" srcOrd="1" destOrd="0" presId="urn:microsoft.com/office/officeart/2008/layout/BendingPictureCaptionList"/>
    <dgm:cxn modelId="{3F93F6C9-0F76-492C-A462-9B2C2C89DFDA}" type="presParOf" srcId="{2E20211A-81F9-4439-8D0B-CB02C2A9A02C}" destId="{CDB9845C-6689-4543-8122-DB97E3E48EB0}" srcOrd="2" destOrd="0" presId="urn:microsoft.com/office/officeart/2008/layout/BendingPictureCaptionList"/>
    <dgm:cxn modelId="{18A0EEA2-033E-4320-B7D6-A4D8A55681CA}" type="presParOf" srcId="{CDB9845C-6689-4543-8122-DB97E3E48EB0}" destId="{E1DBC43A-7BAE-4E7B-A8A7-70133C90E604}" srcOrd="0" destOrd="0" presId="urn:microsoft.com/office/officeart/2008/layout/BendingPictureCaptionList"/>
    <dgm:cxn modelId="{25FC9A8A-F90C-4A9E-B402-3E64171F0DEA}" type="presParOf" srcId="{CDB9845C-6689-4543-8122-DB97E3E48EB0}" destId="{99C2811C-A301-43CA-AD3F-AC3C7C896F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777F699-30BB-43C0-93F2-63FD26D61AF1}">
      <dgm:prSet phldrT="[Text]" phldr="1"/>
      <dgm:spPr/>
      <dgm:t>
        <a:bodyPr/>
        <a:lstStyle/>
        <a:p>
          <a:endParaRPr lang="en-US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1FE4FC22-E647-4822-824B-72250083D571}">
      <dgm:prSet phldrT="[Text]" phldr="1"/>
      <dgm:spPr/>
      <dgm:t>
        <a:bodyPr/>
        <a:lstStyle/>
        <a:p>
          <a:endParaRPr lang="en-US"/>
        </a:p>
      </dgm:t>
    </dgm:pt>
    <dgm:pt modelId="{F42A21C5-260C-49A7-A622-BDB98371DF2E}" type="parTrans" cxnId="{60A534C1-EE8A-4405-A676-E106BC336F39}">
      <dgm:prSet/>
      <dgm:spPr/>
      <dgm:t>
        <a:bodyPr/>
        <a:lstStyle/>
        <a:p>
          <a:endParaRPr lang="en-US"/>
        </a:p>
      </dgm:t>
    </dgm:pt>
    <dgm:pt modelId="{5B0AED23-9D6C-401D-BD1B-9733015D2642}" type="sibTrans" cxnId="{60A534C1-EE8A-4405-A676-E106BC336F39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/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95463BF-75E4-45E0-88A0-D2D39E10DF88}" type="pres">
      <dgm:prSet presAssocID="{1FE4FC22-E647-4822-824B-72250083D571}" presName="compNode" presStyleCnt="0"/>
      <dgm:spPr/>
    </dgm:pt>
    <dgm:pt modelId="{EF20FCAC-13DA-4EF0-A525-A69A5490767F}" type="pres">
      <dgm:prSet presAssocID="{1FE4FC22-E647-4822-824B-72250083D571}" presName="pictRect" presStyleLbl="node1" presStyleIdx="1" presStyleCnt="2"/>
      <dgm:spPr/>
    </dgm:pt>
    <dgm:pt modelId="{3C38E945-2D79-488C-B6D9-CA0203B13A52}" type="pres">
      <dgm:prSet presAssocID="{1FE4FC22-E647-4822-824B-72250083D571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A534C1-EE8A-4405-A676-E106BC336F39}" srcId="{BCB939D9-F22D-4FE1-BEB8-F76AC765C7C9}" destId="{1FE4FC22-E647-4822-824B-72250083D571}" srcOrd="1" destOrd="0" parTransId="{F42A21C5-260C-49A7-A622-BDB98371DF2E}" sibTransId="{5B0AED23-9D6C-401D-BD1B-9733015D2642}"/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A6992EC5-DA17-4BBA-AEB1-8C14DC2F1BFD}" type="presOf" srcId="{EB30C8D8-0158-410F-BE46-D0D9DDEA375C}" destId="{E0D240BA-DDF5-4476-A93A-18F6B207A338}" srcOrd="0" destOrd="0" presId="urn:microsoft.com/office/officeart/2005/8/layout/pList1"/>
    <dgm:cxn modelId="{CA2587D5-205F-4580-971D-284D980F1258}" type="presOf" srcId="{A777F699-30BB-43C0-93F2-63FD26D61AF1}" destId="{903D9D12-70CE-4FAC-B3B1-1C5F4DA8C5BB}" srcOrd="0" destOrd="0" presId="urn:microsoft.com/office/officeart/2005/8/layout/pList1"/>
    <dgm:cxn modelId="{49E6E8C1-64F9-443B-B3D4-FE6ADBF4FE86}" type="presOf" srcId="{BCB939D9-F22D-4FE1-BEB8-F76AC765C7C9}" destId="{5E8DF3E0-F298-49C7-A5D3-019AA82390DD}" srcOrd="0" destOrd="0" presId="urn:microsoft.com/office/officeart/2005/8/layout/pList1"/>
    <dgm:cxn modelId="{3BA67523-9C44-4570-BC2B-91CBE7AE6FA6}" type="presOf" srcId="{1FE4FC22-E647-4822-824B-72250083D571}" destId="{3C38E945-2D79-488C-B6D9-CA0203B13A52}" srcOrd="0" destOrd="0" presId="urn:microsoft.com/office/officeart/2005/8/layout/pList1"/>
    <dgm:cxn modelId="{E33BD3F0-6695-45F8-9915-EF99A6F76128}" type="presParOf" srcId="{5E8DF3E0-F298-49C7-A5D3-019AA82390DD}" destId="{9D8385F3-CD65-4703-A98C-D2120E92439B}" srcOrd="0" destOrd="0" presId="urn:microsoft.com/office/officeart/2005/8/layout/pList1"/>
    <dgm:cxn modelId="{4D89BDB5-14B2-426A-B7C2-838387C593EB}" type="presParOf" srcId="{9D8385F3-CD65-4703-A98C-D2120E92439B}" destId="{66A58CE5-F070-42D8-932F-903FA61828A9}" srcOrd="0" destOrd="0" presId="urn:microsoft.com/office/officeart/2005/8/layout/pList1"/>
    <dgm:cxn modelId="{C6E068DF-C572-4D05-B626-C3AF891A728F}" type="presParOf" srcId="{9D8385F3-CD65-4703-A98C-D2120E92439B}" destId="{903D9D12-70CE-4FAC-B3B1-1C5F4DA8C5BB}" srcOrd="1" destOrd="0" presId="urn:microsoft.com/office/officeart/2005/8/layout/pList1"/>
    <dgm:cxn modelId="{CFEDE8C2-8529-48D3-8A51-F7B29FF3561A}" type="presParOf" srcId="{5E8DF3E0-F298-49C7-A5D3-019AA82390DD}" destId="{E0D240BA-DDF5-4476-A93A-18F6B207A338}" srcOrd="1" destOrd="0" presId="urn:microsoft.com/office/officeart/2005/8/layout/pList1"/>
    <dgm:cxn modelId="{EDFDF29F-0208-48DF-B8FB-FEE76EFC24C3}" type="presParOf" srcId="{5E8DF3E0-F298-49C7-A5D3-019AA82390DD}" destId="{A95463BF-75E4-45E0-88A0-D2D39E10DF88}" srcOrd="2" destOrd="0" presId="urn:microsoft.com/office/officeart/2005/8/layout/pList1"/>
    <dgm:cxn modelId="{DD756D4D-B505-428D-A9EA-DA31818BEC8C}" type="presParOf" srcId="{A95463BF-75E4-45E0-88A0-D2D39E10DF88}" destId="{EF20FCAC-13DA-4EF0-A525-A69A5490767F}" srcOrd="0" destOrd="0" presId="urn:microsoft.com/office/officeart/2005/8/layout/pList1"/>
    <dgm:cxn modelId="{04CA465A-6965-4422-9E7D-58960791519C}" type="presParOf" srcId="{A95463BF-75E4-45E0-88A0-D2D39E10DF88}" destId="{3C38E945-2D79-488C-B6D9-CA0203B13A5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777F699-30BB-43C0-93F2-63FD26D61AF1}">
      <dgm:prSet phldrT="[Text]" phldr="1"/>
      <dgm:spPr/>
      <dgm:t>
        <a:bodyPr/>
        <a:lstStyle/>
        <a:p>
          <a:endParaRPr lang="en-US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1FE4FC22-E647-4822-824B-72250083D571}">
      <dgm:prSet phldrT="[Text]" phldr="1"/>
      <dgm:spPr/>
      <dgm:t>
        <a:bodyPr/>
        <a:lstStyle/>
        <a:p>
          <a:endParaRPr lang="en-US"/>
        </a:p>
      </dgm:t>
    </dgm:pt>
    <dgm:pt modelId="{F42A21C5-260C-49A7-A622-BDB98371DF2E}" type="parTrans" cxnId="{60A534C1-EE8A-4405-A676-E106BC336F39}">
      <dgm:prSet/>
      <dgm:spPr/>
      <dgm:t>
        <a:bodyPr/>
        <a:lstStyle/>
        <a:p>
          <a:endParaRPr lang="en-US"/>
        </a:p>
      </dgm:t>
    </dgm:pt>
    <dgm:pt modelId="{5B0AED23-9D6C-401D-BD1B-9733015D2642}" type="sibTrans" cxnId="{60A534C1-EE8A-4405-A676-E106BC336F39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/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95463BF-75E4-45E0-88A0-D2D39E10DF88}" type="pres">
      <dgm:prSet presAssocID="{1FE4FC22-E647-4822-824B-72250083D571}" presName="compNode" presStyleCnt="0"/>
      <dgm:spPr/>
    </dgm:pt>
    <dgm:pt modelId="{EF20FCAC-13DA-4EF0-A525-A69A5490767F}" type="pres">
      <dgm:prSet presAssocID="{1FE4FC22-E647-4822-824B-72250083D571}" presName="pictRect" presStyleLbl="node1" presStyleIdx="1" presStyleCnt="2"/>
      <dgm:spPr/>
    </dgm:pt>
    <dgm:pt modelId="{3C38E945-2D79-488C-B6D9-CA0203B13A52}" type="pres">
      <dgm:prSet presAssocID="{1FE4FC22-E647-4822-824B-72250083D571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E6FCA-AD15-47A4-97D8-E0B03E916CD8}" type="presOf" srcId="{BCB939D9-F22D-4FE1-BEB8-F76AC765C7C9}" destId="{5E8DF3E0-F298-49C7-A5D3-019AA82390DD}" srcOrd="0" destOrd="0" presId="urn:microsoft.com/office/officeart/2005/8/layout/pList1"/>
    <dgm:cxn modelId="{60A534C1-EE8A-4405-A676-E106BC336F39}" srcId="{BCB939D9-F22D-4FE1-BEB8-F76AC765C7C9}" destId="{1FE4FC22-E647-4822-824B-72250083D571}" srcOrd="1" destOrd="0" parTransId="{F42A21C5-260C-49A7-A622-BDB98371DF2E}" sibTransId="{5B0AED23-9D6C-401D-BD1B-9733015D2642}"/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888D7004-2A6F-4E16-A63E-BE1BA491B135}" type="presOf" srcId="{EB30C8D8-0158-410F-BE46-D0D9DDEA375C}" destId="{E0D240BA-DDF5-4476-A93A-18F6B207A338}" srcOrd="0" destOrd="0" presId="urn:microsoft.com/office/officeart/2005/8/layout/pList1"/>
    <dgm:cxn modelId="{294D28F7-1D74-4B09-8A7E-B6BBB9E120E1}" type="presOf" srcId="{1FE4FC22-E647-4822-824B-72250083D571}" destId="{3C38E945-2D79-488C-B6D9-CA0203B13A52}" srcOrd="0" destOrd="0" presId="urn:microsoft.com/office/officeart/2005/8/layout/pList1"/>
    <dgm:cxn modelId="{53A81A58-1419-4204-9E50-9CAD2F7F9915}" type="presOf" srcId="{A777F699-30BB-43C0-93F2-63FD26D61AF1}" destId="{903D9D12-70CE-4FAC-B3B1-1C5F4DA8C5BB}" srcOrd="0" destOrd="0" presId="urn:microsoft.com/office/officeart/2005/8/layout/pList1"/>
    <dgm:cxn modelId="{04E047CB-B586-4A6F-A299-4425F7D483D5}" type="presParOf" srcId="{5E8DF3E0-F298-49C7-A5D3-019AA82390DD}" destId="{9D8385F3-CD65-4703-A98C-D2120E92439B}" srcOrd="0" destOrd="0" presId="urn:microsoft.com/office/officeart/2005/8/layout/pList1"/>
    <dgm:cxn modelId="{0AEAC1EC-3DE9-441C-8EEE-D5867AE4A6CC}" type="presParOf" srcId="{9D8385F3-CD65-4703-A98C-D2120E92439B}" destId="{66A58CE5-F070-42D8-932F-903FA61828A9}" srcOrd="0" destOrd="0" presId="urn:microsoft.com/office/officeart/2005/8/layout/pList1"/>
    <dgm:cxn modelId="{1AD35ADC-B37E-4720-BFE3-7A5532464CCD}" type="presParOf" srcId="{9D8385F3-CD65-4703-A98C-D2120E92439B}" destId="{903D9D12-70CE-4FAC-B3B1-1C5F4DA8C5BB}" srcOrd="1" destOrd="0" presId="urn:microsoft.com/office/officeart/2005/8/layout/pList1"/>
    <dgm:cxn modelId="{5EC7AC92-B8C5-4AA2-B441-3830F1C90A66}" type="presParOf" srcId="{5E8DF3E0-F298-49C7-A5D3-019AA82390DD}" destId="{E0D240BA-DDF5-4476-A93A-18F6B207A338}" srcOrd="1" destOrd="0" presId="urn:microsoft.com/office/officeart/2005/8/layout/pList1"/>
    <dgm:cxn modelId="{41FCDCC3-96AD-49CF-90E1-6022D2A082E1}" type="presParOf" srcId="{5E8DF3E0-F298-49C7-A5D3-019AA82390DD}" destId="{A95463BF-75E4-45E0-88A0-D2D39E10DF88}" srcOrd="2" destOrd="0" presId="urn:microsoft.com/office/officeart/2005/8/layout/pList1"/>
    <dgm:cxn modelId="{EF71EEBC-AABD-42CE-B018-F7F79C2F69DE}" type="presParOf" srcId="{A95463BF-75E4-45E0-88A0-D2D39E10DF88}" destId="{EF20FCAC-13DA-4EF0-A525-A69A5490767F}" srcOrd="0" destOrd="0" presId="urn:microsoft.com/office/officeart/2005/8/layout/pList1"/>
    <dgm:cxn modelId="{0760A45B-17AE-4E3C-A175-42BB10F1EC30}" type="presParOf" srcId="{A95463BF-75E4-45E0-88A0-D2D39E10DF88}" destId="{3C38E945-2D79-488C-B6D9-CA0203B13A5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8448D-7463-4B2F-9347-E50A241F1334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6A09F-22FC-4735-954D-9283F09766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0BC9F38A-FD6B-4D92-A0E3-6A69C5D2671D}" type="parTrans" cxnId="{567E216C-02EB-4256-8472-7AF4FB49E990}">
      <dgm:prSet/>
      <dgm:spPr/>
      <dgm:t>
        <a:bodyPr/>
        <a:lstStyle/>
        <a:p>
          <a:endParaRPr lang="en-US"/>
        </a:p>
      </dgm:t>
    </dgm:pt>
    <dgm:pt modelId="{AE9DEE11-08AD-4FE1-A071-34341E0ECB03}" type="sibTrans" cxnId="{567E216C-02EB-4256-8472-7AF4FB49E990}">
      <dgm:prSet/>
      <dgm:spPr/>
      <dgm:t>
        <a:bodyPr/>
        <a:lstStyle/>
        <a:p>
          <a:endParaRPr lang="en-US"/>
        </a:p>
      </dgm:t>
    </dgm:pt>
    <dgm:pt modelId="{1BEF5DA5-5671-4ADC-80DA-9F40DAD5AC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Hire maid</a:t>
          </a:r>
          <a:endParaRPr lang="en-US" dirty="0">
            <a:solidFill>
              <a:schemeClr val="tx1"/>
            </a:solidFill>
          </a:endParaRPr>
        </a:p>
      </dgm:t>
    </dgm:pt>
    <dgm:pt modelId="{73DEFD35-BA03-4B73-9939-E239EE7AFC31}" type="parTrans" cxnId="{D90FEA2C-0C2E-4ED7-9671-77D99D823284}">
      <dgm:prSet/>
      <dgm:spPr/>
      <dgm:t>
        <a:bodyPr/>
        <a:lstStyle/>
        <a:p>
          <a:endParaRPr lang="en-US"/>
        </a:p>
      </dgm:t>
    </dgm:pt>
    <dgm:pt modelId="{906A7C59-923C-4ABB-978B-FE8EC4B12641}" type="sibTrans" cxnId="{D90FEA2C-0C2E-4ED7-9671-77D99D823284}">
      <dgm:prSet/>
      <dgm:spPr/>
      <dgm:t>
        <a:bodyPr/>
        <a:lstStyle/>
        <a:p>
          <a:endParaRPr lang="en-US"/>
        </a:p>
      </dgm:t>
    </dgm:pt>
    <dgm:pt modelId="{67AD1E03-017D-40A8-BC30-752660CA68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Mediator</a:t>
          </a:r>
          <a:endParaRPr lang="en-US" dirty="0">
            <a:solidFill>
              <a:schemeClr val="tx1"/>
            </a:solidFill>
          </a:endParaRPr>
        </a:p>
      </dgm:t>
    </dgm:pt>
    <dgm:pt modelId="{2D59E59D-C0F2-43AB-A7F0-8293E6EF666A}" type="parTrans" cxnId="{71984841-D556-4A0D-9742-7455CCE4479F}">
      <dgm:prSet/>
      <dgm:spPr/>
      <dgm:t>
        <a:bodyPr/>
        <a:lstStyle/>
        <a:p>
          <a:endParaRPr lang="en-US"/>
        </a:p>
      </dgm:t>
    </dgm:pt>
    <dgm:pt modelId="{06FAF4CA-92FD-427B-A75D-6021E280AF9F}" type="sibTrans" cxnId="{71984841-D556-4A0D-9742-7455CCE4479F}">
      <dgm:prSet/>
      <dgm:spPr/>
      <dgm:t>
        <a:bodyPr/>
        <a:lstStyle/>
        <a:p>
          <a:endParaRPr lang="en-US"/>
        </a:p>
      </dgm:t>
    </dgm:pt>
    <dgm:pt modelId="{41C3DAE6-CEC9-46B0-B520-4B5928FAEB0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Mediator for Maid (Maid doesn’t have knowledge about IT)</a:t>
          </a:r>
          <a:endParaRPr lang="en-US" dirty="0">
            <a:solidFill>
              <a:schemeClr val="tx1"/>
            </a:solidFill>
          </a:endParaRPr>
        </a:p>
      </dgm:t>
    </dgm:pt>
    <dgm:pt modelId="{32448FF7-8ED3-42CE-A403-225FD61DAEE3}" type="parTrans" cxnId="{E2816A73-CFEC-44D4-ABC1-E1DA4006F3B4}">
      <dgm:prSet/>
      <dgm:spPr/>
      <dgm:t>
        <a:bodyPr/>
        <a:lstStyle/>
        <a:p>
          <a:endParaRPr lang="en-US"/>
        </a:p>
      </dgm:t>
    </dgm:pt>
    <dgm:pt modelId="{312D24DC-24C7-43E2-9AC2-CCD9454175F4}" type="sibTrans" cxnId="{E2816A73-CFEC-44D4-ABC1-E1DA4006F3B4}">
      <dgm:prSet/>
      <dgm:spPr/>
      <dgm:t>
        <a:bodyPr/>
        <a:lstStyle/>
        <a:p>
          <a:endParaRPr lang="en-US"/>
        </a:p>
      </dgm:t>
    </dgm:pt>
    <dgm:pt modelId="{A92BD89B-0112-400E-A50E-435299A2A5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Staff</a:t>
          </a:r>
          <a:endParaRPr lang="en-US" dirty="0">
            <a:solidFill>
              <a:schemeClr val="tx1"/>
            </a:solidFill>
          </a:endParaRPr>
        </a:p>
      </dgm:t>
    </dgm:pt>
    <dgm:pt modelId="{18CA1A6C-1971-460C-923F-FFDF39A57A39}" type="parTrans" cxnId="{7ECFF920-C47B-454F-A9EB-7FE239B3654C}">
      <dgm:prSet/>
      <dgm:spPr/>
      <dgm:t>
        <a:bodyPr/>
        <a:lstStyle/>
        <a:p>
          <a:endParaRPr lang="en-US"/>
        </a:p>
      </dgm:t>
    </dgm:pt>
    <dgm:pt modelId="{D8D177EE-6AFB-4D37-923D-8970A7DCB286}" type="sibTrans" cxnId="{7ECFF920-C47B-454F-A9EB-7FE239B3654C}">
      <dgm:prSet/>
      <dgm:spPr/>
      <dgm:t>
        <a:bodyPr/>
        <a:lstStyle/>
        <a:p>
          <a:endParaRPr lang="en-US"/>
        </a:p>
      </dgm:t>
    </dgm:pt>
    <dgm:pt modelId="{9C2C816A-5D3D-4621-BBC5-6C07A8EE90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all request</a:t>
          </a:r>
          <a:endParaRPr lang="en-US" dirty="0">
            <a:solidFill>
              <a:schemeClr val="tx1"/>
            </a:solidFill>
          </a:endParaRPr>
        </a:p>
      </dgm:t>
    </dgm:pt>
    <dgm:pt modelId="{4977EF83-E08C-4E79-9AEF-2A7CB03953DA}" type="parTrans" cxnId="{AD7030B2-6802-4354-8161-068BB8A66832}">
      <dgm:prSet/>
      <dgm:spPr/>
      <dgm:t>
        <a:bodyPr/>
        <a:lstStyle/>
        <a:p>
          <a:endParaRPr lang="en-US"/>
        </a:p>
      </dgm:t>
    </dgm:pt>
    <dgm:pt modelId="{D6D3BDB7-6996-4C2E-8DA0-C126B5EA380B}" type="sibTrans" cxnId="{AD7030B2-6802-4354-8161-068BB8A66832}">
      <dgm:prSet/>
      <dgm:spPr/>
      <dgm:t>
        <a:bodyPr/>
        <a:lstStyle/>
        <a:p>
          <a:endParaRPr lang="en-US"/>
        </a:p>
      </dgm:t>
    </dgm:pt>
    <dgm:pt modelId="{A61D1604-EB0F-4F17-B414-C9E95CE7076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Web master</a:t>
          </a:r>
          <a:endParaRPr lang="en-US" dirty="0">
            <a:solidFill>
              <a:schemeClr val="tx1"/>
            </a:solidFill>
          </a:endParaRPr>
        </a:p>
      </dgm:t>
    </dgm:pt>
    <dgm:pt modelId="{9EF0550B-5B47-4C03-87B0-50E85DECAFAE}" type="parTrans" cxnId="{F6D2B30F-DC2C-498A-BFC5-FD33F88CFFF9}">
      <dgm:prSet/>
      <dgm:spPr/>
      <dgm:t>
        <a:bodyPr/>
        <a:lstStyle/>
        <a:p>
          <a:endParaRPr lang="en-US"/>
        </a:p>
      </dgm:t>
    </dgm:pt>
    <dgm:pt modelId="{1FA0A83C-6ABC-47A6-8984-7C6C58679276}" type="sibTrans" cxnId="{F6D2B30F-DC2C-498A-BFC5-FD33F88CFFF9}">
      <dgm:prSet/>
      <dgm:spPr/>
      <dgm:t>
        <a:bodyPr/>
        <a:lstStyle/>
        <a:p>
          <a:endParaRPr lang="en-US"/>
        </a:p>
      </dgm:t>
    </dgm:pt>
    <dgm:pt modelId="{BFECAA96-7800-4365-B7D8-16A352A13B9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</a:t>
          </a:r>
          <a:endParaRPr lang="en-US" dirty="0">
            <a:solidFill>
              <a:schemeClr val="tx1"/>
            </a:solidFill>
          </a:endParaRPr>
        </a:p>
      </dgm:t>
    </dgm:pt>
    <dgm:pt modelId="{5469F11E-47DD-4FA7-B735-B3F9F8090E6E}" type="parTrans" cxnId="{A321015E-D650-438E-A1FD-8CA7B51278D1}">
      <dgm:prSet/>
      <dgm:spPr/>
      <dgm:t>
        <a:bodyPr/>
        <a:lstStyle/>
        <a:p>
          <a:endParaRPr lang="en-US"/>
        </a:p>
      </dgm:t>
    </dgm:pt>
    <dgm:pt modelId="{9A7D633D-C672-454A-8141-24483F4F4617}" type="sibTrans" cxnId="{A321015E-D650-438E-A1FD-8CA7B51278D1}">
      <dgm:prSet/>
      <dgm:spPr/>
      <dgm:t>
        <a:bodyPr/>
        <a:lstStyle/>
        <a:p>
          <a:endParaRPr lang="en-US"/>
        </a:p>
      </dgm:t>
    </dgm:pt>
    <dgm:pt modelId="{4FB234E7-502B-42C1-8406-72712D739A9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payment</a:t>
          </a:r>
          <a:endParaRPr lang="en-US" dirty="0">
            <a:solidFill>
              <a:schemeClr val="tx1"/>
            </a:solidFill>
          </a:endParaRPr>
        </a:p>
      </dgm:t>
    </dgm:pt>
    <dgm:pt modelId="{F7E8D6DC-A51C-4EEC-A847-C2057AB40BA7}" type="parTrans" cxnId="{48F5B7CB-41B3-499C-B5DD-3BBAB89ED309}">
      <dgm:prSet/>
      <dgm:spPr/>
      <dgm:t>
        <a:bodyPr/>
        <a:lstStyle/>
        <a:p>
          <a:endParaRPr lang="en-US"/>
        </a:p>
      </dgm:t>
    </dgm:pt>
    <dgm:pt modelId="{52306183-3D17-4951-B2AB-90A76D43C31F}" type="sibTrans" cxnId="{48F5B7CB-41B3-499C-B5DD-3BBAB89ED309}">
      <dgm:prSet/>
      <dgm:spPr/>
      <dgm:t>
        <a:bodyPr/>
        <a:lstStyle/>
        <a:p>
          <a:endParaRPr lang="en-US"/>
        </a:p>
      </dgm:t>
    </dgm:pt>
    <dgm:pt modelId="{4BE6A224-799F-4AEC-9B8E-A8B65B5B1E02}" type="pres">
      <dgm:prSet presAssocID="{EFF8448D-7463-4B2F-9347-E50A241F133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9201D-99E6-4A82-8AC6-02978D415BCB}" type="pres">
      <dgm:prSet presAssocID="{6676A09F-22FC-4735-954D-9283F09766E8}" presName="comp" presStyleCnt="0"/>
      <dgm:spPr/>
    </dgm:pt>
    <dgm:pt modelId="{0B773AD0-FD2C-45AA-B516-B3F51A02D3A9}" type="pres">
      <dgm:prSet presAssocID="{6676A09F-22FC-4735-954D-9283F09766E8}" presName="box" presStyleLbl="node1" presStyleIdx="0" presStyleCnt="4"/>
      <dgm:spPr/>
      <dgm:t>
        <a:bodyPr/>
        <a:lstStyle/>
        <a:p>
          <a:endParaRPr lang="en-US"/>
        </a:p>
      </dgm:t>
    </dgm:pt>
    <dgm:pt modelId="{319A7970-B725-4697-B935-7A13DF5601B5}" type="pres">
      <dgm:prSet presAssocID="{6676A09F-22FC-4735-954D-9283F09766E8}" presName="img" presStyleLbl="fgImgPlace1" presStyleIdx="0" presStyleCnt="4" custScaleX="52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3015B54F-8B4A-4748-8280-A8BDCDA5CFF5}" type="pres">
      <dgm:prSet presAssocID="{6676A09F-22FC-4735-954D-9283F09766E8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ADD-7576-47A1-972E-725BC866DC0D}" type="pres">
      <dgm:prSet presAssocID="{AE9DEE11-08AD-4FE1-A071-34341E0ECB03}" presName="spacer" presStyleCnt="0"/>
      <dgm:spPr/>
    </dgm:pt>
    <dgm:pt modelId="{62F66F10-FD63-4270-B89A-C984FF61618F}" type="pres">
      <dgm:prSet presAssocID="{67AD1E03-017D-40A8-BC30-752660CA681A}" presName="comp" presStyleCnt="0"/>
      <dgm:spPr/>
    </dgm:pt>
    <dgm:pt modelId="{A16B5854-BD2A-4F7B-A2EF-C7F2573CD587}" type="pres">
      <dgm:prSet presAssocID="{67AD1E03-017D-40A8-BC30-752660CA681A}" presName="box" presStyleLbl="node1" presStyleIdx="1" presStyleCnt="4"/>
      <dgm:spPr/>
      <dgm:t>
        <a:bodyPr/>
        <a:lstStyle/>
        <a:p>
          <a:endParaRPr lang="en-US"/>
        </a:p>
      </dgm:t>
    </dgm:pt>
    <dgm:pt modelId="{AE424C95-6B02-4E06-8F12-416D57A8CB08}" type="pres">
      <dgm:prSet presAssocID="{67AD1E03-017D-40A8-BC30-752660CA681A}" presName="img" presStyleLbl="fgImgPlace1" presStyleIdx="1" presStyleCnt="4" custScaleX="534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95CBEA9-5ACF-47D7-B660-591B3B462BA3}" type="pres">
      <dgm:prSet presAssocID="{67AD1E03-017D-40A8-BC30-752660CA681A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7EC9-3D21-489C-8ECA-7DA2A4B4474E}" type="pres">
      <dgm:prSet presAssocID="{06FAF4CA-92FD-427B-A75D-6021E280AF9F}" presName="spacer" presStyleCnt="0"/>
      <dgm:spPr/>
    </dgm:pt>
    <dgm:pt modelId="{FF76931A-BF60-43CB-877D-363DF5F62781}" type="pres">
      <dgm:prSet presAssocID="{A92BD89B-0112-400E-A50E-435299A2A568}" presName="comp" presStyleCnt="0"/>
      <dgm:spPr/>
    </dgm:pt>
    <dgm:pt modelId="{03E44610-BE9F-4A50-9367-5B6BCFB6CF33}" type="pres">
      <dgm:prSet presAssocID="{A92BD89B-0112-400E-A50E-435299A2A568}" presName="box" presStyleLbl="node1" presStyleIdx="2" presStyleCnt="4"/>
      <dgm:spPr/>
      <dgm:t>
        <a:bodyPr/>
        <a:lstStyle/>
        <a:p>
          <a:endParaRPr lang="en-US"/>
        </a:p>
      </dgm:t>
    </dgm:pt>
    <dgm:pt modelId="{D12A791F-82B3-4F9B-B64F-85C23D53D5A6}" type="pres">
      <dgm:prSet presAssocID="{A92BD89B-0112-400E-A50E-435299A2A568}" presName="img" presStyleLbl="fgImgPlace1" presStyleIdx="2" presStyleCnt="4" custScaleX="534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70F31FC-46FB-4865-ABFC-13A62662928E}" type="pres">
      <dgm:prSet presAssocID="{A92BD89B-0112-400E-A50E-435299A2A568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6735-51CD-4BA5-A090-715C68DFC89D}" type="pres">
      <dgm:prSet presAssocID="{D8D177EE-6AFB-4D37-923D-8970A7DCB286}" presName="spacer" presStyleCnt="0"/>
      <dgm:spPr/>
    </dgm:pt>
    <dgm:pt modelId="{B9A4CA1F-ACEA-4FB7-8406-DC5D31AD013A}" type="pres">
      <dgm:prSet presAssocID="{A61D1604-EB0F-4F17-B414-C9E95CE7076E}" presName="comp" presStyleCnt="0"/>
      <dgm:spPr/>
    </dgm:pt>
    <dgm:pt modelId="{E8549DDE-074D-46D6-866C-3BD5973E6630}" type="pres">
      <dgm:prSet presAssocID="{A61D1604-EB0F-4F17-B414-C9E95CE7076E}" presName="box" presStyleLbl="node1" presStyleIdx="3" presStyleCnt="4"/>
      <dgm:spPr/>
      <dgm:t>
        <a:bodyPr/>
        <a:lstStyle/>
        <a:p>
          <a:endParaRPr lang="en-US"/>
        </a:p>
      </dgm:t>
    </dgm:pt>
    <dgm:pt modelId="{47908A04-4821-4609-934E-87B4C3A5AC4A}" type="pres">
      <dgm:prSet presAssocID="{A61D1604-EB0F-4F17-B414-C9E95CE7076E}" presName="img" presStyleLbl="fgImgPlace1" presStyleIdx="3" presStyleCnt="4" custScaleX="5533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025F7355-C724-4F7B-BFFF-65431379C434}" type="pres">
      <dgm:prSet presAssocID="{A61D1604-EB0F-4F17-B414-C9E95CE7076E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049988-BB22-48B3-A636-E03771E1E813}" type="presOf" srcId="{1BEF5DA5-5671-4ADC-80DA-9F40DAD5AC9A}" destId="{0B773AD0-FD2C-45AA-B516-B3F51A02D3A9}" srcOrd="0" destOrd="1" presId="urn:microsoft.com/office/officeart/2005/8/layout/vList4"/>
    <dgm:cxn modelId="{6A004604-FD07-41B2-950A-1F03DF138416}" type="presOf" srcId="{41C3DAE6-CEC9-46B0-B520-4B5928FAEB0D}" destId="{A95CBEA9-5ACF-47D7-B660-591B3B462BA3}" srcOrd="1" destOrd="1" presId="urn:microsoft.com/office/officeart/2005/8/layout/vList4"/>
    <dgm:cxn modelId="{F7C650AE-E586-4577-AD26-2106DC799D3E}" type="presOf" srcId="{67AD1E03-017D-40A8-BC30-752660CA681A}" destId="{A95CBEA9-5ACF-47D7-B660-591B3B462BA3}" srcOrd="1" destOrd="0" presId="urn:microsoft.com/office/officeart/2005/8/layout/vList4"/>
    <dgm:cxn modelId="{567E216C-02EB-4256-8472-7AF4FB49E990}" srcId="{EFF8448D-7463-4B2F-9347-E50A241F1334}" destId="{6676A09F-22FC-4735-954D-9283F09766E8}" srcOrd="0" destOrd="0" parTransId="{0BC9F38A-FD6B-4D92-A0E3-6A69C5D2671D}" sibTransId="{AE9DEE11-08AD-4FE1-A071-34341E0ECB03}"/>
    <dgm:cxn modelId="{5673A3E7-FD5F-4530-9351-6F48D114CAAD}" type="presOf" srcId="{1BEF5DA5-5671-4ADC-80DA-9F40DAD5AC9A}" destId="{3015B54F-8B4A-4748-8280-A8BDCDA5CFF5}" srcOrd="1" destOrd="1" presId="urn:microsoft.com/office/officeart/2005/8/layout/vList4"/>
    <dgm:cxn modelId="{54305929-F268-4118-9852-DAA31223C0F8}" type="presOf" srcId="{6676A09F-22FC-4735-954D-9283F09766E8}" destId="{0B773AD0-FD2C-45AA-B516-B3F51A02D3A9}" srcOrd="0" destOrd="0" presId="urn:microsoft.com/office/officeart/2005/8/layout/vList4"/>
    <dgm:cxn modelId="{E167F7AC-5A55-494C-8BCB-57F1301417DB}" type="presOf" srcId="{9C2C816A-5D3D-4621-BBC5-6C07A8EE90D5}" destId="{970F31FC-46FB-4865-ABFC-13A62662928E}" srcOrd="1" destOrd="1" presId="urn:microsoft.com/office/officeart/2005/8/layout/vList4"/>
    <dgm:cxn modelId="{BA802FAB-9B01-4A3B-A1E6-8D7522FA5E25}" type="presOf" srcId="{67AD1E03-017D-40A8-BC30-752660CA681A}" destId="{A16B5854-BD2A-4F7B-A2EF-C7F2573CD587}" srcOrd="0" destOrd="0" presId="urn:microsoft.com/office/officeart/2005/8/layout/vList4"/>
    <dgm:cxn modelId="{D90FEA2C-0C2E-4ED7-9671-77D99D823284}" srcId="{6676A09F-22FC-4735-954D-9283F09766E8}" destId="{1BEF5DA5-5671-4ADC-80DA-9F40DAD5AC9A}" srcOrd="0" destOrd="0" parTransId="{73DEFD35-BA03-4B73-9939-E239EE7AFC31}" sibTransId="{906A7C59-923C-4ABB-978B-FE8EC4B12641}"/>
    <dgm:cxn modelId="{71984841-D556-4A0D-9742-7455CCE4479F}" srcId="{EFF8448D-7463-4B2F-9347-E50A241F1334}" destId="{67AD1E03-017D-40A8-BC30-752660CA681A}" srcOrd="1" destOrd="0" parTransId="{2D59E59D-C0F2-43AB-A7F0-8293E6EF666A}" sibTransId="{06FAF4CA-92FD-427B-A75D-6021E280AF9F}"/>
    <dgm:cxn modelId="{FD0A8413-2725-41DB-BA19-75DFF2D614BE}" type="presOf" srcId="{9C2C816A-5D3D-4621-BBC5-6C07A8EE90D5}" destId="{03E44610-BE9F-4A50-9367-5B6BCFB6CF33}" srcOrd="0" destOrd="1" presId="urn:microsoft.com/office/officeart/2005/8/layout/vList4"/>
    <dgm:cxn modelId="{221B6F9B-33C3-4BB2-AEBA-A4740B4C84E5}" type="presOf" srcId="{BFECAA96-7800-4365-B7D8-16A352A13B9E}" destId="{025F7355-C724-4F7B-BFFF-65431379C434}" srcOrd="1" destOrd="1" presId="urn:microsoft.com/office/officeart/2005/8/layout/vList4"/>
    <dgm:cxn modelId="{B574A9E8-9EAC-49FD-A4EC-86C77DA21BC8}" type="presOf" srcId="{4FB234E7-502B-42C1-8406-72712D739A93}" destId="{03E44610-BE9F-4A50-9367-5B6BCFB6CF33}" srcOrd="0" destOrd="2" presId="urn:microsoft.com/office/officeart/2005/8/layout/vList4"/>
    <dgm:cxn modelId="{377B4379-E86A-49EC-83CB-80B59FFE5718}" type="presOf" srcId="{4FB234E7-502B-42C1-8406-72712D739A93}" destId="{970F31FC-46FB-4865-ABFC-13A62662928E}" srcOrd="1" destOrd="2" presId="urn:microsoft.com/office/officeart/2005/8/layout/vList4"/>
    <dgm:cxn modelId="{1CC563A3-CA3E-4FBD-8592-37AB99592931}" type="presOf" srcId="{41C3DAE6-CEC9-46B0-B520-4B5928FAEB0D}" destId="{A16B5854-BD2A-4F7B-A2EF-C7F2573CD587}" srcOrd="0" destOrd="1" presId="urn:microsoft.com/office/officeart/2005/8/layout/vList4"/>
    <dgm:cxn modelId="{F6D2B30F-DC2C-498A-BFC5-FD33F88CFFF9}" srcId="{EFF8448D-7463-4B2F-9347-E50A241F1334}" destId="{A61D1604-EB0F-4F17-B414-C9E95CE7076E}" srcOrd="3" destOrd="0" parTransId="{9EF0550B-5B47-4C03-87B0-50E85DECAFAE}" sibTransId="{1FA0A83C-6ABC-47A6-8984-7C6C58679276}"/>
    <dgm:cxn modelId="{A321015E-D650-438E-A1FD-8CA7B51278D1}" srcId="{A61D1604-EB0F-4F17-B414-C9E95CE7076E}" destId="{BFECAA96-7800-4365-B7D8-16A352A13B9E}" srcOrd="0" destOrd="0" parTransId="{5469F11E-47DD-4FA7-B735-B3F9F8090E6E}" sibTransId="{9A7D633D-C672-454A-8141-24483F4F4617}"/>
    <dgm:cxn modelId="{AD7030B2-6802-4354-8161-068BB8A66832}" srcId="{A92BD89B-0112-400E-A50E-435299A2A568}" destId="{9C2C816A-5D3D-4621-BBC5-6C07A8EE90D5}" srcOrd="0" destOrd="0" parTransId="{4977EF83-E08C-4E79-9AEF-2A7CB03953DA}" sibTransId="{D6D3BDB7-6996-4C2E-8DA0-C126B5EA380B}"/>
    <dgm:cxn modelId="{127E7846-548C-4B4A-AF6D-FC9A5095FAD1}" type="presOf" srcId="{BFECAA96-7800-4365-B7D8-16A352A13B9E}" destId="{E8549DDE-074D-46D6-866C-3BD5973E6630}" srcOrd="0" destOrd="1" presId="urn:microsoft.com/office/officeart/2005/8/layout/vList4"/>
    <dgm:cxn modelId="{E5BF7EE7-02D8-45B1-8948-D53B1042FC83}" type="presOf" srcId="{EFF8448D-7463-4B2F-9347-E50A241F1334}" destId="{4BE6A224-799F-4AEC-9B8E-A8B65B5B1E02}" srcOrd="0" destOrd="0" presId="urn:microsoft.com/office/officeart/2005/8/layout/vList4"/>
    <dgm:cxn modelId="{CA7B6258-0A67-4126-9A96-642A267D1E4C}" type="presOf" srcId="{A61D1604-EB0F-4F17-B414-C9E95CE7076E}" destId="{025F7355-C724-4F7B-BFFF-65431379C434}" srcOrd="1" destOrd="0" presId="urn:microsoft.com/office/officeart/2005/8/layout/vList4"/>
    <dgm:cxn modelId="{8A371313-FD30-47CC-864F-B1C40E2A3B92}" type="presOf" srcId="{A92BD89B-0112-400E-A50E-435299A2A568}" destId="{03E44610-BE9F-4A50-9367-5B6BCFB6CF33}" srcOrd="0" destOrd="0" presId="urn:microsoft.com/office/officeart/2005/8/layout/vList4"/>
    <dgm:cxn modelId="{48F5B7CB-41B3-499C-B5DD-3BBAB89ED309}" srcId="{A92BD89B-0112-400E-A50E-435299A2A568}" destId="{4FB234E7-502B-42C1-8406-72712D739A93}" srcOrd="1" destOrd="0" parTransId="{F7E8D6DC-A51C-4EEC-A847-C2057AB40BA7}" sibTransId="{52306183-3D17-4951-B2AB-90A76D43C31F}"/>
    <dgm:cxn modelId="{E2816A73-CFEC-44D4-ABC1-E1DA4006F3B4}" srcId="{67AD1E03-017D-40A8-BC30-752660CA681A}" destId="{41C3DAE6-CEC9-46B0-B520-4B5928FAEB0D}" srcOrd="0" destOrd="0" parTransId="{32448FF7-8ED3-42CE-A403-225FD61DAEE3}" sibTransId="{312D24DC-24C7-43E2-9AC2-CCD9454175F4}"/>
    <dgm:cxn modelId="{508BC829-1984-4680-83AD-ED3E4A562B7D}" type="presOf" srcId="{6676A09F-22FC-4735-954D-9283F09766E8}" destId="{3015B54F-8B4A-4748-8280-A8BDCDA5CFF5}" srcOrd="1" destOrd="0" presId="urn:microsoft.com/office/officeart/2005/8/layout/vList4"/>
    <dgm:cxn modelId="{7ECFF920-C47B-454F-A9EB-7FE239B3654C}" srcId="{EFF8448D-7463-4B2F-9347-E50A241F1334}" destId="{A92BD89B-0112-400E-A50E-435299A2A568}" srcOrd="2" destOrd="0" parTransId="{18CA1A6C-1971-460C-923F-FFDF39A57A39}" sibTransId="{D8D177EE-6AFB-4D37-923D-8970A7DCB286}"/>
    <dgm:cxn modelId="{9C58B31B-E499-4009-8D97-7E14BD30E60E}" type="presOf" srcId="{A92BD89B-0112-400E-A50E-435299A2A568}" destId="{970F31FC-46FB-4865-ABFC-13A62662928E}" srcOrd="1" destOrd="0" presId="urn:microsoft.com/office/officeart/2005/8/layout/vList4"/>
    <dgm:cxn modelId="{8644CE3F-F9A3-44E5-A7AF-E45E1EA7A2C2}" type="presOf" srcId="{A61D1604-EB0F-4F17-B414-C9E95CE7076E}" destId="{E8549DDE-074D-46D6-866C-3BD5973E6630}" srcOrd="0" destOrd="0" presId="urn:microsoft.com/office/officeart/2005/8/layout/vList4"/>
    <dgm:cxn modelId="{91FAFA15-335B-4309-B103-CD37AA7AF6BE}" type="presParOf" srcId="{4BE6A224-799F-4AEC-9B8E-A8B65B5B1E02}" destId="{C2C9201D-99E6-4A82-8AC6-02978D415BCB}" srcOrd="0" destOrd="0" presId="urn:microsoft.com/office/officeart/2005/8/layout/vList4"/>
    <dgm:cxn modelId="{7371D8B1-312D-4948-B570-149EA69512FD}" type="presParOf" srcId="{C2C9201D-99E6-4A82-8AC6-02978D415BCB}" destId="{0B773AD0-FD2C-45AA-B516-B3F51A02D3A9}" srcOrd="0" destOrd="0" presId="urn:microsoft.com/office/officeart/2005/8/layout/vList4"/>
    <dgm:cxn modelId="{E6EAEBBB-6237-4469-9075-0271811A746C}" type="presParOf" srcId="{C2C9201D-99E6-4A82-8AC6-02978D415BCB}" destId="{319A7970-B725-4697-B935-7A13DF5601B5}" srcOrd="1" destOrd="0" presId="urn:microsoft.com/office/officeart/2005/8/layout/vList4"/>
    <dgm:cxn modelId="{FB827F74-B811-4CE0-B7C9-A335620C1742}" type="presParOf" srcId="{C2C9201D-99E6-4A82-8AC6-02978D415BCB}" destId="{3015B54F-8B4A-4748-8280-A8BDCDA5CFF5}" srcOrd="2" destOrd="0" presId="urn:microsoft.com/office/officeart/2005/8/layout/vList4"/>
    <dgm:cxn modelId="{53A8FABC-500E-4001-8F5F-89FEF3C12D9C}" type="presParOf" srcId="{4BE6A224-799F-4AEC-9B8E-A8B65B5B1E02}" destId="{B516FADD-7576-47A1-972E-725BC866DC0D}" srcOrd="1" destOrd="0" presId="urn:microsoft.com/office/officeart/2005/8/layout/vList4"/>
    <dgm:cxn modelId="{183CBD24-146E-4C24-B097-1BCE841E5DB4}" type="presParOf" srcId="{4BE6A224-799F-4AEC-9B8E-A8B65B5B1E02}" destId="{62F66F10-FD63-4270-B89A-C984FF61618F}" srcOrd="2" destOrd="0" presId="urn:microsoft.com/office/officeart/2005/8/layout/vList4"/>
    <dgm:cxn modelId="{01FDF99A-822D-440D-B5E3-9080DDD03FAD}" type="presParOf" srcId="{62F66F10-FD63-4270-B89A-C984FF61618F}" destId="{A16B5854-BD2A-4F7B-A2EF-C7F2573CD587}" srcOrd="0" destOrd="0" presId="urn:microsoft.com/office/officeart/2005/8/layout/vList4"/>
    <dgm:cxn modelId="{0C2A6B6F-A20D-40E8-A191-A88C06388FA9}" type="presParOf" srcId="{62F66F10-FD63-4270-B89A-C984FF61618F}" destId="{AE424C95-6B02-4E06-8F12-416D57A8CB08}" srcOrd="1" destOrd="0" presId="urn:microsoft.com/office/officeart/2005/8/layout/vList4"/>
    <dgm:cxn modelId="{74E9E59C-674F-4649-AB06-1F599162D712}" type="presParOf" srcId="{62F66F10-FD63-4270-B89A-C984FF61618F}" destId="{A95CBEA9-5ACF-47D7-B660-591B3B462BA3}" srcOrd="2" destOrd="0" presId="urn:microsoft.com/office/officeart/2005/8/layout/vList4"/>
    <dgm:cxn modelId="{A54693A0-F981-49BD-9A4F-D2121F4636B9}" type="presParOf" srcId="{4BE6A224-799F-4AEC-9B8E-A8B65B5B1E02}" destId="{91D67EC9-3D21-489C-8ECA-7DA2A4B4474E}" srcOrd="3" destOrd="0" presId="urn:microsoft.com/office/officeart/2005/8/layout/vList4"/>
    <dgm:cxn modelId="{5B1B3AF1-9AB1-4D8F-A873-907085D8B511}" type="presParOf" srcId="{4BE6A224-799F-4AEC-9B8E-A8B65B5B1E02}" destId="{FF76931A-BF60-43CB-877D-363DF5F62781}" srcOrd="4" destOrd="0" presId="urn:microsoft.com/office/officeart/2005/8/layout/vList4"/>
    <dgm:cxn modelId="{1A9673D4-DD98-4DE0-A87E-B00B1FED7B2D}" type="presParOf" srcId="{FF76931A-BF60-43CB-877D-363DF5F62781}" destId="{03E44610-BE9F-4A50-9367-5B6BCFB6CF33}" srcOrd="0" destOrd="0" presId="urn:microsoft.com/office/officeart/2005/8/layout/vList4"/>
    <dgm:cxn modelId="{5A15C514-45D4-4D12-B5C3-4595C8371E88}" type="presParOf" srcId="{FF76931A-BF60-43CB-877D-363DF5F62781}" destId="{D12A791F-82B3-4F9B-B64F-85C23D53D5A6}" srcOrd="1" destOrd="0" presId="urn:microsoft.com/office/officeart/2005/8/layout/vList4"/>
    <dgm:cxn modelId="{7BBCB921-3E85-4BC6-8838-A175773A5B93}" type="presParOf" srcId="{FF76931A-BF60-43CB-877D-363DF5F62781}" destId="{970F31FC-46FB-4865-ABFC-13A62662928E}" srcOrd="2" destOrd="0" presId="urn:microsoft.com/office/officeart/2005/8/layout/vList4"/>
    <dgm:cxn modelId="{A3461ABF-D20E-4A4D-B9E8-276EB9DB2A87}" type="presParOf" srcId="{4BE6A224-799F-4AEC-9B8E-A8B65B5B1E02}" destId="{1CC66735-51CD-4BA5-A090-715C68DFC89D}" srcOrd="5" destOrd="0" presId="urn:microsoft.com/office/officeart/2005/8/layout/vList4"/>
    <dgm:cxn modelId="{F0C5C9F4-B0F8-4BBA-B665-8C1DBC8488AE}" type="presParOf" srcId="{4BE6A224-799F-4AEC-9B8E-A8B65B5B1E02}" destId="{B9A4CA1F-ACEA-4FB7-8406-DC5D31AD013A}" srcOrd="6" destOrd="0" presId="urn:microsoft.com/office/officeart/2005/8/layout/vList4"/>
    <dgm:cxn modelId="{34954462-2CBC-4455-AB5E-D02774581465}" type="presParOf" srcId="{B9A4CA1F-ACEA-4FB7-8406-DC5D31AD013A}" destId="{E8549DDE-074D-46D6-866C-3BD5973E6630}" srcOrd="0" destOrd="0" presId="urn:microsoft.com/office/officeart/2005/8/layout/vList4"/>
    <dgm:cxn modelId="{A060D83A-D6CB-408F-8FCA-43E016DF57D2}" type="presParOf" srcId="{B9A4CA1F-ACEA-4FB7-8406-DC5D31AD013A}" destId="{47908A04-4821-4609-934E-87B4C3A5AC4A}" srcOrd="1" destOrd="0" presId="urn:microsoft.com/office/officeart/2005/8/layout/vList4"/>
    <dgm:cxn modelId="{DAEA68EB-3DF6-4B19-BBAD-EC9A5E502F7A}" type="presParOf" srcId="{B9A4CA1F-ACEA-4FB7-8406-DC5D31AD013A}" destId="{025F7355-C724-4F7B-BFFF-65431379C43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Visual Studio 2012</a:t>
          </a:r>
          <a:endParaRPr lang="en-US" b="1" dirty="0">
            <a:solidFill>
              <a:schemeClr val="tx1"/>
            </a:solidFill>
          </a:endParaRPr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SQL Server 2008 R2</a:t>
          </a:r>
          <a:endParaRPr lang="en-US" b="1" dirty="0">
            <a:solidFill>
              <a:schemeClr val="tx1"/>
            </a:solidFill>
          </a:endParaRPr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ASP.NET MVC4</a:t>
          </a:r>
          <a:endParaRPr lang="en-US" b="1" dirty="0">
            <a:solidFill>
              <a:schemeClr val="tx1"/>
            </a:solidFill>
          </a:endParaRPr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JavaScript</a:t>
          </a:r>
          <a:endParaRPr lang="en-US" b="1" dirty="0">
            <a:solidFill>
              <a:schemeClr val="tx1"/>
            </a:solidFill>
          </a:endParaRPr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JQuery</a:t>
          </a:r>
          <a:endParaRPr lang="en-US" b="1" dirty="0">
            <a:solidFill>
              <a:schemeClr val="tx1"/>
            </a:solidFill>
          </a:endParaRPr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Bootstrap</a:t>
          </a:r>
          <a:endParaRPr lang="en-US" b="1" dirty="0">
            <a:solidFill>
              <a:schemeClr val="tx1"/>
            </a:solidFill>
          </a:endParaRPr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0B24E41-AEDB-4C14-8632-88F0BA005E01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6FE937-4436-490A-A9C3-C492B894CA7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MS-Website</a:t>
          </a:r>
          <a:endParaRPr lang="en-US" dirty="0">
            <a:solidFill>
              <a:schemeClr val="tx1"/>
            </a:solidFill>
          </a:endParaRPr>
        </a:p>
      </dgm:t>
    </dgm:pt>
    <dgm:pt modelId="{803F7A24-955E-4A48-AB8E-7BB242D7C385}" type="parTrans" cxnId="{5BC58056-735B-4024-BCF6-17DFA49C814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BAFE67F-E629-4D88-8CD4-D8403F8293E7}" type="sibTrans" cxnId="{5BC58056-735B-4024-BCF6-17DFA49C814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EF8AD6B-981F-4437-A5E4-CBF86072FDC3}">
      <dgm:prSet phldrT="[Text]" custT="1"/>
      <dgm:spPr/>
      <dgm:t>
        <a:bodyPr anchor="t"/>
        <a:lstStyle/>
        <a:p>
          <a:r>
            <a:rPr lang="en-US" sz="1600" b="1" dirty="0" smtClean="0">
              <a:solidFill>
                <a:schemeClr val="tx1"/>
              </a:solidFill>
            </a:rPr>
            <a:t>Post </a:t>
          </a:r>
          <a:r>
            <a:rPr lang="en-US" sz="1600" b="1" smtClean="0">
              <a:solidFill>
                <a:schemeClr val="tx1"/>
              </a:solidFill>
            </a:rPr>
            <a:t>Job Request</a:t>
          </a:r>
          <a:endParaRPr lang="en-US" sz="1600" b="1" dirty="0">
            <a:solidFill>
              <a:schemeClr val="tx1"/>
            </a:solidFill>
          </a:endParaRPr>
        </a:p>
      </dgm:t>
    </dgm:pt>
    <dgm:pt modelId="{14D1C36D-4E80-4E7D-972C-653991066C80}" type="parTrans" cxnId="{8494C960-FA5F-4684-BEB1-7160560190B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A874DF0-8539-42B0-9AF9-ECDA429031CA}" type="sibTrans" cxnId="{8494C960-FA5F-4684-BEB1-7160560190B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AFCF3C2-B7BA-4828-BFBF-79B7B5756C49}">
      <dgm:prSet phldrT="[Text]" custT="1"/>
      <dgm:spPr/>
      <dgm:t>
        <a:bodyPr anchor="t"/>
        <a:lstStyle/>
        <a:p>
          <a:r>
            <a:rPr lang="en-US" sz="1600" b="1" dirty="0" smtClean="0">
              <a:solidFill>
                <a:schemeClr val="tx1"/>
              </a:solidFill>
            </a:rPr>
            <a:t>Post Recruitment</a:t>
          </a:r>
          <a:endParaRPr lang="en-US" sz="1600" b="1" dirty="0">
            <a:solidFill>
              <a:schemeClr val="tx1"/>
            </a:solidFill>
          </a:endParaRPr>
        </a:p>
      </dgm:t>
    </dgm:pt>
    <dgm:pt modelId="{85BCB48B-D06A-4B85-BD57-555C0C4B7356}" type="parTrans" cxnId="{2DBA63C3-3663-49C4-AC0A-BC9707301AB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CE8B0E9-0519-4FDE-AE8E-52D6BF90728C}" type="sibTrans" cxnId="{2DBA63C3-3663-49C4-AC0A-BC9707301AB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D58E1FE-7A76-479D-898D-76E67CDD2881}">
      <dgm:prSet phldrT="[Text]" custT="1"/>
      <dgm:spPr/>
      <dgm:t>
        <a:bodyPr anchor="t"/>
        <a:lstStyle/>
        <a:p>
          <a:r>
            <a:rPr lang="en-US" sz="1600" b="1" dirty="0" smtClean="0">
              <a:solidFill>
                <a:schemeClr val="tx1"/>
              </a:solidFill>
            </a:rPr>
            <a:t>Suggest Job Requests </a:t>
          </a:r>
        </a:p>
        <a:p>
          <a:endParaRPr lang="en-US" sz="1600" b="1" dirty="0">
            <a:solidFill>
              <a:schemeClr val="tx1"/>
            </a:solidFill>
          </a:endParaRPr>
        </a:p>
      </dgm:t>
    </dgm:pt>
    <dgm:pt modelId="{9D4FCB5A-B0E8-42A6-BB8B-3F8FD7F4523D}" type="parTrans" cxnId="{2A4C994B-1C5B-44B4-AFD2-307F561308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B78897-AA76-44AA-B31E-3CEC81936AEF}" type="sibTrans" cxnId="{2A4C994B-1C5B-44B4-AFD2-307F561308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F912E5-CA5E-4BC7-AFD6-395722F0571A}">
      <dgm:prSet phldrT="[Text]" custT="1"/>
      <dgm:spPr/>
      <dgm:t>
        <a:bodyPr anchor="t"/>
        <a:lstStyle/>
        <a:p>
          <a:r>
            <a:rPr lang="en-US" sz="1600" b="1" dirty="0" smtClean="0">
              <a:solidFill>
                <a:schemeClr val="tx1"/>
              </a:solidFill>
            </a:rPr>
            <a:t>Apply Job Request</a:t>
          </a:r>
        </a:p>
        <a:p>
          <a:endParaRPr lang="en-US" sz="2500" dirty="0">
            <a:solidFill>
              <a:schemeClr val="tx1"/>
            </a:solidFill>
          </a:endParaRPr>
        </a:p>
      </dgm:t>
    </dgm:pt>
    <dgm:pt modelId="{DA3D1141-311C-41F4-A94E-1CEC34428011}" type="parTrans" cxnId="{4AE44687-477F-4399-8CCD-43D2C03D26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66518FB-2C68-4A23-94D6-5A2D7BD1C292}" type="sibTrans" cxnId="{4AE44687-477F-4399-8CCD-43D2C03D26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2E460F2-6107-48B1-BF8E-79073F37C85A}">
      <dgm:prSet phldrT="[Text]" custT="1"/>
      <dgm:spPr/>
      <dgm:t>
        <a:bodyPr anchor="t"/>
        <a:lstStyle/>
        <a:p>
          <a:r>
            <a:rPr lang="en-US" sz="1600" b="1" dirty="0" smtClean="0">
              <a:solidFill>
                <a:schemeClr val="tx1"/>
              </a:solidFill>
            </a:rPr>
            <a:t>Search Job Request and Recruitment</a:t>
          </a:r>
        </a:p>
        <a:p>
          <a:endParaRPr lang="en-US" sz="1700" dirty="0">
            <a:solidFill>
              <a:schemeClr val="tx1"/>
            </a:solidFill>
          </a:endParaRPr>
        </a:p>
      </dgm:t>
    </dgm:pt>
    <dgm:pt modelId="{426A8391-AE90-4238-92E6-96D872888744}" type="parTrans" cxnId="{5A18A934-57CE-4FDA-8D21-4401209626E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19ECFCE-564F-4B90-B0A3-3C50EE513AE7}" type="sibTrans" cxnId="{5A18A934-57CE-4FDA-8D21-4401209626E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9165447-80C1-4AB7-B8A2-CAA5692893A0}">
      <dgm:prSet phldrT="[Text]" custT="1"/>
      <dgm:spPr/>
      <dgm:t>
        <a:bodyPr anchor="t"/>
        <a:lstStyle/>
        <a:p>
          <a:pPr algn="ctr">
            <a:lnSpc>
              <a:spcPct val="100000"/>
            </a:lnSpc>
          </a:pPr>
          <a:r>
            <a:rPr lang="en-US" sz="1600" b="1" dirty="0" smtClean="0">
              <a:solidFill>
                <a:schemeClr val="tx1"/>
              </a:solidFill>
            </a:rPr>
            <a:t>Add Maid</a:t>
          </a:r>
        </a:p>
        <a:p>
          <a:pPr algn="ctr">
            <a:lnSpc>
              <a:spcPct val="90000"/>
            </a:lnSpc>
          </a:pPr>
          <a:endParaRPr lang="en-US" sz="2500" dirty="0" smtClean="0">
            <a:solidFill>
              <a:schemeClr val="tx1"/>
            </a:solidFill>
          </a:endParaRPr>
        </a:p>
      </dgm:t>
    </dgm:pt>
    <dgm:pt modelId="{E953635E-A4C2-4565-977E-22D5AF4091B6}" type="parTrans" cxnId="{E8C9E9B6-6FCA-4C41-B34C-7D503C6F6DE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D5B65AF-1788-419B-9C78-A164D0A7B0D5}" type="sibTrans" cxnId="{E8C9E9B6-6FCA-4C41-B34C-7D503C6F6DE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9B21E3-248A-4E9B-8323-3663E0C69DC8}" type="pres">
      <dgm:prSet presAssocID="{50B24E41-AEDB-4C14-8632-88F0BA005E0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DA281E3-3920-44E1-9C5C-65E343769BF7}" type="pres">
      <dgm:prSet presAssocID="{DE6FE937-4436-490A-A9C3-C492B894CA71}" presName="singleCycle" presStyleCnt="0"/>
      <dgm:spPr/>
    </dgm:pt>
    <dgm:pt modelId="{BEA9B02E-282A-492B-A76D-963DEB7A0B53}" type="pres">
      <dgm:prSet presAssocID="{DE6FE937-4436-490A-A9C3-C492B894CA71}" presName="singleCenter" presStyleLbl="node1" presStyleIdx="0" presStyleCnt="7" custLinFactNeighborX="-3252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8F92BA6D-73C2-4B4D-822A-B4C444E42E72}" type="pres">
      <dgm:prSet presAssocID="{14D1C36D-4E80-4E7D-972C-653991066C80}" presName="Name56" presStyleLbl="parChTrans1D2" presStyleIdx="0" presStyleCnt="6"/>
      <dgm:spPr/>
      <dgm:t>
        <a:bodyPr/>
        <a:lstStyle/>
        <a:p>
          <a:endParaRPr lang="en-US"/>
        </a:p>
      </dgm:t>
    </dgm:pt>
    <dgm:pt modelId="{AD09EB9C-CBCF-4C0B-810A-07C4C2BC73E0}" type="pres">
      <dgm:prSet presAssocID="{4EF8AD6B-981F-4437-A5E4-CBF86072FDC3}" presName="text0" presStyleLbl="node1" presStyleIdx="1" presStyleCnt="7" custScaleX="263994" custScaleY="122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C08DB-BC4E-44E3-BBD2-B983FEC114D0}" type="pres">
      <dgm:prSet presAssocID="{85BCB48B-D06A-4B85-BD57-555C0C4B7356}" presName="Name56" presStyleLbl="parChTrans1D2" presStyleIdx="1" presStyleCnt="6"/>
      <dgm:spPr/>
      <dgm:t>
        <a:bodyPr/>
        <a:lstStyle/>
        <a:p>
          <a:endParaRPr lang="en-US"/>
        </a:p>
      </dgm:t>
    </dgm:pt>
    <dgm:pt modelId="{004649E2-FFF0-4AC0-A1E9-BD5CA12542F2}" type="pres">
      <dgm:prSet presAssocID="{7AFCF3C2-B7BA-4828-BFBF-79B7B5756C49}" presName="text0" presStyleLbl="node1" presStyleIdx="2" presStyleCnt="7" custScaleX="268771" custScaleY="121133" custRadScaleRad="182250" custRadScaleInc="316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1033BD-5123-4E57-AAE9-D7164BCF4A3E}" type="pres">
      <dgm:prSet presAssocID="{9D4FCB5A-B0E8-42A6-BB8B-3F8FD7F4523D}" presName="Name56" presStyleLbl="parChTrans1D2" presStyleIdx="2" presStyleCnt="6"/>
      <dgm:spPr/>
      <dgm:t>
        <a:bodyPr/>
        <a:lstStyle/>
        <a:p>
          <a:endParaRPr lang="en-US"/>
        </a:p>
      </dgm:t>
    </dgm:pt>
    <dgm:pt modelId="{AA30E48A-81FF-4978-A9FE-FA4924DBD6BB}" type="pres">
      <dgm:prSet presAssocID="{3D58E1FE-7A76-479D-898D-76E67CDD2881}" presName="text0" presStyleLbl="node1" presStyleIdx="3" presStyleCnt="7" custScaleX="309040" custScaleY="119588" custRadScaleRad="202909" custRadScaleInc="-429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2EB9A-038B-491E-9F25-86B5BF98C010}" type="pres">
      <dgm:prSet presAssocID="{DA3D1141-311C-41F4-A94E-1CEC34428011}" presName="Name56" presStyleLbl="parChTrans1D2" presStyleIdx="3" presStyleCnt="6"/>
      <dgm:spPr/>
      <dgm:t>
        <a:bodyPr/>
        <a:lstStyle/>
        <a:p>
          <a:endParaRPr lang="en-US"/>
        </a:p>
      </dgm:t>
    </dgm:pt>
    <dgm:pt modelId="{47880A75-48AD-494C-BE9B-DBB57AE026B1}" type="pres">
      <dgm:prSet presAssocID="{92F912E5-CA5E-4BC7-AFD6-395722F0571A}" presName="text0" presStyleLbl="node1" presStyleIdx="4" presStyleCnt="7" custScaleX="260763" custScaleY="121452" custRadScaleRad="100330" custRadScaleInc="154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3E3E-AFC0-4121-B240-5B40947DB5B0}" type="pres">
      <dgm:prSet presAssocID="{426A8391-AE90-4238-92E6-96D872888744}" presName="Name56" presStyleLbl="parChTrans1D2" presStyleIdx="4" presStyleCnt="6"/>
      <dgm:spPr/>
      <dgm:t>
        <a:bodyPr/>
        <a:lstStyle/>
        <a:p>
          <a:endParaRPr lang="en-US"/>
        </a:p>
      </dgm:t>
    </dgm:pt>
    <dgm:pt modelId="{7340F618-5C5F-46FC-B9BC-FED89C972F4C}" type="pres">
      <dgm:prSet presAssocID="{12E460F2-6107-48B1-BF8E-79073F37C85A}" presName="text0" presStyleLbl="node1" presStyleIdx="5" presStyleCnt="7" custScaleX="248261" custScaleY="150725" custRadScaleRad="182055" custRadScaleInc="361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68053-1248-4B84-AF17-B088BDD289B0}" type="pres">
      <dgm:prSet presAssocID="{E953635E-A4C2-4565-977E-22D5AF4091B6}" presName="Name56" presStyleLbl="parChTrans1D2" presStyleIdx="5" presStyleCnt="6"/>
      <dgm:spPr/>
      <dgm:t>
        <a:bodyPr/>
        <a:lstStyle/>
        <a:p>
          <a:endParaRPr lang="en-US"/>
        </a:p>
      </dgm:t>
    </dgm:pt>
    <dgm:pt modelId="{49F2D9BA-9553-4A21-ADE2-1A45312597AA}" type="pres">
      <dgm:prSet presAssocID="{79165447-80C1-4AB7-B8A2-CAA5692893A0}" presName="text0" presStyleLbl="node1" presStyleIdx="6" presStyleCnt="7" custScaleX="247784" custScaleY="124878" custRadScaleRad="185408" custRadScaleInc="-417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9066BC-919E-41EB-B4CC-9DAA4640D084}" type="presOf" srcId="{7AFCF3C2-B7BA-4828-BFBF-79B7B5756C49}" destId="{004649E2-FFF0-4AC0-A1E9-BD5CA12542F2}" srcOrd="0" destOrd="0" presId="urn:microsoft.com/office/officeart/2008/layout/RadialCluster"/>
    <dgm:cxn modelId="{8494C960-FA5F-4684-BEB1-7160560190B2}" srcId="{DE6FE937-4436-490A-A9C3-C492B894CA71}" destId="{4EF8AD6B-981F-4437-A5E4-CBF86072FDC3}" srcOrd="0" destOrd="0" parTransId="{14D1C36D-4E80-4E7D-972C-653991066C80}" sibTransId="{6A874DF0-8539-42B0-9AF9-ECDA429031CA}"/>
    <dgm:cxn modelId="{4AE44687-477F-4399-8CCD-43D2C03D2639}" srcId="{DE6FE937-4436-490A-A9C3-C492B894CA71}" destId="{92F912E5-CA5E-4BC7-AFD6-395722F0571A}" srcOrd="3" destOrd="0" parTransId="{DA3D1141-311C-41F4-A94E-1CEC34428011}" sibTransId="{066518FB-2C68-4A23-94D6-5A2D7BD1C292}"/>
    <dgm:cxn modelId="{9BC3127C-9C1F-4ADC-A568-BA6B50DB33CB}" type="presOf" srcId="{DE6FE937-4436-490A-A9C3-C492B894CA71}" destId="{BEA9B02E-282A-492B-A76D-963DEB7A0B53}" srcOrd="0" destOrd="0" presId="urn:microsoft.com/office/officeart/2008/layout/RadialCluster"/>
    <dgm:cxn modelId="{F3674082-FB7D-4586-BD83-41BD590ECF6B}" type="presOf" srcId="{E953635E-A4C2-4565-977E-22D5AF4091B6}" destId="{7B668053-1248-4B84-AF17-B088BDD289B0}" srcOrd="0" destOrd="0" presId="urn:microsoft.com/office/officeart/2008/layout/RadialCluster"/>
    <dgm:cxn modelId="{5BC58056-735B-4024-BCF6-17DFA49C8143}" srcId="{50B24E41-AEDB-4C14-8632-88F0BA005E01}" destId="{DE6FE937-4436-490A-A9C3-C492B894CA71}" srcOrd="0" destOrd="0" parTransId="{803F7A24-955E-4A48-AB8E-7BB242D7C385}" sibTransId="{7BAFE67F-E629-4D88-8CD4-D8403F8293E7}"/>
    <dgm:cxn modelId="{B1DB67D2-7E32-4DB8-879D-F8D37665CA02}" type="presOf" srcId="{9D4FCB5A-B0E8-42A6-BB8B-3F8FD7F4523D}" destId="{3F1033BD-5123-4E57-AAE9-D7164BCF4A3E}" srcOrd="0" destOrd="0" presId="urn:microsoft.com/office/officeart/2008/layout/RadialCluster"/>
    <dgm:cxn modelId="{78C552E9-FD2C-4F81-83B7-7EE33E19747F}" type="presOf" srcId="{85BCB48B-D06A-4B85-BD57-555C0C4B7356}" destId="{22AC08DB-BC4E-44E3-BBD2-B983FEC114D0}" srcOrd="0" destOrd="0" presId="urn:microsoft.com/office/officeart/2008/layout/RadialCluster"/>
    <dgm:cxn modelId="{53A74A57-9FD5-434F-A01D-45689B977988}" type="presOf" srcId="{12E460F2-6107-48B1-BF8E-79073F37C85A}" destId="{7340F618-5C5F-46FC-B9BC-FED89C972F4C}" srcOrd="0" destOrd="0" presId="urn:microsoft.com/office/officeart/2008/layout/RadialCluster"/>
    <dgm:cxn modelId="{7D12F3C7-E65A-4483-8925-540FEE41A1EC}" type="presOf" srcId="{4EF8AD6B-981F-4437-A5E4-CBF86072FDC3}" destId="{AD09EB9C-CBCF-4C0B-810A-07C4C2BC73E0}" srcOrd="0" destOrd="0" presId="urn:microsoft.com/office/officeart/2008/layout/RadialCluster"/>
    <dgm:cxn modelId="{D39DBEE5-80D7-4FDA-A7DD-A313B5AE0F17}" type="presOf" srcId="{14D1C36D-4E80-4E7D-972C-653991066C80}" destId="{8F92BA6D-73C2-4B4D-822A-B4C444E42E72}" srcOrd="0" destOrd="0" presId="urn:microsoft.com/office/officeart/2008/layout/RadialCluster"/>
    <dgm:cxn modelId="{BD1688B8-628D-473C-AC58-C43136DC9BD6}" type="presOf" srcId="{79165447-80C1-4AB7-B8A2-CAA5692893A0}" destId="{49F2D9BA-9553-4A21-ADE2-1A45312597AA}" srcOrd="0" destOrd="0" presId="urn:microsoft.com/office/officeart/2008/layout/RadialCluster"/>
    <dgm:cxn modelId="{786C1402-5F1C-4877-A3BC-4B3A79A9C5E1}" type="presOf" srcId="{92F912E5-CA5E-4BC7-AFD6-395722F0571A}" destId="{47880A75-48AD-494C-BE9B-DBB57AE026B1}" srcOrd="0" destOrd="0" presId="urn:microsoft.com/office/officeart/2008/layout/RadialCluster"/>
    <dgm:cxn modelId="{5A18A934-57CE-4FDA-8D21-4401209626E2}" srcId="{DE6FE937-4436-490A-A9C3-C492B894CA71}" destId="{12E460F2-6107-48B1-BF8E-79073F37C85A}" srcOrd="4" destOrd="0" parTransId="{426A8391-AE90-4238-92E6-96D872888744}" sibTransId="{619ECFCE-564F-4B90-B0A3-3C50EE513AE7}"/>
    <dgm:cxn modelId="{2DBA63C3-3663-49C4-AC0A-BC9707301ABE}" srcId="{DE6FE937-4436-490A-A9C3-C492B894CA71}" destId="{7AFCF3C2-B7BA-4828-BFBF-79B7B5756C49}" srcOrd="1" destOrd="0" parTransId="{85BCB48B-D06A-4B85-BD57-555C0C4B7356}" sibTransId="{8CE8B0E9-0519-4FDE-AE8E-52D6BF90728C}"/>
    <dgm:cxn modelId="{2A4C994B-1C5B-44B4-AFD2-307F561308FE}" srcId="{DE6FE937-4436-490A-A9C3-C492B894CA71}" destId="{3D58E1FE-7A76-479D-898D-76E67CDD2881}" srcOrd="2" destOrd="0" parTransId="{9D4FCB5A-B0E8-42A6-BB8B-3F8FD7F4523D}" sibTransId="{2EB78897-AA76-44AA-B31E-3CEC81936AEF}"/>
    <dgm:cxn modelId="{E8C9E9B6-6FCA-4C41-B34C-7D503C6F6DE7}" srcId="{DE6FE937-4436-490A-A9C3-C492B894CA71}" destId="{79165447-80C1-4AB7-B8A2-CAA5692893A0}" srcOrd="5" destOrd="0" parTransId="{E953635E-A4C2-4565-977E-22D5AF4091B6}" sibTransId="{9D5B65AF-1788-419B-9C78-A164D0A7B0D5}"/>
    <dgm:cxn modelId="{BE476236-EC2C-4343-A910-5162DFE7C04C}" type="presOf" srcId="{3D58E1FE-7A76-479D-898D-76E67CDD2881}" destId="{AA30E48A-81FF-4978-A9FE-FA4924DBD6BB}" srcOrd="0" destOrd="0" presId="urn:microsoft.com/office/officeart/2008/layout/RadialCluster"/>
    <dgm:cxn modelId="{B61D3544-18C5-444E-A558-28C9927DA242}" type="presOf" srcId="{50B24E41-AEDB-4C14-8632-88F0BA005E01}" destId="{B79B21E3-248A-4E9B-8323-3663E0C69DC8}" srcOrd="0" destOrd="0" presId="urn:microsoft.com/office/officeart/2008/layout/RadialCluster"/>
    <dgm:cxn modelId="{6F8C81F0-6407-4249-B286-6A5B7D82D752}" type="presOf" srcId="{DA3D1141-311C-41F4-A94E-1CEC34428011}" destId="{2E52EB9A-038B-491E-9F25-86B5BF98C010}" srcOrd="0" destOrd="0" presId="urn:microsoft.com/office/officeart/2008/layout/RadialCluster"/>
    <dgm:cxn modelId="{D06A0456-CD72-4C88-9062-E8FB31E36F6B}" type="presOf" srcId="{426A8391-AE90-4238-92E6-96D872888744}" destId="{12D23E3E-AFC0-4121-B240-5B40947DB5B0}" srcOrd="0" destOrd="0" presId="urn:microsoft.com/office/officeart/2008/layout/RadialCluster"/>
    <dgm:cxn modelId="{0551F561-EB75-43E6-B213-30834DB0338E}" type="presParOf" srcId="{B79B21E3-248A-4E9B-8323-3663E0C69DC8}" destId="{DDA281E3-3920-44E1-9C5C-65E343769BF7}" srcOrd="0" destOrd="0" presId="urn:microsoft.com/office/officeart/2008/layout/RadialCluster"/>
    <dgm:cxn modelId="{8EE12763-ADC7-449A-BCFB-F577BCC1402A}" type="presParOf" srcId="{DDA281E3-3920-44E1-9C5C-65E343769BF7}" destId="{BEA9B02E-282A-492B-A76D-963DEB7A0B53}" srcOrd="0" destOrd="0" presId="urn:microsoft.com/office/officeart/2008/layout/RadialCluster"/>
    <dgm:cxn modelId="{0565387B-071D-41ED-8FC0-C4199E8FF5BD}" type="presParOf" srcId="{DDA281E3-3920-44E1-9C5C-65E343769BF7}" destId="{8F92BA6D-73C2-4B4D-822A-B4C444E42E72}" srcOrd="1" destOrd="0" presId="urn:microsoft.com/office/officeart/2008/layout/RadialCluster"/>
    <dgm:cxn modelId="{1DB4E1B3-6A28-4948-BFFB-1BDDD664142F}" type="presParOf" srcId="{DDA281E3-3920-44E1-9C5C-65E343769BF7}" destId="{AD09EB9C-CBCF-4C0B-810A-07C4C2BC73E0}" srcOrd="2" destOrd="0" presId="urn:microsoft.com/office/officeart/2008/layout/RadialCluster"/>
    <dgm:cxn modelId="{C580EB6C-C4F4-4BFA-815B-2040AEC2281D}" type="presParOf" srcId="{DDA281E3-3920-44E1-9C5C-65E343769BF7}" destId="{22AC08DB-BC4E-44E3-BBD2-B983FEC114D0}" srcOrd="3" destOrd="0" presId="urn:microsoft.com/office/officeart/2008/layout/RadialCluster"/>
    <dgm:cxn modelId="{DA192120-91E0-4A0A-9D62-BA6C196BC841}" type="presParOf" srcId="{DDA281E3-3920-44E1-9C5C-65E343769BF7}" destId="{004649E2-FFF0-4AC0-A1E9-BD5CA12542F2}" srcOrd="4" destOrd="0" presId="urn:microsoft.com/office/officeart/2008/layout/RadialCluster"/>
    <dgm:cxn modelId="{7AF9BDB4-2A29-4F88-94CA-B039C756E94D}" type="presParOf" srcId="{DDA281E3-3920-44E1-9C5C-65E343769BF7}" destId="{3F1033BD-5123-4E57-AAE9-D7164BCF4A3E}" srcOrd="5" destOrd="0" presId="urn:microsoft.com/office/officeart/2008/layout/RadialCluster"/>
    <dgm:cxn modelId="{3693E771-6F3E-4D53-835E-2148AAB982E0}" type="presParOf" srcId="{DDA281E3-3920-44E1-9C5C-65E343769BF7}" destId="{AA30E48A-81FF-4978-A9FE-FA4924DBD6BB}" srcOrd="6" destOrd="0" presId="urn:microsoft.com/office/officeart/2008/layout/RadialCluster"/>
    <dgm:cxn modelId="{FFB122FB-3E3A-40FF-9007-E4F4FAEED579}" type="presParOf" srcId="{DDA281E3-3920-44E1-9C5C-65E343769BF7}" destId="{2E52EB9A-038B-491E-9F25-86B5BF98C010}" srcOrd="7" destOrd="0" presId="urn:microsoft.com/office/officeart/2008/layout/RadialCluster"/>
    <dgm:cxn modelId="{54595761-A4F5-4E93-820B-A6847C88F031}" type="presParOf" srcId="{DDA281E3-3920-44E1-9C5C-65E343769BF7}" destId="{47880A75-48AD-494C-BE9B-DBB57AE026B1}" srcOrd="8" destOrd="0" presId="urn:microsoft.com/office/officeart/2008/layout/RadialCluster"/>
    <dgm:cxn modelId="{4266C6A0-B070-4965-9E0B-D839DAA08E09}" type="presParOf" srcId="{DDA281E3-3920-44E1-9C5C-65E343769BF7}" destId="{12D23E3E-AFC0-4121-B240-5B40947DB5B0}" srcOrd="9" destOrd="0" presId="urn:microsoft.com/office/officeart/2008/layout/RadialCluster"/>
    <dgm:cxn modelId="{ECC47B6F-3363-4A89-AC86-4D7793D7BCAC}" type="presParOf" srcId="{DDA281E3-3920-44E1-9C5C-65E343769BF7}" destId="{7340F618-5C5F-46FC-B9BC-FED89C972F4C}" srcOrd="10" destOrd="0" presId="urn:microsoft.com/office/officeart/2008/layout/RadialCluster"/>
    <dgm:cxn modelId="{733A713C-AEA9-438D-BA65-691DF014A0EF}" type="presParOf" srcId="{DDA281E3-3920-44E1-9C5C-65E343769BF7}" destId="{7B668053-1248-4B84-AF17-B088BDD289B0}" srcOrd="11" destOrd="0" presId="urn:microsoft.com/office/officeart/2008/layout/RadialCluster"/>
    <dgm:cxn modelId="{FA7D570C-C601-43EC-BE33-93ECD4BA722B}" type="presParOf" srcId="{DDA281E3-3920-44E1-9C5C-65E343769BF7}" destId="{49F2D9BA-9553-4A21-ADE2-1A45312597AA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BC4BE4F-6B82-491E-83B0-699FD1CEE645}" type="doc">
      <dgm:prSet loTypeId="urn:microsoft.com/office/officeart/2005/8/layout/process4" loCatId="list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FBEBB23-369B-48D2-AEA2-3E277602578F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Customer 1 pays on PayPal.</a:t>
          </a:r>
          <a:endParaRPr lang="en-US" sz="2000" dirty="0">
            <a:latin typeface="Cambria" panose="02040503050406030204" pitchFamily="18" charset="0"/>
          </a:endParaRPr>
        </a:p>
      </dgm:t>
    </dgm:pt>
    <dgm:pt modelId="{CFD0DE64-CCF5-4CE4-A464-AE312A262E2A}" type="parTrans" cxnId="{BA442A2B-D941-451B-82FF-CF5C83D6C40A}">
      <dgm:prSet/>
      <dgm:spPr/>
      <dgm:t>
        <a:bodyPr/>
        <a:lstStyle/>
        <a:p>
          <a:endParaRPr lang="en-US"/>
        </a:p>
      </dgm:t>
    </dgm:pt>
    <dgm:pt modelId="{6D24B453-A51B-4C02-92D9-1F314B2E53EE}" type="sibTrans" cxnId="{BA442A2B-D941-451B-82FF-CF5C83D6C40A}">
      <dgm:prSet/>
      <dgm:spPr/>
      <dgm:t>
        <a:bodyPr/>
        <a:lstStyle/>
        <a:p>
          <a:endParaRPr lang="en-US"/>
        </a:p>
      </dgm:t>
    </dgm:pt>
    <dgm:pt modelId="{4664EDA6-4DD2-49CC-AC67-C960EAE241D0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Customer 1 views new posted recruitment.</a:t>
          </a:r>
          <a:endParaRPr lang="en-US" sz="2000" dirty="0">
            <a:latin typeface="Cambria" panose="02040503050406030204" pitchFamily="18" charset="0"/>
          </a:endParaRPr>
        </a:p>
      </dgm:t>
    </dgm:pt>
    <dgm:pt modelId="{4F49EF6E-5E9F-4B29-9225-D252E33555B9}" type="parTrans" cxnId="{1B4A3C9F-5A55-4D69-A086-831B810F3777}">
      <dgm:prSet/>
      <dgm:spPr/>
      <dgm:t>
        <a:bodyPr/>
        <a:lstStyle/>
        <a:p>
          <a:endParaRPr lang="en-US"/>
        </a:p>
      </dgm:t>
    </dgm:pt>
    <dgm:pt modelId="{830F349F-B88F-41F0-9D1E-AC3962FF0401}" type="sibTrans" cxnId="{1B4A3C9F-5A55-4D69-A086-831B810F3777}">
      <dgm:prSet/>
      <dgm:spPr/>
      <dgm:t>
        <a:bodyPr/>
        <a:lstStyle/>
        <a:p>
          <a:endParaRPr lang="en-US"/>
        </a:p>
      </dgm:t>
    </dgm:pt>
    <dgm:pt modelId="{1BF0EFA8-4E7E-4D89-9D16-20389AD19D38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Customer 2 views a recruitment.</a:t>
          </a:r>
          <a:endParaRPr lang="en-US" sz="2000" dirty="0">
            <a:latin typeface="Cambria" panose="02040503050406030204" pitchFamily="18" charset="0"/>
          </a:endParaRPr>
        </a:p>
      </dgm:t>
    </dgm:pt>
    <dgm:pt modelId="{B6A2437C-C4C4-48B2-94F6-556B2E0653A6}" type="parTrans" cxnId="{4B2E4122-4A1C-4233-83A5-800BE56841B4}">
      <dgm:prSet/>
      <dgm:spPr/>
      <dgm:t>
        <a:bodyPr/>
        <a:lstStyle/>
        <a:p>
          <a:endParaRPr lang="en-US"/>
        </a:p>
      </dgm:t>
    </dgm:pt>
    <dgm:pt modelId="{A0277C76-B9AB-49ED-ACC8-165D311E3474}" type="sibTrans" cxnId="{4B2E4122-4A1C-4233-83A5-800BE56841B4}">
      <dgm:prSet/>
      <dgm:spPr/>
      <dgm:t>
        <a:bodyPr/>
        <a:lstStyle/>
        <a:p>
          <a:endParaRPr lang="en-US"/>
        </a:p>
      </dgm:t>
    </dgm:pt>
    <dgm:pt modelId="{029C6C4F-9CBC-4C34-90EF-E8DC8938A184}">
      <dgm:prSet phldrT="[Text]" custT="1"/>
      <dgm:spPr/>
      <dgm:t>
        <a:bodyPr/>
        <a:lstStyle/>
        <a:p>
          <a:pPr algn="ctr"/>
          <a:r>
            <a:rPr lang="en-US" sz="2000" dirty="0" smtClean="0">
              <a:solidFill>
                <a:schemeClr val="tx1"/>
              </a:solidFill>
              <a:latin typeface="Cambria" panose="02040503050406030204" pitchFamily="18" charset="0"/>
            </a:rPr>
            <a:t>Customer 1 posts a recruitment.</a:t>
          </a:r>
          <a:endParaRPr lang="en-US" sz="20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723EFF27-CC14-40D7-ADFD-1C747B4526D9}" type="sibTrans" cxnId="{C54BF948-F8FB-4F5A-99B0-B728BC9B6DCA}">
      <dgm:prSet/>
      <dgm:spPr/>
      <dgm:t>
        <a:bodyPr/>
        <a:lstStyle/>
        <a:p>
          <a:endParaRPr lang="en-US"/>
        </a:p>
      </dgm:t>
    </dgm:pt>
    <dgm:pt modelId="{C1097F38-687C-472F-A467-CD60EB740D27}" type="parTrans" cxnId="{C54BF948-F8FB-4F5A-99B0-B728BC9B6DCA}">
      <dgm:prSet/>
      <dgm:spPr/>
      <dgm:t>
        <a:bodyPr/>
        <a:lstStyle/>
        <a:p>
          <a:endParaRPr lang="en-US"/>
        </a:p>
      </dgm:t>
    </dgm:pt>
    <dgm:pt modelId="{28BB52BF-2D93-46A1-B20A-95FF47C07878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Customer 1 applies a suggested recruitment.</a:t>
          </a:r>
          <a:endParaRPr lang="en-US" sz="2000" dirty="0">
            <a:latin typeface="Cambria" panose="02040503050406030204" pitchFamily="18" charset="0"/>
          </a:endParaRPr>
        </a:p>
      </dgm:t>
    </dgm:pt>
    <dgm:pt modelId="{2A0F38F6-E696-454E-8C18-D5F88505FD0C}" type="sibTrans" cxnId="{6D46763E-8B6A-4045-8F6E-114703230621}">
      <dgm:prSet/>
      <dgm:spPr/>
      <dgm:t>
        <a:bodyPr/>
        <a:lstStyle/>
        <a:p>
          <a:endParaRPr lang="vi-VN"/>
        </a:p>
      </dgm:t>
    </dgm:pt>
    <dgm:pt modelId="{02BF94DC-1C04-4C2C-A11B-E0D53C8E3AAF}" type="parTrans" cxnId="{6D46763E-8B6A-4045-8F6E-114703230621}">
      <dgm:prSet/>
      <dgm:spPr/>
      <dgm:t>
        <a:bodyPr/>
        <a:lstStyle/>
        <a:p>
          <a:endParaRPr lang="vi-VN"/>
        </a:p>
      </dgm:t>
    </dgm:pt>
    <dgm:pt modelId="{5AC9D903-D0A9-4E1E-9533-DCA2F21FE272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</a:rPr>
            <a:t>Customer 2 searches a job request. </a:t>
          </a:r>
          <a:endParaRPr lang="en-US" sz="2000" dirty="0">
            <a:latin typeface="Cambria" panose="02040503050406030204" pitchFamily="18" charset="0"/>
          </a:endParaRPr>
        </a:p>
      </dgm:t>
    </dgm:pt>
    <dgm:pt modelId="{44EE6A67-4383-4CF4-9A8F-447F597D46E7}" type="parTrans" cxnId="{77F52FE2-CB6E-4921-8FA3-CCB3F2726D19}">
      <dgm:prSet/>
      <dgm:spPr/>
      <dgm:t>
        <a:bodyPr/>
        <a:lstStyle/>
        <a:p>
          <a:endParaRPr lang="en-US"/>
        </a:p>
      </dgm:t>
    </dgm:pt>
    <dgm:pt modelId="{FDBB6AF6-ABCB-4ECE-A3D8-C11FEDD0765D}" type="sibTrans" cxnId="{77F52FE2-CB6E-4921-8FA3-CCB3F2726D19}">
      <dgm:prSet/>
      <dgm:spPr/>
      <dgm:t>
        <a:bodyPr/>
        <a:lstStyle/>
        <a:p>
          <a:endParaRPr lang="en-US"/>
        </a:p>
      </dgm:t>
    </dgm:pt>
    <dgm:pt modelId="{7C44F473-DC00-4BE1-BE3A-0A84208EDA52}">
      <dgm:prSet phldrT="[Text]" custT="1"/>
      <dgm:spPr/>
      <dgm:t>
        <a:bodyPr/>
        <a:lstStyle/>
        <a:p>
          <a:r>
            <a:rPr lang="en-US" sz="1800" dirty="0" smtClean="0">
              <a:latin typeface="Cambria" panose="02040503050406030204" pitchFamily="18" charset="0"/>
            </a:rPr>
            <a:t>Customer 2 </a:t>
          </a:r>
          <a:r>
            <a:rPr lang="en-US" sz="2000" dirty="0" smtClean="0">
              <a:latin typeface="Cambria" panose="02040503050406030204" pitchFamily="18" charset="0"/>
            </a:rPr>
            <a:t>applies</a:t>
          </a:r>
          <a:r>
            <a:rPr lang="en-US" sz="1800" dirty="0" smtClean="0">
              <a:latin typeface="Cambria" panose="02040503050406030204" pitchFamily="18" charset="0"/>
            </a:rPr>
            <a:t> a searched job request.</a:t>
          </a:r>
          <a:endParaRPr lang="en-US" sz="1800" dirty="0">
            <a:latin typeface="Cambria" panose="02040503050406030204" pitchFamily="18" charset="0"/>
          </a:endParaRPr>
        </a:p>
      </dgm:t>
    </dgm:pt>
    <dgm:pt modelId="{691F8E01-0DA3-4538-9B1D-3EFECC626563}" type="parTrans" cxnId="{BC201A4A-30AB-4427-B36B-E7D0386000B4}">
      <dgm:prSet/>
      <dgm:spPr/>
      <dgm:t>
        <a:bodyPr/>
        <a:lstStyle/>
        <a:p>
          <a:endParaRPr lang="en-US"/>
        </a:p>
      </dgm:t>
    </dgm:pt>
    <dgm:pt modelId="{2B825825-3F23-4C4A-817C-5078F310C376}" type="sibTrans" cxnId="{BC201A4A-30AB-4427-B36B-E7D0386000B4}">
      <dgm:prSet/>
      <dgm:spPr/>
      <dgm:t>
        <a:bodyPr/>
        <a:lstStyle/>
        <a:p>
          <a:endParaRPr lang="en-US"/>
        </a:p>
      </dgm:t>
    </dgm:pt>
    <dgm:pt modelId="{4EBD7CF8-2B15-4F2A-8C5A-80AF1123C734}" type="pres">
      <dgm:prSet presAssocID="{1BC4BE4F-6B82-491E-83B0-699FD1CEE6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7B1943-22E1-4BE2-9A39-46A8D2BAF7F9}" type="pres">
      <dgm:prSet presAssocID="{7C44F473-DC00-4BE1-BE3A-0A84208EDA52}" presName="boxAndChildren" presStyleCnt="0"/>
      <dgm:spPr/>
    </dgm:pt>
    <dgm:pt modelId="{C2F09B1F-9D99-40B4-BB38-E5A09E00C74E}" type="pres">
      <dgm:prSet presAssocID="{7C44F473-DC00-4BE1-BE3A-0A84208EDA52}" presName="parentTextBox" presStyleLbl="node1" presStyleIdx="0" presStyleCnt="7"/>
      <dgm:spPr/>
      <dgm:t>
        <a:bodyPr/>
        <a:lstStyle/>
        <a:p>
          <a:endParaRPr lang="en-US"/>
        </a:p>
      </dgm:t>
    </dgm:pt>
    <dgm:pt modelId="{EA06F4E6-940F-4487-BCFD-E30A2066BCED}" type="pres">
      <dgm:prSet presAssocID="{FDBB6AF6-ABCB-4ECE-A3D8-C11FEDD0765D}" presName="sp" presStyleCnt="0"/>
      <dgm:spPr/>
    </dgm:pt>
    <dgm:pt modelId="{CEDACEE3-8333-4A30-9BE9-FB59F94EF2C7}" type="pres">
      <dgm:prSet presAssocID="{5AC9D903-D0A9-4E1E-9533-DCA2F21FE272}" presName="arrowAndChildren" presStyleCnt="0"/>
      <dgm:spPr/>
    </dgm:pt>
    <dgm:pt modelId="{466987B7-924A-4A1B-BB88-B4454A092342}" type="pres">
      <dgm:prSet presAssocID="{5AC9D903-D0A9-4E1E-9533-DCA2F21FE272}" presName="parentTextArrow" presStyleLbl="node1" presStyleIdx="1" presStyleCnt="7"/>
      <dgm:spPr/>
      <dgm:t>
        <a:bodyPr/>
        <a:lstStyle/>
        <a:p>
          <a:endParaRPr lang="en-US"/>
        </a:p>
      </dgm:t>
    </dgm:pt>
    <dgm:pt modelId="{1F8334FB-D226-40CE-8BA3-84F9787863A4}" type="pres">
      <dgm:prSet presAssocID="{2A0F38F6-E696-454E-8C18-D5F88505FD0C}" presName="sp" presStyleCnt="0"/>
      <dgm:spPr/>
    </dgm:pt>
    <dgm:pt modelId="{9D6A2585-1A8E-4C1E-8D79-D7693967927F}" type="pres">
      <dgm:prSet presAssocID="{28BB52BF-2D93-46A1-B20A-95FF47C07878}" presName="arrowAndChildren" presStyleCnt="0"/>
      <dgm:spPr/>
    </dgm:pt>
    <dgm:pt modelId="{35915DB5-D6D2-40C4-9F03-037EE892B65C}" type="pres">
      <dgm:prSet presAssocID="{28BB52BF-2D93-46A1-B20A-95FF47C07878}" presName="parentTextArrow" presStyleLbl="node1" presStyleIdx="2" presStyleCnt="7"/>
      <dgm:spPr/>
      <dgm:t>
        <a:bodyPr/>
        <a:lstStyle/>
        <a:p>
          <a:endParaRPr lang="en-US"/>
        </a:p>
      </dgm:t>
    </dgm:pt>
    <dgm:pt modelId="{D311DA50-1D50-4B01-B514-FFCBFE96D77B}" type="pres">
      <dgm:prSet presAssocID="{A0277C76-B9AB-49ED-ACC8-165D311E3474}" presName="sp" presStyleCnt="0"/>
      <dgm:spPr/>
      <dgm:t>
        <a:bodyPr/>
        <a:lstStyle/>
        <a:p>
          <a:endParaRPr lang="vi-VN"/>
        </a:p>
      </dgm:t>
    </dgm:pt>
    <dgm:pt modelId="{13544D3F-CA11-457A-B225-D6292D04AA5F}" type="pres">
      <dgm:prSet presAssocID="{1BF0EFA8-4E7E-4D89-9D16-20389AD19D38}" presName="arrowAndChildren" presStyleCnt="0"/>
      <dgm:spPr/>
      <dgm:t>
        <a:bodyPr/>
        <a:lstStyle/>
        <a:p>
          <a:endParaRPr lang="vi-VN"/>
        </a:p>
      </dgm:t>
    </dgm:pt>
    <dgm:pt modelId="{0C6950F5-6141-4D83-9995-5D0ED435D196}" type="pres">
      <dgm:prSet presAssocID="{1BF0EFA8-4E7E-4D89-9D16-20389AD19D38}" presName="parentTextArrow" presStyleLbl="node1" presStyleIdx="3" presStyleCnt="7"/>
      <dgm:spPr/>
      <dgm:t>
        <a:bodyPr/>
        <a:lstStyle/>
        <a:p>
          <a:endParaRPr lang="en-US"/>
        </a:p>
      </dgm:t>
    </dgm:pt>
    <dgm:pt modelId="{92C2C3B2-4F08-40C3-B36A-E8677DF65D25}" type="pres">
      <dgm:prSet presAssocID="{830F349F-B88F-41F0-9D1E-AC3962FF0401}" presName="sp" presStyleCnt="0"/>
      <dgm:spPr/>
      <dgm:t>
        <a:bodyPr/>
        <a:lstStyle/>
        <a:p>
          <a:endParaRPr lang="vi-VN"/>
        </a:p>
      </dgm:t>
    </dgm:pt>
    <dgm:pt modelId="{5B864F7E-49A9-4C26-A011-953999E43D53}" type="pres">
      <dgm:prSet presAssocID="{4664EDA6-4DD2-49CC-AC67-C960EAE241D0}" presName="arrowAndChildren" presStyleCnt="0"/>
      <dgm:spPr/>
      <dgm:t>
        <a:bodyPr/>
        <a:lstStyle/>
        <a:p>
          <a:endParaRPr lang="vi-VN"/>
        </a:p>
      </dgm:t>
    </dgm:pt>
    <dgm:pt modelId="{1E9FC37E-2DF9-4FD8-B3F5-C966A3E6AF86}" type="pres">
      <dgm:prSet presAssocID="{4664EDA6-4DD2-49CC-AC67-C960EAE241D0}" presName="parentTextArrow" presStyleLbl="node1" presStyleIdx="4" presStyleCnt="7"/>
      <dgm:spPr/>
      <dgm:t>
        <a:bodyPr/>
        <a:lstStyle/>
        <a:p>
          <a:endParaRPr lang="en-US"/>
        </a:p>
      </dgm:t>
    </dgm:pt>
    <dgm:pt modelId="{56E7675A-4274-48AA-8BF9-625EF6C34740}" type="pres">
      <dgm:prSet presAssocID="{6D24B453-A51B-4C02-92D9-1F314B2E53EE}" presName="sp" presStyleCnt="0"/>
      <dgm:spPr/>
      <dgm:t>
        <a:bodyPr/>
        <a:lstStyle/>
        <a:p>
          <a:endParaRPr lang="vi-VN"/>
        </a:p>
      </dgm:t>
    </dgm:pt>
    <dgm:pt modelId="{9182DEB3-B80C-4E20-B99A-30C1A81D2E0E}" type="pres">
      <dgm:prSet presAssocID="{6FBEBB23-369B-48D2-AEA2-3E277602578F}" presName="arrowAndChildren" presStyleCnt="0"/>
      <dgm:spPr/>
      <dgm:t>
        <a:bodyPr/>
        <a:lstStyle/>
        <a:p>
          <a:endParaRPr lang="vi-VN"/>
        </a:p>
      </dgm:t>
    </dgm:pt>
    <dgm:pt modelId="{F434CAEE-BD19-47AC-B6A2-7CF11DF8B8FA}" type="pres">
      <dgm:prSet presAssocID="{6FBEBB23-369B-48D2-AEA2-3E277602578F}" presName="parentTextArrow" presStyleLbl="node1" presStyleIdx="5" presStyleCnt="7"/>
      <dgm:spPr/>
      <dgm:t>
        <a:bodyPr/>
        <a:lstStyle/>
        <a:p>
          <a:endParaRPr lang="en-US"/>
        </a:p>
      </dgm:t>
    </dgm:pt>
    <dgm:pt modelId="{B78AA16F-5926-4435-9533-D22B9763880C}" type="pres">
      <dgm:prSet presAssocID="{723EFF27-CC14-40D7-ADFD-1C747B4526D9}" presName="sp" presStyleCnt="0"/>
      <dgm:spPr/>
      <dgm:t>
        <a:bodyPr/>
        <a:lstStyle/>
        <a:p>
          <a:endParaRPr lang="vi-VN"/>
        </a:p>
      </dgm:t>
    </dgm:pt>
    <dgm:pt modelId="{EFFE8938-F64C-4FC0-83A9-A1658194E78C}" type="pres">
      <dgm:prSet presAssocID="{029C6C4F-9CBC-4C34-90EF-E8DC8938A184}" presName="arrowAndChildren" presStyleCnt="0"/>
      <dgm:spPr/>
      <dgm:t>
        <a:bodyPr/>
        <a:lstStyle/>
        <a:p>
          <a:endParaRPr lang="vi-VN"/>
        </a:p>
      </dgm:t>
    </dgm:pt>
    <dgm:pt modelId="{AF0EDC65-2722-4C26-B531-55D94F73B734}" type="pres">
      <dgm:prSet presAssocID="{029C6C4F-9CBC-4C34-90EF-E8DC8938A184}" presName="parentTextArrow" presStyleLbl="node1" presStyleIdx="6" presStyleCnt="7" custLinFactNeighborX="5171" custLinFactNeighborY="-792"/>
      <dgm:spPr/>
      <dgm:t>
        <a:bodyPr/>
        <a:lstStyle/>
        <a:p>
          <a:endParaRPr lang="en-US"/>
        </a:p>
      </dgm:t>
    </dgm:pt>
  </dgm:ptLst>
  <dgm:cxnLst>
    <dgm:cxn modelId="{4B2E4122-4A1C-4233-83A5-800BE56841B4}" srcId="{1BC4BE4F-6B82-491E-83B0-699FD1CEE645}" destId="{1BF0EFA8-4E7E-4D89-9D16-20389AD19D38}" srcOrd="3" destOrd="0" parTransId="{B6A2437C-C4C4-48B2-94F6-556B2E0653A6}" sibTransId="{A0277C76-B9AB-49ED-ACC8-165D311E3474}"/>
    <dgm:cxn modelId="{6D46763E-8B6A-4045-8F6E-114703230621}" srcId="{1BC4BE4F-6B82-491E-83B0-699FD1CEE645}" destId="{28BB52BF-2D93-46A1-B20A-95FF47C07878}" srcOrd="4" destOrd="0" parTransId="{02BF94DC-1C04-4C2C-A11B-E0D53C8E3AAF}" sibTransId="{2A0F38F6-E696-454E-8C18-D5F88505FD0C}"/>
    <dgm:cxn modelId="{541ECE9D-FE3E-4832-829B-B5D285F54A31}" type="presOf" srcId="{7C44F473-DC00-4BE1-BE3A-0A84208EDA52}" destId="{C2F09B1F-9D99-40B4-BB38-E5A09E00C74E}" srcOrd="0" destOrd="0" presId="urn:microsoft.com/office/officeart/2005/8/layout/process4"/>
    <dgm:cxn modelId="{5E118E50-C118-43C8-B1AD-4289A0983E8E}" type="presOf" srcId="{4664EDA6-4DD2-49CC-AC67-C960EAE241D0}" destId="{1E9FC37E-2DF9-4FD8-B3F5-C966A3E6AF86}" srcOrd="0" destOrd="0" presId="urn:microsoft.com/office/officeart/2005/8/layout/process4"/>
    <dgm:cxn modelId="{82C24141-2008-4B97-812A-F8A1787B3576}" type="presOf" srcId="{1BF0EFA8-4E7E-4D89-9D16-20389AD19D38}" destId="{0C6950F5-6141-4D83-9995-5D0ED435D196}" srcOrd="0" destOrd="0" presId="urn:microsoft.com/office/officeart/2005/8/layout/process4"/>
    <dgm:cxn modelId="{C54BF948-F8FB-4F5A-99B0-B728BC9B6DCA}" srcId="{1BC4BE4F-6B82-491E-83B0-699FD1CEE645}" destId="{029C6C4F-9CBC-4C34-90EF-E8DC8938A184}" srcOrd="0" destOrd="0" parTransId="{C1097F38-687C-472F-A467-CD60EB740D27}" sibTransId="{723EFF27-CC14-40D7-ADFD-1C747B4526D9}"/>
    <dgm:cxn modelId="{CDF40735-7232-4982-BE4A-F5B969F7D7A0}" type="presOf" srcId="{029C6C4F-9CBC-4C34-90EF-E8DC8938A184}" destId="{AF0EDC65-2722-4C26-B531-55D94F73B734}" srcOrd="0" destOrd="0" presId="urn:microsoft.com/office/officeart/2005/8/layout/process4"/>
    <dgm:cxn modelId="{BC201A4A-30AB-4427-B36B-E7D0386000B4}" srcId="{1BC4BE4F-6B82-491E-83B0-699FD1CEE645}" destId="{7C44F473-DC00-4BE1-BE3A-0A84208EDA52}" srcOrd="6" destOrd="0" parTransId="{691F8E01-0DA3-4538-9B1D-3EFECC626563}" sibTransId="{2B825825-3F23-4C4A-817C-5078F310C376}"/>
    <dgm:cxn modelId="{A6085BD3-FD06-4B0E-BA02-0F06BB47C544}" type="presOf" srcId="{6FBEBB23-369B-48D2-AEA2-3E277602578F}" destId="{F434CAEE-BD19-47AC-B6A2-7CF11DF8B8FA}" srcOrd="0" destOrd="0" presId="urn:microsoft.com/office/officeart/2005/8/layout/process4"/>
    <dgm:cxn modelId="{AD4A2CD4-B64E-466F-8300-5E2D88E1D2BF}" type="presOf" srcId="{1BC4BE4F-6B82-491E-83B0-699FD1CEE645}" destId="{4EBD7CF8-2B15-4F2A-8C5A-80AF1123C734}" srcOrd="0" destOrd="0" presId="urn:microsoft.com/office/officeart/2005/8/layout/process4"/>
    <dgm:cxn modelId="{77F52FE2-CB6E-4921-8FA3-CCB3F2726D19}" srcId="{1BC4BE4F-6B82-491E-83B0-699FD1CEE645}" destId="{5AC9D903-D0A9-4E1E-9533-DCA2F21FE272}" srcOrd="5" destOrd="0" parTransId="{44EE6A67-4383-4CF4-9A8F-447F597D46E7}" sibTransId="{FDBB6AF6-ABCB-4ECE-A3D8-C11FEDD0765D}"/>
    <dgm:cxn modelId="{BA442A2B-D941-451B-82FF-CF5C83D6C40A}" srcId="{1BC4BE4F-6B82-491E-83B0-699FD1CEE645}" destId="{6FBEBB23-369B-48D2-AEA2-3E277602578F}" srcOrd="1" destOrd="0" parTransId="{CFD0DE64-CCF5-4CE4-A464-AE312A262E2A}" sibTransId="{6D24B453-A51B-4C02-92D9-1F314B2E53EE}"/>
    <dgm:cxn modelId="{848EE5A2-D87F-4181-B117-485BD967D5A4}" type="presOf" srcId="{5AC9D903-D0A9-4E1E-9533-DCA2F21FE272}" destId="{466987B7-924A-4A1B-BB88-B4454A092342}" srcOrd="0" destOrd="0" presId="urn:microsoft.com/office/officeart/2005/8/layout/process4"/>
    <dgm:cxn modelId="{1B4A3C9F-5A55-4D69-A086-831B810F3777}" srcId="{1BC4BE4F-6B82-491E-83B0-699FD1CEE645}" destId="{4664EDA6-4DD2-49CC-AC67-C960EAE241D0}" srcOrd="2" destOrd="0" parTransId="{4F49EF6E-5E9F-4B29-9225-D252E33555B9}" sibTransId="{830F349F-B88F-41F0-9D1E-AC3962FF0401}"/>
    <dgm:cxn modelId="{96A2062F-9CDD-487F-9714-89029F14021A}" type="presOf" srcId="{28BB52BF-2D93-46A1-B20A-95FF47C07878}" destId="{35915DB5-D6D2-40C4-9F03-037EE892B65C}" srcOrd="0" destOrd="0" presId="urn:microsoft.com/office/officeart/2005/8/layout/process4"/>
    <dgm:cxn modelId="{244BCB66-FAC0-4BA1-BF3C-D38B6A4CDFBD}" type="presParOf" srcId="{4EBD7CF8-2B15-4F2A-8C5A-80AF1123C734}" destId="{9B7B1943-22E1-4BE2-9A39-46A8D2BAF7F9}" srcOrd="0" destOrd="0" presId="urn:microsoft.com/office/officeart/2005/8/layout/process4"/>
    <dgm:cxn modelId="{2774FE7B-BB09-4CDF-B19B-E7D134EFEED5}" type="presParOf" srcId="{9B7B1943-22E1-4BE2-9A39-46A8D2BAF7F9}" destId="{C2F09B1F-9D99-40B4-BB38-E5A09E00C74E}" srcOrd="0" destOrd="0" presId="urn:microsoft.com/office/officeart/2005/8/layout/process4"/>
    <dgm:cxn modelId="{D6EE3DAF-0E2A-4570-B7E1-F080AA74818C}" type="presParOf" srcId="{4EBD7CF8-2B15-4F2A-8C5A-80AF1123C734}" destId="{EA06F4E6-940F-4487-BCFD-E30A2066BCED}" srcOrd="1" destOrd="0" presId="urn:microsoft.com/office/officeart/2005/8/layout/process4"/>
    <dgm:cxn modelId="{B4979CEE-75E2-452F-907F-1775DABA209E}" type="presParOf" srcId="{4EBD7CF8-2B15-4F2A-8C5A-80AF1123C734}" destId="{CEDACEE3-8333-4A30-9BE9-FB59F94EF2C7}" srcOrd="2" destOrd="0" presId="urn:microsoft.com/office/officeart/2005/8/layout/process4"/>
    <dgm:cxn modelId="{A83340F0-94B2-46F8-B3AA-DECD9D9ADB9F}" type="presParOf" srcId="{CEDACEE3-8333-4A30-9BE9-FB59F94EF2C7}" destId="{466987B7-924A-4A1B-BB88-B4454A092342}" srcOrd="0" destOrd="0" presId="urn:microsoft.com/office/officeart/2005/8/layout/process4"/>
    <dgm:cxn modelId="{E49E9A13-990A-4C37-8A49-54C2E5A4472A}" type="presParOf" srcId="{4EBD7CF8-2B15-4F2A-8C5A-80AF1123C734}" destId="{1F8334FB-D226-40CE-8BA3-84F9787863A4}" srcOrd="3" destOrd="0" presId="urn:microsoft.com/office/officeart/2005/8/layout/process4"/>
    <dgm:cxn modelId="{5CAAA6BB-00B5-4FAF-8429-116AD860AC68}" type="presParOf" srcId="{4EBD7CF8-2B15-4F2A-8C5A-80AF1123C734}" destId="{9D6A2585-1A8E-4C1E-8D79-D7693967927F}" srcOrd="4" destOrd="0" presId="urn:microsoft.com/office/officeart/2005/8/layout/process4"/>
    <dgm:cxn modelId="{AB3C7A9F-178F-434E-A37C-5BF8455C6174}" type="presParOf" srcId="{9D6A2585-1A8E-4C1E-8D79-D7693967927F}" destId="{35915DB5-D6D2-40C4-9F03-037EE892B65C}" srcOrd="0" destOrd="0" presId="urn:microsoft.com/office/officeart/2005/8/layout/process4"/>
    <dgm:cxn modelId="{5A033AEB-39CF-415A-B7EC-0830C8D99EEA}" type="presParOf" srcId="{4EBD7CF8-2B15-4F2A-8C5A-80AF1123C734}" destId="{D311DA50-1D50-4B01-B514-FFCBFE96D77B}" srcOrd="5" destOrd="0" presId="urn:microsoft.com/office/officeart/2005/8/layout/process4"/>
    <dgm:cxn modelId="{8C693631-10AD-4339-BD0F-50CCD86F7C4C}" type="presParOf" srcId="{4EBD7CF8-2B15-4F2A-8C5A-80AF1123C734}" destId="{13544D3F-CA11-457A-B225-D6292D04AA5F}" srcOrd="6" destOrd="0" presId="urn:microsoft.com/office/officeart/2005/8/layout/process4"/>
    <dgm:cxn modelId="{20C01CAE-1ABF-4DBD-9DD0-9F4F3D162D84}" type="presParOf" srcId="{13544D3F-CA11-457A-B225-D6292D04AA5F}" destId="{0C6950F5-6141-4D83-9995-5D0ED435D196}" srcOrd="0" destOrd="0" presId="urn:microsoft.com/office/officeart/2005/8/layout/process4"/>
    <dgm:cxn modelId="{AFD61EDB-A8AC-47BD-9B5A-1496A3C62735}" type="presParOf" srcId="{4EBD7CF8-2B15-4F2A-8C5A-80AF1123C734}" destId="{92C2C3B2-4F08-40C3-B36A-E8677DF65D25}" srcOrd="7" destOrd="0" presId="urn:microsoft.com/office/officeart/2005/8/layout/process4"/>
    <dgm:cxn modelId="{E469DAEA-E7B3-4366-BE5A-B8B110E14D56}" type="presParOf" srcId="{4EBD7CF8-2B15-4F2A-8C5A-80AF1123C734}" destId="{5B864F7E-49A9-4C26-A011-953999E43D53}" srcOrd="8" destOrd="0" presId="urn:microsoft.com/office/officeart/2005/8/layout/process4"/>
    <dgm:cxn modelId="{35EBF5D4-A436-407D-B200-51889B5B3E62}" type="presParOf" srcId="{5B864F7E-49A9-4C26-A011-953999E43D53}" destId="{1E9FC37E-2DF9-4FD8-B3F5-C966A3E6AF86}" srcOrd="0" destOrd="0" presId="urn:microsoft.com/office/officeart/2005/8/layout/process4"/>
    <dgm:cxn modelId="{58200D0E-11CF-4EFC-9F1D-043B9D74F8C4}" type="presParOf" srcId="{4EBD7CF8-2B15-4F2A-8C5A-80AF1123C734}" destId="{56E7675A-4274-48AA-8BF9-625EF6C34740}" srcOrd="9" destOrd="0" presId="urn:microsoft.com/office/officeart/2005/8/layout/process4"/>
    <dgm:cxn modelId="{4EFB55E4-F379-42C7-9F99-2FEFF77CD682}" type="presParOf" srcId="{4EBD7CF8-2B15-4F2A-8C5A-80AF1123C734}" destId="{9182DEB3-B80C-4E20-B99A-30C1A81D2E0E}" srcOrd="10" destOrd="0" presId="urn:microsoft.com/office/officeart/2005/8/layout/process4"/>
    <dgm:cxn modelId="{0C5F4F2D-E713-4388-A366-1398BADBC156}" type="presParOf" srcId="{9182DEB3-B80C-4E20-B99A-30C1A81D2E0E}" destId="{F434CAEE-BD19-47AC-B6A2-7CF11DF8B8FA}" srcOrd="0" destOrd="0" presId="urn:microsoft.com/office/officeart/2005/8/layout/process4"/>
    <dgm:cxn modelId="{10693216-300E-41CF-A7FC-DE7A403C2445}" type="presParOf" srcId="{4EBD7CF8-2B15-4F2A-8C5A-80AF1123C734}" destId="{B78AA16F-5926-4435-9533-D22B9763880C}" srcOrd="11" destOrd="0" presId="urn:microsoft.com/office/officeart/2005/8/layout/process4"/>
    <dgm:cxn modelId="{A0FD8F87-E44D-473B-A4EF-2B158E3180F3}" type="presParOf" srcId="{4EBD7CF8-2B15-4F2A-8C5A-80AF1123C734}" destId="{EFFE8938-F64C-4FC0-83A9-A1658194E78C}" srcOrd="12" destOrd="0" presId="urn:microsoft.com/office/officeart/2005/8/layout/process4"/>
    <dgm:cxn modelId="{83C787AB-4A9B-4C28-BE97-AD9244301A18}" type="presParOf" srcId="{EFFE8938-F64C-4FC0-83A9-A1658194E78C}" destId="{AF0EDC65-2722-4C26-B531-55D94F73B73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356903" y="240949"/>
          <a:ext cx="5462483" cy="482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7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25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25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25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25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25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56903" y="240949"/>
        <a:ext cx="5462483" cy="482149"/>
      </dsp:txXfrm>
    </dsp:sp>
    <dsp:sp modelId="{250B97E9-238F-4486-BD3E-CBBFE0D702C5}">
      <dsp:nvSpPr>
        <dsp:cNvPr id="0" name=""/>
        <dsp:cNvSpPr/>
      </dsp:nvSpPr>
      <dsp:spPr>
        <a:xfrm>
          <a:off x="55560" y="180680"/>
          <a:ext cx="602687" cy="602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33331" y="964299"/>
          <a:ext cx="5186055" cy="482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7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25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25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25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25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25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3331" y="964299"/>
        <a:ext cx="5186055" cy="482149"/>
      </dsp:txXfrm>
    </dsp:sp>
    <dsp:sp modelId="{50C1BC03-F5E1-43AE-9FC2-1E6B21A791BE}">
      <dsp:nvSpPr>
        <dsp:cNvPr id="0" name=""/>
        <dsp:cNvSpPr/>
      </dsp:nvSpPr>
      <dsp:spPr>
        <a:xfrm>
          <a:off x="331987" y="904030"/>
          <a:ext cx="602687" cy="602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53415-71B8-4ACF-8D77-C6DADEEEEBFD}">
      <dsp:nvSpPr>
        <dsp:cNvPr id="0" name=""/>
        <dsp:cNvSpPr/>
      </dsp:nvSpPr>
      <dsp:spPr>
        <a:xfrm>
          <a:off x="633331" y="1687649"/>
          <a:ext cx="5186055" cy="482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7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Trương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Hải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Đăng</a:t>
          </a:r>
          <a:r>
            <a:rPr lang="en-US" sz="2500" kern="1200" dirty="0" smtClean="0"/>
            <a:t> (</a:t>
          </a:r>
          <a:r>
            <a:rPr lang="en-US" sz="2500" kern="1200" dirty="0" err="1" smtClean="0"/>
            <a:t>droped</a:t>
          </a:r>
          <a:r>
            <a:rPr lang="en-US" sz="2500" kern="1200" dirty="0" smtClean="0"/>
            <a:t> out)</a:t>
          </a:r>
          <a:endParaRPr lang="en-US" sz="2500" kern="1200" dirty="0"/>
        </a:p>
      </dsp:txBody>
      <dsp:txXfrm>
        <a:off x="633331" y="1687649"/>
        <a:ext cx="5186055" cy="482149"/>
      </dsp:txXfrm>
    </dsp:sp>
    <dsp:sp modelId="{24C3F86A-A408-4107-80D2-E4DF6F6A01E2}">
      <dsp:nvSpPr>
        <dsp:cNvPr id="0" name=""/>
        <dsp:cNvSpPr/>
      </dsp:nvSpPr>
      <dsp:spPr>
        <a:xfrm>
          <a:off x="331987" y="1627380"/>
          <a:ext cx="602687" cy="602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BC5B5-ED24-4EF7-AEB9-A8881540F437}">
      <dsp:nvSpPr>
        <dsp:cNvPr id="0" name=""/>
        <dsp:cNvSpPr/>
      </dsp:nvSpPr>
      <dsp:spPr>
        <a:xfrm>
          <a:off x="356903" y="2410999"/>
          <a:ext cx="5462483" cy="482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7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25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25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25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25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25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56903" y="2410999"/>
        <a:ext cx="5462483" cy="482149"/>
      </dsp:txXfrm>
    </dsp:sp>
    <dsp:sp modelId="{662EEE75-B414-4E01-9463-8A943D9D23A2}">
      <dsp:nvSpPr>
        <dsp:cNvPr id="0" name=""/>
        <dsp:cNvSpPr/>
      </dsp:nvSpPr>
      <dsp:spPr>
        <a:xfrm>
          <a:off x="55560" y="2350730"/>
          <a:ext cx="602687" cy="602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8AC02-217D-4732-AC7B-0C40CC82E975}">
      <dsp:nvSpPr>
        <dsp:cNvPr id="0" name=""/>
        <dsp:cNvSpPr/>
      </dsp:nvSpPr>
      <dsp:spPr>
        <a:xfrm>
          <a:off x="247170" y="3966"/>
          <a:ext cx="7852456" cy="737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Maid mediator creates job request</a:t>
          </a:r>
          <a:endParaRPr lang="en-US" sz="2400" kern="1200" dirty="0"/>
        </a:p>
      </dsp:txBody>
      <dsp:txXfrm>
        <a:off x="268770" y="25566"/>
        <a:ext cx="7809256" cy="694266"/>
      </dsp:txXfrm>
    </dsp:sp>
    <dsp:sp modelId="{6B5DA8D8-8A2D-4140-A68E-92E75BF126F7}">
      <dsp:nvSpPr>
        <dsp:cNvPr id="0" name=""/>
        <dsp:cNvSpPr/>
      </dsp:nvSpPr>
      <dsp:spPr>
        <a:xfrm rot="5400000">
          <a:off x="4035124" y="759870"/>
          <a:ext cx="276549" cy="331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4073842" y="787525"/>
        <a:ext cx="199115" cy="193584"/>
      </dsp:txXfrm>
    </dsp:sp>
    <dsp:sp modelId="{A3559535-39B0-464A-8840-768BD3147919}">
      <dsp:nvSpPr>
        <dsp:cNvPr id="0" name=""/>
        <dsp:cNvSpPr/>
      </dsp:nvSpPr>
      <dsp:spPr>
        <a:xfrm>
          <a:off x="258232" y="1110166"/>
          <a:ext cx="7830332" cy="737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Maid mediator posts job request</a:t>
          </a:r>
          <a:endParaRPr lang="en-US" sz="2400" kern="1200" dirty="0"/>
        </a:p>
      </dsp:txBody>
      <dsp:txXfrm>
        <a:off x="279832" y="1131766"/>
        <a:ext cx="7787132" cy="694266"/>
      </dsp:txXfrm>
    </dsp:sp>
    <dsp:sp modelId="{EC720C54-6FF9-44BF-B3AC-39937BEA5F53}">
      <dsp:nvSpPr>
        <dsp:cNvPr id="0" name=""/>
        <dsp:cNvSpPr/>
      </dsp:nvSpPr>
      <dsp:spPr>
        <a:xfrm rot="5400000">
          <a:off x="4035124" y="1866070"/>
          <a:ext cx="276549" cy="331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4073842" y="1893725"/>
        <a:ext cx="199115" cy="193584"/>
      </dsp:txXfrm>
    </dsp:sp>
    <dsp:sp modelId="{8B28E56E-559E-4B5B-A202-7698C89A1C08}">
      <dsp:nvSpPr>
        <dsp:cNvPr id="0" name=""/>
        <dsp:cNvSpPr/>
      </dsp:nvSpPr>
      <dsp:spPr>
        <a:xfrm>
          <a:off x="285799" y="2216366"/>
          <a:ext cx="7775199" cy="737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Maid or maid mediator comes to pay for job request</a:t>
          </a:r>
          <a:endParaRPr lang="en-US" sz="2400" kern="1200" dirty="0"/>
        </a:p>
      </dsp:txBody>
      <dsp:txXfrm>
        <a:off x="307399" y="2237966"/>
        <a:ext cx="7731999" cy="694266"/>
      </dsp:txXfrm>
    </dsp:sp>
    <dsp:sp modelId="{554F0D57-6698-45D8-B516-AB73C5A46CEF}">
      <dsp:nvSpPr>
        <dsp:cNvPr id="0" name=""/>
        <dsp:cNvSpPr/>
      </dsp:nvSpPr>
      <dsp:spPr>
        <a:xfrm rot="5400000">
          <a:off x="4035124" y="2972269"/>
          <a:ext cx="276549" cy="331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4073842" y="2999924"/>
        <a:ext cx="199115" cy="193584"/>
      </dsp:txXfrm>
    </dsp:sp>
    <dsp:sp modelId="{3B32702A-5D63-498A-BEC8-83AFF4826058}">
      <dsp:nvSpPr>
        <dsp:cNvPr id="0" name=""/>
        <dsp:cNvSpPr/>
      </dsp:nvSpPr>
      <dsp:spPr>
        <a:xfrm>
          <a:off x="322510" y="3322566"/>
          <a:ext cx="7701776" cy="737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Staff activates job request</a:t>
          </a:r>
          <a:endParaRPr lang="en-US" sz="2400" kern="1200" dirty="0"/>
        </a:p>
      </dsp:txBody>
      <dsp:txXfrm>
        <a:off x="344110" y="3344166"/>
        <a:ext cx="7658576" cy="6942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1B976-A12A-4751-8254-2AFC5981E498}">
      <dsp:nvSpPr>
        <dsp:cNvPr id="0" name=""/>
        <dsp:cNvSpPr/>
      </dsp:nvSpPr>
      <dsp:spPr>
        <a:xfrm rot="10800000">
          <a:off x="1400184" y="21490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Only online payment by PayPal service.</a:t>
          </a:r>
          <a:endParaRPr lang="en-US" sz="3200" kern="1200" dirty="0"/>
        </a:p>
      </dsp:txBody>
      <dsp:txXfrm rot="10800000">
        <a:off x="1841921" y="21490"/>
        <a:ext cx="3612103" cy="1766947"/>
      </dsp:txXfrm>
    </dsp:sp>
    <dsp:sp modelId="{4B1CAC1D-C654-4124-A739-D84414DBA671}">
      <dsp:nvSpPr>
        <dsp:cNvPr id="0" name=""/>
        <dsp:cNvSpPr/>
      </dsp:nvSpPr>
      <dsp:spPr>
        <a:xfrm>
          <a:off x="579343" y="1329"/>
          <a:ext cx="1766947" cy="17669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0978-4932-4D25-85A8-0ADEE41F1AE9}">
      <dsp:nvSpPr>
        <dsp:cNvPr id="0" name=""/>
        <dsp:cNvSpPr/>
      </dsp:nvSpPr>
      <dsp:spPr>
        <a:xfrm rot="10800000">
          <a:off x="1462816" y="2295723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 to manage human problem.</a:t>
          </a:r>
          <a:endParaRPr lang="en-US" sz="3200" kern="1200" dirty="0"/>
        </a:p>
      </dsp:txBody>
      <dsp:txXfrm rot="10800000">
        <a:off x="1904553" y="2295723"/>
        <a:ext cx="3612103" cy="1766947"/>
      </dsp:txXfrm>
    </dsp:sp>
    <dsp:sp modelId="{DC299C18-AC1A-446D-AC36-50F0ED684BB2}">
      <dsp:nvSpPr>
        <dsp:cNvPr id="0" name=""/>
        <dsp:cNvSpPr/>
      </dsp:nvSpPr>
      <dsp:spPr>
        <a:xfrm>
          <a:off x="579343" y="2295723"/>
          <a:ext cx="1766947" cy="17669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1B7A0-85E1-4A8B-8FC3-492661835BF2}">
      <dsp:nvSpPr>
        <dsp:cNvPr id="0" name=""/>
        <dsp:cNvSpPr/>
      </dsp:nvSpPr>
      <dsp:spPr>
        <a:xfrm>
          <a:off x="209479" y="1877876"/>
          <a:ext cx="2944630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 service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30722" y="1899119"/>
        <a:ext cx="2902144" cy="682803"/>
      </dsp:txXfrm>
    </dsp:sp>
    <dsp:sp modelId="{4F8BC259-B028-4233-B906-4E6D0F858F09}">
      <dsp:nvSpPr>
        <dsp:cNvPr id="0" name=""/>
        <dsp:cNvSpPr/>
      </dsp:nvSpPr>
      <dsp:spPr>
        <a:xfrm rot="17945813">
          <a:off x="2847632" y="1703157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414395" y="1689389"/>
        <a:ext cx="59659" cy="59659"/>
      </dsp:txXfrm>
    </dsp:sp>
    <dsp:sp modelId="{64227652-3D04-4458-A4FE-03D0A1ADD60E}">
      <dsp:nvSpPr>
        <dsp:cNvPr id="0" name=""/>
        <dsp:cNvSpPr/>
      </dsp:nvSpPr>
      <dsp:spPr>
        <a:xfrm>
          <a:off x="3734340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Customer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755583" y="856516"/>
        <a:ext cx="1408092" cy="682803"/>
      </dsp:txXfrm>
    </dsp:sp>
    <dsp:sp modelId="{EE7C60AA-C635-41F7-8206-637141DA1A85}">
      <dsp:nvSpPr>
        <dsp:cNvPr id="0" name=""/>
        <dsp:cNvSpPr/>
      </dsp:nvSpPr>
      <dsp:spPr>
        <a:xfrm rot="18289469">
          <a:off x="4967008" y="764814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49632" y="755475"/>
        <a:ext cx="50802" cy="50802"/>
      </dsp:txXfrm>
    </dsp:sp>
    <dsp:sp modelId="{EA46B502-FE1E-4534-B381-1D6639EB5DE3}">
      <dsp:nvSpPr>
        <dsp:cNvPr id="0" name=""/>
        <dsp:cNvSpPr/>
      </dsp:nvSpPr>
      <dsp:spPr>
        <a:xfrm>
          <a:off x="5765149" y="119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Search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22433"/>
        <a:ext cx="1408092" cy="682803"/>
      </dsp:txXfrm>
    </dsp:sp>
    <dsp:sp modelId="{2AD55D81-848F-4EAB-9F91-4AC520002496}">
      <dsp:nvSpPr>
        <dsp:cNvPr id="0" name=""/>
        <dsp:cNvSpPr/>
      </dsp:nvSpPr>
      <dsp:spPr>
        <a:xfrm>
          <a:off x="5184918" y="1181855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60528" y="1183411"/>
        <a:ext cx="29011" cy="29011"/>
      </dsp:txXfrm>
    </dsp:sp>
    <dsp:sp modelId="{AAF31316-42E8-4C3B-A632-B8A0F956C3FD}">
      <dsp:nvSpPr>
        <dsp:cNvPr id="0" name=""/>
        <dsp:cNvSpPr/>
      </dsp:nvSpPr>
      <dsp:spPr>
        <a:xfrm>
          <a:off x="5765149" y="835273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Hire maid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856516"/>
        <a:ext cx="1408092" cy="682803"/>
      </dsp:txXfrm>
    </dsp:sp>
    <dsp:sp modelId="{132BD70E-F632-45DC-A4F3-84F08631872B}">
      <dsp:nvSpPr>
        <dsp:cNvPr id="0" name=""/>
        <dsp:cNvSpPr/>
      </dsp:nvSpPr>
      <dsp:spPr>
        <a:xfrm rot="3310531">
          <a:off x="4967008" y="1598896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49632" y="1589557"/>
        <a:ext cx="50802" cy="50802"/>
      </dsp:txXfrm>
    </dsp:sp>
    <dsp:sp modelId="{DBF2E0A8-9F98-4D5B-AF35-B2847BF34CDA}">
      <dsp:nvSpPr>
        <dsp:cNvPr id="0" name=""/>
        <dsp:cNvSpPr/>
      </dsp:nvSpPr>
      <dsp:spPr>
        <a:xfrm>
          <a:off x="5765149" y="1669355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Payment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1690598"/>
        <a:ext cx="1408092" cy="682803"/>
      </dsp:txXfrm>
    </dsp:sp>
    <dsp:sp modelId="{F214B731-0032-4563-8CB6-C8BA58A5A3DF}">
      <dsp:nvSpPr>
        <dsp:cNvPr id="0" name=""/>
        <dsp:cNvSpPr/>
      </dsp:nvSpPr>
      <dsp:spPr>
        <a:xfrm rot="3654187">
          <a:off x="2847632" y="2745760"/>
          <a:ext cx="11931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93184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414395" y="2731992"/>
        <a:ext cx="59659" cy="59659"/>
      </dsp:txXfrm>
    </dsp:sp>
    <dsp:sp modelId="{0A3961BE-79F2-41C8-BE95-CDF84A0D71F0}">
      <dsp:nvSpPr>
        <dsp:cNvPr id="0" name=""/>
        <dsp:cNvSpPr/>
      </dsp:nvSpPr>
      <dsp:spPr>
        <a:xfrm>
          <a:off x="3734340" y="2920479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Maid</a:t>
          </a:r>
        </a:p>
      </dsp:txBody>
      <dsp:txXfrm>
        <a:off x="3755583" y="2941722"/>
        <a:ext cx="1408092" cy="682803"/>
      </dsp:txXfrm>
    </dsp:sp>
    <dsp:sp modelId="{C4C43F50-3BA1-4E03-97D2-80ADE92E4AE1}">
      <dsp:nvSpPr>
        <dsp:cNvPr id="0" name=""/>
        <dsp:cNvSpPr/>
      </dsp:nvSpPr>
      <dsp:spPr>
        <a:xfrm rot="19457599">
          <a:off x="5117755" y="3058541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57170" y="3056739"/>
        <a:ext cx="35727" cy="35727"/>
      </dsp:txXfrm>
    </dsp:sp>
    <dsp:sp modelId="{A7365BDD-AA54-4A65-8411-FB148E9589E6}">
      <dsp:nvSpPr>
        <dsp:cNvPr id="0" name=""/>
        <dsp:cNvSpPr/>
      </dsp:nvSpPr>
      <dsp:spPr>
        <a:xfrm>
          <a:off x="5765149" y="2503437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Find job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786392" y="2524680"/>
        <a:ext cx="1408092" cy="682803"/>
      </dsp:txXfrm>
    </dsp:sp>
    <dsp:sp modelId="{E1744E9C-3E16-49BE-B90E-1D0087049AF0}">
      <dsp:nvSpPr>
        <dsp:cNvPr id="0" name=""/>
        <dsp:cNvSpPr/>
      </dsp:nvSpPr>
      <dsp:spPr>
        <a:xfrm rot="2142401">
          <a:off x="5117755" y="3475582"/>
          <a:ext cx="7145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4556" y="1606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457170" y="3473780"/>
        <a:ext cx="35727" cy="35727"/>
      </dsp:txXfrm>
    </dsp:sp>
    <dsp:sp modelId="{FF9E4D0C-9319-4E0A-9C04-1932C3097667}">
      <dsp:nvSpPr>
        <dsp:cNvPr id="0" name=""/>
        <dsp:cNvSpPr/>
      </dsp:nvSpPr>
      <dsp:spPr>
        <a:xfrm>
          <a:off x="5765149" y="3337520"/>
          <a:ext cx="1450578" cy="725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Apply</a:t>
          </a:r>
        </a:p>
      </dsp:txBody>
      <dsp:txXfrm>
        <a:off x="5786392" y="3358763"/>
        <a:ext cx="1408092" cy="682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01D9D-1E30-4BE7-AE39-35D31C22571C}">
      <dsp:nvSpPr>
        <dsp:cNvPr id="0" name=""/>
        <dsp:cNvSpPr/>
      </dsp:nvSpPr>
      <dsp:spPr>
        <a:xfrm>
          <a:off x="92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152BA-E128-4E07-AD2A-4E0BB03CE444}">
      <dsp:nvSpPr>
        <dsp:cNvPr id="0" name=""/>
        <dsp:cNvSpPr/>
      </dsp:nvSpPr>
      <dsp:spPr>
        <a:xfrm>
          <a:off x="32414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timviecnhanh.com</a:t>
          </a:r>
          <a:endParaRPr lang="en-US" sz="3000" kern="1200" dirty="0"/>
        </a:p>
      </dsp:txBody>
      <dsp:txXfrm>
        <a:off x="324147" y="2801472"/>
        <a:ext cx="3196353" cy="1005594"/>
      </dsp:txXfrm>
    </dsp:sp>
    <dsp:sp modelId="{E1DBC43A-7BAE-4E7B-A8A7-70133C90E604}">
      <dsp:nvSpPr>
        <dsp:cNvPr id="0" name=""/>
        <dsp:cNvSpPr/>
      </dsp:nvSpPr>
      <dsp:spPr>
        <a:xfrm>
          <a:off x="3951470" y="215658"/>
          <a:ext cx="3591408" cy="28731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2811C-A301-43CA-AD3F-AC3C7C896F41}">
      <dsp:nvSpPr>
        <dsp:cNvPr id="0" name=""/>
        <dsp:cNvSpPr/>
      </dsp:nvSpPr>
      <dsp:spPr>
        <a:xfrm>
          <a:off x="4274697" y="2801472"/>
          <a:ext cx="3196353" cy="100559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giupviectheogio.vn</a:t>
          </a:r>
          <a:endParaRPr lang="en-US" sz="3000" kern="1200" dirty="0"/>
        </a:p>
      </dsp:txBody>
      <dsp:txXfrm>
        <a:off x="4274697" y="2801472"/>
        <a:ext cx="3196353" cy="10055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922415" y="2854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922415" y="1376082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1376082"/>
        <a:ext cx="1993073" cy="739430"/>
      </dsp:txXfrm>
    </dsp:sp>
    <dsp:sp modelId="{EF20FCAC-13DA-4EF0-A525-A69A5490767F}">
      <dsp:nvSpPr>
        <dsp:cNvPr id="0" name=""/>
        <dsp:cNvSpPr/>
      </dsp:nvSpPr>
      <dsp:spPr>
        <a:xfrm>
          <a:off x="922415" y="2314820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8E945-2D79-488C-B6D9-CA0203B13A52}">
      <dsp:nvSpPr>
        <dsp:cNvPr id="0" name=""/>
        <dsp:cNvSpPr/>
      </dsp:nvSpPr>
      <dsp:spPr>
        <a:xfrm>
          <a:off x="922415" y="3688047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3688047"/>
        <a:ext cx="1993073" cy="7394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922415" y="2854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922415" y="1376082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1376082"/>
        <a:ext cx="1993073" cy="739430"/>
      </dsp:txXfrm>
    </dsp:sp>
    <dsp:sp modelId="{EF20FCAC-13DA-4EF0-A525-A69A5490767F}">
      <dsp:nvSpPr>
        <dsp:cNvPr id="0" name=""/>
        <dsp:cNvSpPr/>
      </dsp:nvSpPr>
      <dsp:spPr>
        <a:xfrm>
          <a:off x="922415" y="2314820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8E945-2D79-488C-B6D9-CA0203B13A52}">
      <dsp:nvSpPr>
        <dsp:cNvPr id="0" name=""/>
        <dsp:cNvSpPr/>
      </dsp:nvSpPr>
      <dsp:spPr>
        <a:xfrm>
          <a:off x="922415" y="3688047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3688047"/>
        <a:ext cx="1993073" cy="7394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73AD0-FD2C-45AA-B516-B3F51A02D3A9}">
      <dsp:nvSpPr>
        <dsp:cNvPr id="0" name=""/>
        <dsp:cNvSpPr/>
      </dsp:nvSpPr>
      <dsp:spPr>
        <a:xfrm>
          <a:off x="0" y="0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Customer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Hire maid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0"/>
        <a:ext cx="5932893" cy="1021466"/>
      </dsp:txXfrm>
    </dsp:sp>
    <dsp:sp modelId="{319A7970-B725-4697-B935-7A13DF5601B5}">
      <dsp:nvSpPr>
        <dsp:cNvPr id="0" name=""/>
        <dsp:cNvSpPr/>
      </dsp:nvSpPr>
      <dsp:spPr>
        <a:xfrm>
          <a:off x="461910" y="102146"/>
          <a:ext cx="789232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B5854-BD2A-4F7B-A2EF-C7F2573CD587}">
      <dsp:nvSpPr>
        <dsp:cNvPr id="0" name=""/>
        <dsp:cNvSpPr/>
      </dsp:nvSpPr>
      <dsp:spPr>
        <a:xfrm>
          <a:off x="0" y="1123612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Maid Mediator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Mediator for Maid (Maid doesn’t have knowledge about IT)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1123612"/>
        <a:ext cx="5932893" cy="1021466"/>
      </dsp:txXfrm>
    </dsp:sp>
    <dsp:sp modelId="{AE424C95-6B02-4E06-8F12-416D57A8CB08}">
      <dsp:nvSpPr>
        <dsp:cNvPr id="0" name=""/>
        <dsp:cNvSpPr/>
      </dsp:nvSpPr>
      <dsp:spPr>
        <a:xfrm>
          <a:off x="453227" y="1225759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44610-BE9F-4A50-9367-5B6BCFB6CF33}">
      <dsp:nvSpPr>
        <dsp:cNvPr id="0" name=""/>
        <dsp:cNvSpPr/>
      </dsp:nvSpPr>
      <dsp:spPr>
        <a:xfrm>
          <a:off x="0" y="2247225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Staff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Manage all request</a:t>
          </a: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Manage payment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2247225"/>
        <a:ext cx="5932893" cy="1021466"/>
      </dsp:txXfrm>
    </dsp:sp>
    <dsp:sp modelId="{D12A791F-82B3-4F9B-B64F-85C23D53D5A6}">
      <dsp:nvSpPr>
        <dsp:cNvPr id="0" name=""/>
        <dsp:cNvSpPr/>
      </dsp:nvSpPr>
      <dsp:spPr>
        <a:xfrm>
          <a:off x="453227" y="2349372"/>
          <a:ext cx="806598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49DDE-074D-46D6-866C-3BD5973E6630}">
      <dsp:nvSpPr>
        <dsp:cNvPr id="0" name=""/>
        <dsp:cNvSpPr/>
      </dsp:nvSpPr>
      <dsp:spPr>
        <a:xfrm>
          <a:off x="0" y="3370838"/>
          <a:ext cx="7543800" cy="1021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Web master</a:t>
          </a:r>
          <a:endParaRPr lang="en-US" sz="19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Manage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1610906" y="3370838"/>
        <a:ext cx="5932893" cy="1021466"/>
      </dsp:txXfrm>
    </dsp:sp>
    <dsp:sp modelId="{47908A04-4821-4609-934E-87B4C3A5AC4A}">
      <dsp:nvSpPr>
        <dsp:cNvPr id="0" name=""/>
        <dsp:cNvSpPr/>
      </dsp:nvSpPr>
      <dsp:spPr>
        <a:xfrm>
          <a:off x="439090" y="3472985"/>
          <a:ext cx="834872" cy="8171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29755-EC80-415C-8DC8-C0A649FC32DA}">
      <dsp:nvSpPr>
        <dsp:cNvPr id="0" name=""/>
        <dsp:cNvSpPr/>
      </dsp:nvSpPr>
      <dsp:spPr>
        <a:xfrm>
          <a:off x="988916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13A05A-E7E2-4BEA-BFDF-E00865D1D609}">
      <dsp:nvSpPr>
        <dsp:cNvPr id="0" name=""/>
        <dsp:cNvSpPr/>
      </dsp:nvSpPr>
      <dsp:spPr>
        <a:xfrm>
          <a:off x="360906" y="1128354"/>
          <a:ext cx="913627" cy="9136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Visual Studio 2012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360906" y="1128354"/>
        <a:ext cx="913627" cy="913627"/>
      </dsp:txXfrm>
    </dsp:sp>
    <dsp:sp modelId="{24895107-7620-4FCC-89E1-FE7AD68D283E}">
      <dsp:nvSpPr>
        <dsp:cNvPr id="0" name=""/>
        <dsp:cNvSpPr/>
      </dsp:nvSpPr>
      <dsp:spPr>
        <a:xfrm>
          <a:off x="3598798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864993-586B-4550-AF7F-4DCD3803A9DD}">
      <dsp:nvSpPr>
        <dsp:cNvPr id="0" name=""/>
        <dsp:cNvSpPr/>
      </dsp:nvSpPr>
      <dsp:spPr>
        <a:xfrm>
          <a:off x="2970788" y="1128354"/>
          <a:ext cx="913627" cy="913627"/>
        </a:xfrm>
        <a:prstGeom prst="rect">
          <a:avLst/>
        </a:prstGeom>
        <a:solidFill>
          <a:schemeClr val="accent2">
            <a:hueOff val="648018"/>
            <a:satOff val="90"/>
            <a:lumOff val="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SQL Server 2008 R2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970788" y="1128354"/>
        <a:ext cx="913627" cy="913627"/>
      </dsp:txXfrm>
    </dsp:sp>
    <dsp:sp modelId="{B2B0357D-AFAA-4469-A356-E5A99A2114F9}">
      <dsp:nvSpPr>
        <dsp:cNvPr id="0" name=""/>
        <dsp:cNvSpPr/>
      </dsp:nvSpPr>
      <dsp:spPr>
        <a:xfrm>
          <a:off x="6208680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9C1462-5556-48C8-A12D-217C0A2CCB23}">
      <dsp:nvSpPr>
        <dsp:cNvPr id="0" name=""/>
        <dsp:cNvSpPr/>
      </dsp:nvSpPr>
      <dsp:spPr>
        <a:xfrm>
          <a:off x="5580670" y="1128354"/>
          <a:ext cx="913627" cy="913627"/>
        </a:xfrm>
        <a:prstGeom prst="rect">
          <a:avLst/>
        </a:prstGeom>
        <a:solidFill>
          <a:schemeClr val="accent2">
            <a:hueOff val="1296036"/>
            <a:satOff val="180"/>
            <a:lumOff val="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ASP.NET MVC4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5580670" y="1128354"/>
        <a:ext cx="913627" cy="913627"/>
      </dsp:txXfrm>
    </dsp:sp>
    <dsp:sp modelId="{A988E8F9-8240-4438-A9C9-DC041B158E5F}">
      <dsp:nvSpPr>
        <dsp:cNvPr id="0" name=""/>
        <dsp:cNvSpPr/>
      </dsp:nvSpPr>
      <dsp:spPr>
        <a:xfrm>
          <a:off x="988916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661726-9DF7-456A-BAA7-C88AC604E94A}">
      <dsp:nvSpPr>
        <dsp:cNvPr id="0" name=""/>
        <dsp:cNvSpPr/>
      </dsp:nvSpPr>
      <dsp:spPr>
        <a:xfrm>
          <a:off x="360906" y="2893403"/>
          <a:ext cx="913627" cy="913627"/>
        </a:xfrm>
        <a:prstGeom prst="rect">
          <a:avLst/>
        </a:prstGeom>
        <a:solidFill>
          <a:schemeClr val="accent2">
            <a:hueOff val="1944054"/>
            <a:satOff val="271"/>
            <a:lumOff val="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JavaScript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360906" y="2893403"/>
        <a:ext cx="913627" cy="913627"/>
      </dsp:txXfrm>
    </dsp:sp>
    <dsp:sp modelId="{DA7A5A13-8374-4436-A082-78ED0DE4D218}">
      <dsp:nvSpPr>
        <dsp:cNvPr id="0" name=""/>
        <dsp:cNvSpPr/>
      </dsp:nvSpPr>
      <dsp:spPr>
        <a:xfrm>
          <a:off x="3598798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AC641C-D195-4E24-A2AE-50E45687C9BB}">
      <dsp:nvSpPr>
        <dsp:cNvPr id="0" name=""/>
        <dsp:cNvSpPr/>
      </dsp:nvSpPr>
      <dsp:spPr>
        <a:xfrm>
          <a:off x="2970788" y="2893403"/>
          <a:ext cx="913627" cy="913627"/>
        </a:xfrm>
        <a:prstGeom prst="rect">
          <a:avLst/>
        </a:prstGeom>
        <a:solidFill>
          <a:schemeClr val="accent2">
            <a:hueOff val="2592072"/>
            <a:satOff val="361"/>
            <a:lumOff val="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solidFill>
                <a:schemeClr val="tx1"/>
              </a:solidFill>
            </a:rPr>
            <a:t>JQuery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2970788" y="2893403"/>
        <a:ext cx="913627" cy="913627"/>
      </dsp:txXfrm>
    </dsp:sp>
    <dsp:sp modelId="{98110EBF-7E3C-41EA-8561-1B08530DB6E5}">
      <dsp:nvSpPr>
        <dsp:cNvPr id="0" name=""/>
        <dsp:cNvSpPr/>
      </dsp:nvSpPr>
      <dsp:spPr>
        <a:xfrm>
          <a:off x="6208680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C0B3C7-FA16-4C3A-8BDE-66896C99C7D6}">
      <dsp:nvSpPr>
        <dsp:cNvPr id="0" name=""/>
        <dsp:cNvSpPr/>
      </dsp:nvSpPr>
      <dsp:spPr>
        <a:xfrm>
          <a:off x="5580670" y="2893403"/>
          <a:ext cx="913627" cy="913627"/>
        </a:xfrm>
        <a:prstGeom prst="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Bootstrap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5580670" y="2893403"/>
        <a:ext cx="913627" cy="9136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9B02E-282A-492B-A76D-963DEB7A0B53}">
      <dsp:nvSpPr>
        <dsp:cNvPr id="0" name=""/>
        <dsp:cNvSpPr/>
      </dsp:nvSpPr>
      <dsp:spPr>
        <a:xfrm>
          <a:off x="2941129" y="1410559"/>
          <a:ext cx="1206817" cy="1206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MS-Website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000041" y="1469471"/>
        <a:ext cx="1088993" cy="1088993"/>
      </dsp:txXfrm>
    </dsp:sp>
    <dsp:sp modelId="{8F92BA6D-73C2-4B4D-822A-B4C444E42E72}">
      <dsp:nvSpPr>
        <dsp:cNvPr id="0" name=""/>
        <dsp:cNvSpPr/>
      </dsp:nvSpPr>
      <dsp:spPr>
        <a:xfrm rot="16423277">
          <a:off x="3346188" y="1157008"/>
          <a:ext cx="5081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8173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9EB9C-CBCF-4C0B-810A-07C4C2BC73E0}">
      <dsp:nvSpPr>
        <dsp:cNvPr id="0" name=""/>
        <dsp:cNvSpPr/>
      </dsp:nvSpPr>
      <dsp:spPr>
        <a:xfrm>
          <a:off x="2581755" y="-88986"/>
          <a:ext cx="2134570" cy="9924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Post </a:t>
          </a:r>
          <a:r>
            <a:rPr lang="en-US" sz="1600" b="1" kern="1200" smtClean="0">
              <a:solidFill>
                <a:schemeClr val="tx1"/>
              </a:solidFill>
            </a:rPr>
            <a:t>Job Request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630202" y="-40539"/>
        <a:ext cx="2037676" cy="895550"/>
      </dsp:txXfrm>
    </dsp:sp>
    <dsp:sp modelId="{22AC08DB-BC4E-44E3-BBD2-B983FEC114D0}">
      <dsp:nvSpPr>
        <dsp:cNvPr id="0" name=""/>
        <dsp:cNvSpPr/>
      </dsp:nvSpPr>
      <dsp:spPr>
        <a:xfrm rot="20411648">
          <a:off x="4111563" y="1588255"/>
          <a:ext cx="12301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011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649E2-FFF0-4AC0-A1E9-BD5CA12542F2}">
      <dsp:nvSpPr>
        <dsp:cNvPr id="0" name=""/>
        <dsp:cNvSpPr/>
      </dsp:nvSpPr>
      <dsp:spPr>
        <a:xfrm>
          <a:off x="5305295" y="498807"/>
          <a:ext cx="2173195" cy="9794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Post Recruitment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5353107" y="546619"/>
        <a:ext cx="2077571" cy="883818"/>
      </dsp:txXfrm>
    </dsp:sp>
    <dsp:sp modelId="{3F1033BD-5123-4E57-AAE9-D7164BCF4A3E}">
      <dsp:nvSpPr>
        <dsp:cNvPr id="0" name=""/>
        <dsp:cNvSpPr/>
      </dsp:nvSpPr>
      <dsp:spPr>
        <a:xfrm rot="1154801">
          <a:off x="4121393" y="2381252"/>
          <a:ext cx="9501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0161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0E48A-81FF-4978-A9FE-FA4924DBD6BB}">
      <dsp:nvSpPr>
        <dsp:cNvPr id="0" name=""/>
        <dsp:cNvSpPr/>
      </dsp:nvSpPr>
      <dsp:spPr>
        <a:xfrm>
          <a:off x="5045002" y="2490609"/>
          <a:ext cx="2498797" cy="966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Suggest Job Requests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>
            <a:solidFill>
              <a:schemeClr val="tx1"/>
            </a:solidFill>
          </a:endParaRPr>
        </a:p>
      </dsp:txBody>
      <dsp:txXfrm>
        <a:off x="5092205" y="2537812"/>
        <a:ext cx="2404391" cy="872543"/>
      </dsp:txXfrm>
    </dsp:sp>
    <dsp:sp modelId="{2E52EB9A-038B-491E-9F25-86B5BF98C010}">
      <dsp:nvSpPr>
        <dsp:cNvPr id="0" name=""/>
        <dsp:cNvSpPr/>
      </dsp:nvSpPr>
      <dsp:spPr>
        <a:xfrm rot="5455892">
          <a:off x="3274371" y="2873533"/>
          <a:ext cx="5123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2381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80A75-48AD-494C-BE9B-DBB57AE026B1}">
      <dsp:nvSpPr>
        <dsp:cNvPr id="0" name=""/>
        <dsp:cNvSpPr/>
      </dsp:nvSpPr>
      <dsp:spPr>
        <a:xfrm>
          <a:off x="2464190" y="3129690"/>
          <a:ext cx="2108445" cy="982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Apply Job Request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>
            <a:solidFill>
              <a:schemeClr val="tx1"/>
            </a:solidFill>
          </a:endParaRPr>
        </a:p>
      </dsp:txBody>
      <dsp:txXfrm>
        <a:off x="2512128" y="3177628"/>
        <a:ext cx="2012569" cy="886145"/>
      </dsp:txXfrm>
    </dsp:sp>
    <dsp:sp modelId="{12D23E3E-AFC0-4121-B240-5B40947DB5B0}">
      <dsp:nvSpPr>
        <dsp:cNvPr id="0" name=""/>
        <dsp:cNvSpPr/>
      </dsp:nvSpPr>
      <dsp:spPr>
        <a:xfrm rot="9557996">
          <a:off x="1975137" y="2418400"/>
          <a:ext cx="9982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821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0F618-5C5F-46FC-B9BC-FED89C972F4C}">
      <dsp:nvSpPr>
        <dsp:cNvPr id="0" name=""/>
        <dsp:cNvSpPr/>
      </dsp:nvSpPr>
      <dsp:spPr>
        <a:xfrm>
          <a:off x="0" y="2364725"/>
          <a:ext cx="2007358" cy="1218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Search Job Request and Recruitment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>
            <a:solidFill>
              <a:schemeClr val="tx1"/>
            </a:solidFill>
          </a:endParaRPr>
        </a:p>
      </dsp:txBody>
      <dsp:txXfrm>
        <a:off x="59493" y="2424218"/>
        <a:ext cx="1888372" cy="1099727"/>
      </dsp:txXfrm>
    </dsp:sp>
    <dsp:sp modelId="{7B668053-1248-4B84-AF17-B088BDD289B0}">
      <dsp:nvSpPr>
        <dsp:cNvPr id="0" name=""/>
        <dsp:cNvSpPr/>
      </dsp:nvSpPr>
      <dsp:spPr>
        <a:xfrm rot="11963233">
          <a:off x="1975320" y="1636647"/>
          <a:ext cx="9939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399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2D9BA-9553-4A21-ADE2-1A45312597AA}">
      <dsp:nvSpPr>
        <dsp:cNvPr id="0" name=""/>
        <dsp:cNvSpPr/>
      </dsp:nvSpPr>
      <dsp:spPr>
        <a:xfrm>
          <a:off x="0" y="614287"/>
          <a:ext cx="2003501" cy="1009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Add Maid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 smtClean="0">
            <a:solidFill>
              <a:schemeClr val="tx1"/>
            </a:solidFill>
          </a:endParaRPr>
        </a:p>
      </dsp:txBody>
      <dsp:txXfrm>
        <a:off x="49291" y="663578"/>
        <a:ext cx="1904919" cy="9111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09B1F-9D99-40B4-BB38-E5A09E00C74E}">
      <dsp:nvSpPr>
        <dsp:cNvPr id="0" name=""/>
        <dsp:cNvSpPr/>
      </dsp:nvSpPr>
      <dsp:spPr>
        <a:xfrm>
          <a:off x="0" y="4065435"/>
          <a:ext cx="7485017" cy="4448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mbria" panose="02040503050406030204" pitchFamily="18" charset="0"/>
            </a:rPr>
            <a:t>Customer 2 </a:t>
          </a:r>
          <a:r>
            <a:rPr lang="en-US" sz="2000" kern="1200" dirty="0" smtClean="0">
              <a:latin typeface="Cambria" panose="02040503050406030204" pitchFamily="18" charset="0"/>
            </a:rPr>
            <a:t>applies</a:t>
          </a:r>
          <a:r>
            <a:rPr lang="en-US" sz="1800" kern="1200" dirty="0" smtClean="0">
              <a:latin typeface="Cambria" panose="02040503050406030204" pitchFamily="18" charset="0"/>
            </a:rPr>
            <a:t> a searched job request.</a:t>
          </a:r>
          <a:endParaRPr lang="en-US" sz="1800" kern="1200" dirty="0">
            <a:latin typeface="Cambria" panose="02040503050406030204" pitchFamily="18" charset="0"/>
          </a:endParaRPr>
        </a:p>
      </dsp:txBody>
      <dsp:txXfrm>
        <a:off x="0" y="4065435"/>
        <a:ext cx="7485017" cy="444878"/>
      </dsp:txXfrm>
    </dsp:sp>
    <dsp:sp modelId="{466987B7-924A-4A1B-BB88-B4454A092342}">
      <dsp:nvSpPr>
        <dsp:cNvPr id="0" name=""/>
        <dsp:cNvSpPr/>
      </dsp:nvSpPr>
      <dsp:spPr>
        <a:xfrm rot="10800000">
          <a:off x="0" y="3387886"/>
          <a:ext cx="7485017" cy="68422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Customer 2 searches a job request. 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3387886"/>
        <a:ext cx="7485017" cy="444588"/>
      </dsp:txXfrm>
    </dsp:sp>
    <dsp:sp modelId="{35915DB5-D6D2-40C4-9F03-037EE892B65C}">
      <dsp:nvSpPr>
        <dsp:cNvPr id="0" name=""/>
        <dsp:cNvSpPr/>
      </dsp:nvSpPr>
      <dsp:spPr>
        <a:xfrm rot="10800000">
          <a:off x="0" y="2710336"/>
          <a:ext cx="7485017" cy="684223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Customer 1 applies a suggested recruitment.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2710336"/>
        <a:ext cx="7485017" cy="444588"/>
      </dsp:txXfrm>
    </dsp:sp>
    <dsp:sp modelId="{0C6950F5-6141-4D83-9995-5D0ED435D196}">
      <dsp:nvSpPr>
        <dsp:cNvPr id="0" name=""/>
        <dsp:cNvSpPr/>
      </dsp:nvSpPr>
      <dsp:spPr>
        <a:xfrm rot="10800000">
          <a:off x="0" y="2032786"/>
          <a:ext cx="7485017" cy="684223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Customer 2 views a recruitment.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2032786"/>
        <a:ext cx="7485017" cy="444588"/>
      </dsp:txXfrm>
    </dsp:sp>
    <dsp:sp modelId="{1E9FC37E-2DF9-4FD8-B3F5-C966A3E6AF86}">
      <dsp:nvSpPr>
        <dsp:cNvPr id="0" name=""/>
        <dsp:cNvSpPr/>
      </dsp:nvSpPr>
      <dsp:spPr>
        <a:xfrm rot="10800000">
          <a:off x="0" y="1355236"/>
          <a:ext cx="7485017" cy="684223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Customer 1 views new posted recruitment.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1355236"/>
        <a:ext cx="7485017" cy="444588"/>
      </dsp:txXfrm>
    </dsp:sp>
    <dsp:sp modelId="{F434CAEE-BD19-47AC-B6A2-7CF11DF8B8FA}">
      <dsp:nvSpPr>
        <dsp:cNvPr id="0" name=""/>
        <dsp:cNvSpPr/>
      </dsp:nvSpPr>
      <dsp:spPr>
        <a:xfrm rot="10800000">
          <a:off x="0" y="677686"/>
          <a:ext cx="7485017" cy="684223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</a:rPr>
            <a:t>Customer 1 pays on PayPal.</a:t>
          </a:r>
          <a:endParaRPr lang="en-US" sz="2000" kern="1200" dirty="0">
            <a:latin typeface="Cambria" panose="02040503050406030204" pitchFamily="18" charset="0"/>
          </a:endParaRPr>
        </a:p>
      </dsp:txBody>
      <dsp:txXfrm rot="10800000">
        <a:off x="0" y="677686"/>
        <a:ext cx="7485017" cy="444588"/>
      </dsp:txXfrm>
    </dsp:sp>
    <dsp:sp modelId="{AF0EDC65-2722-4C26-B531-55D94F73B734}">
      <dsp:nvSpPr>
        <dsp:cNvPr id="0" name=""/>
        <dsp:cNvSpPr/>
      </dsp:nvSpPr>
      <dsp:spPr>
        <a:xfrm rot="10800000">
          <a:off x="0" y="0"/>
          <a:ext cx="7485017" cy="68422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Cambria" panose="02040503050406030204" pitchFamily="18" charset="0"/>
            </a:rPr>
            <a:t>Customer 1 posts a recruitment.</a:t>
          </a:r>
          <a:endParaRPr lang="en-US" sz="20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 rot="10800000">
        <a:off x="0" y="0"/>
        <a:ext cx="7485017" cy="444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smtClean="0"/>
              <a:t> suggest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8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Maid</a:t>
            </a:r>
            <a:r>
              <a:rPr lang="vi-VN" dirty="0" smtClean="0"/>
              <a:t> </a:t>
            </a:r>
            <a:r>
              <a:rPr lang="vi-VN" dirty="0" err="1" smtClean="0"/>
              <a:t>Mediator</a:t>
            </a:r>
            <a:endParaRPr lang="vi-VN" dirty="0" smtClean="0"/>
          </a:p>
          <a:p>
            <a:r>
              <a:rPr lang="vi-VN" dirty="0" smtClean="0"/>
              <a:t>	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quen, không </a:t>
            </a:r>
            <a:r>
              <a:rPr lang="vi-VN" dirty="0" err="1" smtClean="0"/>
              <a:t>đóng</a:t>
            </a:r>
            <a:r>
              <a:rPr lang="vi-VN" dirty="0" smtClean="0"/>
              <a:t> vai </a:t>
            </a:r>
            <a:r>
              <a:rPr lang="vi-VN" dirty="0" err="1" smtClean="0"/>
              <a:t>trò</a:t>
            </a:r>
            <a:r>
              <a:rPr lang="vi-VN" dirty="0" smtClean="0"/>
              <a:t> môi </a:t>
            </a:r>
            <a:r>
              <a:rPr lang="vi-VN" dirty="0" err="1" smtClean="0"/>
              <a:t>giới</a:t>
            </a:r>
            <a:r>
              <a:rPr lang="vi-VN" dirty="0" smtClean="0"/>
              <a:t>. </a:t>
            </a:r>
            <a:r>
              <a:rPr lang="vi-VN" dirty="0" err="1" smtClean="0"/>
              <a:t>Chẳng</a:t>
            </a:r>
            <a:r>
              <a:rPr lang="vi-VN" dirty="0" smtClean="0"/>
              <a:t> qua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biết</a:t>
            </a:r>
            <a:r>
              <a:rPr lang="vi-VN" dirty="0" smtClean="0"/>
              <a:t> CNTT </a:t>
            </a:r>
            <a:r>
              <a:rPr lang="vi-VN" dirty="0" err="1" smtClean="0"/>
              <a:t>để</a:t>
            </a:r>
            <a:r>
              <a:rPr lang="vi-VN" dirty="0" smtClean="0"/>
              <a:t> tương </a:t>
            </a:r>
            <a:r>
              <a:rPr lang="vi-VN" dirty="0" err="1" smtClean="0"/>
              <a:t>tác</a:t>
            </a:r>
            <a:r>
              <a:rPr lang="vi-VN" dirty="0" smtClean="0"/>
              <a:t>. </a:t>
            </a:r>
            <a:r>
              <a:rPr lang="vi-VN" dirty="0" err="1" smtClean="0"/>
              <a:t>Phiếu</a:t>
            </a:r>
            <a:r>
              <a:rPr lang="vi-VN" dirty="0" smtClean="0"/>
              <a:t> thu ghi cho </a:t>
            </a:r>
            <a:r>
              <a:rPr lang="vi-VN" dirty="0" err="1" smtClean="0"/>
              <a:t>maid</a:t>
            </a: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0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5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3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8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4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8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diagramLayout" Target="../diagrams/layout8.xml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11" Type="http://schemas.openxmlformats.org/officeDocument/2006/relationships/image" Target="../media/image24.jpeg"/><Relationship Id="rId5" Type="http://schemas.openxmlformats.org/officeDocument/2006/relationships/diagramColors" Target="../diagrams/colors8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2824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Flow1</a:t>
            </a:r>
            <a:r>
              <a:rPr lang="en-US" sz="28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. Customer Scenario Demo</a:t>
            </a: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901336" y="1358537"/>
          <a:ext cx="7485017" cy="451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300447" y="1304590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ounded Rectangle 8"/>
          <p:cNvSpPr/>
          <p:nvPr/>
        </p:nvSpPr>
        <p:spPr>
          <a:xfrm>
            <a:off x="296092" y="1979504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ounded Rectangle 9"/>
          <p:cNvSpPr/>
          <p:nvPr/>
        </p:nvSpPr>
        <p:spPr>
          <a:xfrm>
            <a:off x="296093" y="2645710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Rounded Rectangle 10"/>
          <p:cNvSpPr/>
          <p:nvPr/>
        </p:nvSpPr>
        <p:spPr>
          <a:xfrm>
            <a:off x="296092" y="3338041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ounded Rectangle 11"/>
          <p:cNvSpPr/>
          <p:nvPr/>
        </p:nvSpPr>
        <p:spPr>
          <a:xfrm>
            <a:off x="283030" y="3991185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ounded Rectangle 12"/>
          <p:cNvSpPr/>
          <p:nvPr/>
        </p:nvSpPr>
        <p:spPr>
          <a:xfrm>
            <a:off x="283030" y="4683516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Rounded Rectangle 13"/>
          <p:cNvSpPr/>
          <p:nvPr/>
        </p:nvSpPr>
        <p:spPr>
          <a:xfrm>
            <a:off x="269967" y="5349722"/>
            <a:ext cx="574764" cy="524211"/>
          </a:xfrm>
          <a:prstGeom prst="roundRect">
            <a:avLst>
              <a:gd name="adj" fmla="val 10000"/>
            </a:avLst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02618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34096"/>
            <a:ext cx="7543800" cy="100326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116F3C"/>
                </a:solidFill>
              </a:rPr>
              <a:t>Flow 1: Post Job </a:t>
            </a:r>
            <a:r>
              <a:rPr lang="en-US" sz="3600" dirty="0">
                <a:solidFill>
                  <a:srgbClr val="116F3C"/>
                </a:solidFill>
              </a:rPr>
              <a:t>R</a:t>
            </a:r>
            <a:r>
              <a:rPr lang="en-US" sz="3600" dirty="0" smtClean="0">
                <a:solidFill>
                  <a:srgbClr val="116F3C"/>
                </a:solidFill>
              </a:rPr>
              <a:t>equest Flow Demo</a:t>
            </a:r>
            <a:endParaRPr lang="en-US" sz="3600" dirty="0">
              <a:solidFill>
                <a:srgbClr val="116F3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0" name="Diagram 9"/>
          <p:cNvGraphicFramePr/>
          <p:nvPr>
            <p:extLst/>
          </p:nvPr>
        </p:nvGraphicFramePr>
        <p:xfrm>
          <a:off x="385078" y="1860640"/>
          <a:ext cx="834679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1" y="1916371"/>
            <a:ext cx="665294" cy="6652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1" y="3011127"/>
            <a:ext cx="665294" cy="6652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1" y="4105883"/>
            <a:ext cx="665294" cy="6652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1" y="5200639"/>
            <a:ext cx="665294" cy="66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8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Easy to use and manage.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Easy deployment.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Less hand 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to find maid.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0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46845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Pros &amp; Cons of Current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20105340"/>
              </p:ext>
            </p:extLst>
          </p:nvPr>
        </p:nvGraphicFramePr>
        <p:xfrm>
          <a:off x="941552" y="1930544"/>
          <a:ext cx="74252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2" y="2033576"/>
            <a:ext cx="786898" cy="78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2" y="4068438"/>
            <a:ext cx="786898" cy="7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35817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33364" y="218941"/>
            <a:ext cx="0" cy="6014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1353" y="699821"/>
            <a:ext cx="2411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Advantages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68725" y="699820"/>
            <a:ext cx="2948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Disadvantages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487949516"/>
              </p:ext>
            </p:extLst>
          </p:nvPr>
        </p:nvGraphicFramePr>
        <p:xfrm>
          <a:off x="515156" y="1803041"/>
          <a:ext cx="3837904" cy="443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6929602"/>
              </p:ext>
            </p:extLst>
          </p:nvPr>
        </p:nvGraphicFramePr>
        <p:xfrm>
          <a:off x="4777521" y="1803042"/>
          <a:ext cx="3837904" cy="443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190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 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06172"/>
              </p:ext>
            </p:extLst>
          </p:nvPr>
        </p:nvGraphicFramePr>
        <p:xfrm>
          <a:off x="822325" y="1846264"/>
          <a:ext cx="7543800" cy="439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929411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131341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 descr="maid-vector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9629" y="2827972"/>
            <a:ext cx="978624" cy="5684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" name="Picture 9" descr="job-search-vector-1001734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8538" y="4794069"/>
            <a:ext cx="1005839" cy="5878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1" name="Picture 10" descr="office-icons-handshake-free-stock-vector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0621" y="5329647"/>
            <a:ext cx="920385" cy="5876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2" name="Picture 11" descr="MAIN_WriterSilhouett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3700" y="2690948"/>
            <a:ext cx="963385" cy="574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3" name="Picture 12" descr="3763164-job-search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05941" y="2090055"/>
            <a:ext cx="984068" cy="5858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4" name="Picture 13" descr="Magnifying-Glass-Chooses-Man-In-Row-Of-People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53013" y="4663440"/>
            <a:ext cx="962632" cy="5878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380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359</TotalTime>
  <Words>379</Words>
  <Application>Microsoft Office PowerPoint</Application>
  <PresentationFormat>On-screen Show (4:3)</PresentationFormat>
  <Paragraphs>142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Wingdings</vt:lpstr>
      <vt:lpstr>Retrospect</vt:lpstr>
      <vt:lpstr>1_Retrospect</vt:lpstr>
      <vt:lpstr>PowerPoint Presentation</vt:lpstr>
      <vt:lpstr>Introduction</vt:lpstr>
      <vt:lpstr>OUTLINE</vt:lpstr>
      <vt:lpstr>Scenario Problem</vt:lpstr>
      <vt:lpstr>Current Systems</vt:lpstr>
      <vt:lpstr>PowerPoint Presentation</vt:lpstr>
      <vt:lpstr>Propose System</vt:lpstr>
      <vt:lpstr>Technology &amp; Tools</vt:lpstr>
      <vt:lpstr>Features</vt:lpstr>
      <vt:lpstr>Flow1. Customer Scenario Demo </vt:lpstr>
      <vt:lpstr>Demo</vt:lpstr>
      <vt:lpstr>Flow 1: Post Job Request Flow Demo</vt:lpstr>
      <vt:lpstr>Achievements</vt:lpstr>
      <vt:lpstr>Disadvantages</vt:lpstr>
      <vt:lpstr>Future Plan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Tuân Bùi Tiến</cp:lastModifiedBy>
  <cp:revision>34</cp:revision>
  <dcterms:created xsi:type="dcterms:W3CDTF">2014-12-08T14:03:25Z</dcterms:created>
  <dcterms:modified xsi:type="dcterms:W3CDTF">2014-12-09T15:31:04Z</dcterms:modified>
</cp:coreProperties>
</file>