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  <p:sldMasterId id="2147483685" r:id="rId2"/>
  </p:sldMasterIdLst>
  <p:notesMasterIdLst>
    <p:notesMasterId r:id="rId28"/>
  </p:notesMasterIdLst>
  <p:handoutMasterIdLst>
    <p:handoutMasterId r:id="rId29"/>
  </p:handoutMasterIdLst>
  <p:sldIdLst>
    <p:sldId id="270" r:id="rId3"/>
    <p:sldId id="269" r:id="rId4"/>
    <p:sldId id="257" r:id="rId5"/>
    <p:sldId id="258" r:id="rId6"/>
    <p:sldId id="259" r:id="rId7"/>
    <p:sldId id="281" r:id="rId8"/>
    <p:sldId id="280" r:id="rId9"/>
    <p:sldId id="261" r:id="rId10"/>
    <p:sldId id="271" r:id="rId11"/>
    <p:sldId id="264" r:id="rId12"/>
    <p:sldId id="305" r:id="rId13"/>
    <p:sldId id="293" r:id="rId14"/>
    <p:sldId id="292" r:id="rId15"/>
    <p:sldId id="303" r:id="rId16"/>
    <p:sldId id="304" r:id="rId17"/>
    <p:sldId id="301" r:id="rId18"/>
    <p:sldId id="307" r:id="rId19"/>
    <p:sldId id="302" r:id="rId20"/>
    <p:sldId id="286" r:id="rId21"/>
    <p:sldId id="306" r:id="rId22"/>
    <p:sldId id="274" r:id="rId23"/>
    <p:sldId id="275" r:id="rId24"/>
    <p:sldId id="276" r:id="rId25"/>
    <p:sldId id="262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5" autoAdjust="0"/>
    <p:restoredTop sz="76122" autoAdjust="0"/>
  </p:normalViewPr>
  <p:slideViewPr>
    <p:cSldViewPr snapToGrid="0">
      <p:cViewPr varScale="1">
        <p:scale>
          <a:sx n="74" d="100"/>
          <a:sy n="74" d="100"/>
        </p:scale>
        <p:origin x="180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image" Target="../media/image53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0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RC1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2F2FC5-10B6-4976-B3DE-D97907A64D6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JR1</a:t>
          </a:r>
          <a:endParaRPr lang="en-US" dirty="0">
            <a:solidFill>
              <a:sysClr val="windowText" lastClr="000000"/>
            </a:solidFill>
          </a:endParaRPr>
        </a:p>
      </dgm:t>
    </dgm:pt>
    <dgm:pt modelId="{646C30D9-129C-4B7A-AFDE-D69C3E656C75}" type="par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569189A-B1D1-45B0-ABE0-F216A86921FA}" type="sibTrans" cxnId="{99E78ABA-7BAC-4C34-B111-4C7A1C935B6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-32710" custLinFactNeighborY="-3991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15530" custRadScaleInc="3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7C4FFB-5081-4DC2-AC2A-65C1636CA737}" type="pres">
      <dgm:prSet presAssocID="{646C30D9-129C-4B7A-AFDE-D69C3E656C75}" presName="Name9" presStyleLbl="parChTrans1D2" presStyleIdx="1" presStyleCnt="2"/>
      <dgm:spPr/>
      <dgm:t>
        <a:bodyPr/>
        <a:lstStyle/>
        <a:p>
          <a:endParaRPr lang="en-US"/>
        </a:p>
      </dgm:t>
    </dgm:pt>
    <dgm:pt modelId="{C449C08B-2A30-48F4-9145-528A2B0F8D61}" type="pres">
      <dgm:prSet presAssocID="{646C30D9-129C-4B7A-AFDE-D69C3E656C7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49EA096D-6722-4BAD-AB23-CD5E6DE21F2A}" type="pres">
      <dgm:prSet presAssocID="{1F2F2FC5-10B6-4976-B3DE-D97907A64D68}" presName="node" presStyleLbl="node1" presStyleIdx="1" presStyleCnt="2" custRadScaleRad="127441" custRadScaleInc="-434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78ABA-7BAC-4C34-B111-4C7A1C935B6A}" srcId="{D0F29943-CF63-4EB9-9787-BA5947D4560E}" destId="{1F2F2FC5-10B6-4976-B3DE-D97907A64D68}" srcOrd="1" destOrd="0" parTransId="{646C30D9-129C-4B7A-AFDE-D69C3E656C75}" sibTransId="{A569189A-B1D1-45B0-ABE0-F216A86921FA}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76DE2C45-7846-4D54-9094-87ED2E77DF0A}" type="presOf" srcId="{1F2F2FC5-10B6-4976-B3DE-D97907A64D68}" destId="{49EA096D-6722-4BAD-AB23-CD5E6DE21F2A}" srcOrd="0" destOrd="0" presId="urn:microsoft.com/office/officeart/2005/8/layout/radial1"/>
    <dgm:cxn modelId="{C53D0268-9901-4C99-BC91-CBC591F34ABB}" type="presOf" srcId="{646C30D9-129C-4B7A-AFDE-D69C3E656C75}" destId="{B47C4FFB-5081-4DC2-AC2A-65C1636CA737}" srcOrd="0" destOrd="0" presId="urn:microsoft.com/office/officeart/2005/8/layout/radial1"/>
    <dgm:cxn modelId="{D6A38998-FC5E-4595-A480-B0BFA72EE03E}" type="presOf" srcId="{24849A5F-6563-434E-B098-11CD14691DFB}" destId="{39B1933D-58BD-45F4-B916-58D3A60DF68B}" srcOrd="0" destOrd="0" presId="urn:microsoft.com/office/officeart/2005/8/layout/radial1"/>
    <dgm:cxn modelId="{7C563166-DEA3-4BE1-BAAA-E5B52DFD0A74}" type="presOf" srcId="{646C30D9-129C-4B7A-AFDE-D69C3E656C75}" destId="{C449C08B-2A30-48F4-9145-528A2B0F8D61}" srcOrd="1" destOrd="0" presId="urn:microsoft.com/office/officeart/2005/8/layout/radial1"/>
    <dgm:cxn modelId="{9CAAC2AF-C065-42BF-9ED2-DFB289B6D8C0}" type="presOf" srcId="{D0F29943-CF63-4EB9-9787-BA5947D4560E}" destId="{884ECDE1-AEDC-4C93-AAB9-A54E31FECB72}" srcOrd="0" destOrd="0" presId="urn:microsoft.com/office/officeart/2005/8/layout/radial1"/>
    <dgm:cxn modelId="{6996DED5-44EF-4D13-918C-28E44516A2BE}" type="presOf" srcId="{156CBA6B-D25D-432D-B0DC-80928839576D}" destId="{CFABA35E-C9C0-40C7-A574-305FB0D35ECF}" srcOrd="1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A7401476-2EBF-46A9-869A-C645BE15970F}" type="presOf" srcId="{156CBA6B-D25D-432D-B0DC-80928839576D}" destId="{3609CCDD-67B0-4683-829F-AC3F14C73988}" srcOrd="0" destOrd="0" presId="urn:microsoft.com/office/officeart/2005/8/layout/radial1"/>
    <dgm:cxn modelId="{58643523-67E8-458D-8660-B5C7355D3A42}" type="presOf" srcId="{662C461C-62D8-4739-82B1-DCD3E4AEA6CA}" destId="{7E5BBA13-3060-48BD-BF7A-DABEC2A4E4A8}" srcOrd="0" destOrd="0" presId="urn:microsoft.com/office/officeart/2005/8/layout/radial1"/>
    <dgm:cxn modelId="{B866A25C-D9E0-4630-A1F9-AAB5B2AAB65A}" type="presParOf" srcId="{39B1933D-58BD-45F4-B916-58D3A60DF68B}" destId="{884ECDE1-AEDC-4C93-AAB9-A54E31FECB72}" srcOrd="0" destOrd="0" presId="urn:microsoft.com/office/officeart/2005/8/layout/radial1"/>
    <dgm:cxn modelId="{20EE4B93-0095-4E5A-B203-3BFB5379F6E6}" type="presParOf" srcId="{39B1933D-58BD-45F4-B916-58D3A60DF68B}" destId="{3609CCDD-67B0-4683-829F-AC3F14C73988}" srcOrd="1" destOrd="0" presId="urn:microsoft.com/office/officeart/2005/8/layout/radial1"/>
    <dgm:cxn modelId="{146C143A-720F-4850-BBD7-B66FB7C4BBF1}" type="presParOf" srcId="{3609CCDD-67B0-4683-829F-AC3F14C73988}" destId="{CFABA35E-C9C0-40C7-A574-305FB0D35ECF}" srcOrd="0" destOrd="0" presId="urn:microsoft.com/office/officeart/2005/8/layout/radial1"/>
    <dgm:cxn modelId="{1ABDFABA-4056-4191-8AF2-58CC616CAE75}" type="presParOf" srcId="{39B1933D-58BD-45F4-B916-58D3A60DF68B}" destId="{7E5BBA13-3060-48BD-BF7A-DABEC2A4E4A8}" srcOrd="2" destOrd="0" presId="urn:microsoft.com/office/officeart/2005/8/layout/radial1"/>
    <dgm:cxn modelId="{26487C0A-6963-4113-BDDA-E5C99C42D307}" type="presParOf" srcId="{39B1933D-58BD-45F4-B916-58D3A60DF68B}" destId="{B47C4FFB-5081-4DC2-AC2A-65C1636CA737}" srcOrd="3" destOrd="0" presId="urn:microsoft.com/office/officeart/2005/8/layout/radial1"/>
    <dgm:cxn modelId="{C0B655B7-E2D2-430A-9957-3F1D6DAE6AFE}" type="presParOf" srcId="{B47C4FFB-5081-4DC2-AC2A-65C1636CA737}" destId="{C449C08B-2A30-48F4-9145-528A2B0F8D61}" srcOrd="0" destOrd="0" presId="urn:microsoft.com/office/officeart/2005/8/layout/radial1"/>
    <dgm:cxn modelId="{A9A24F84-557F-42CE-A087-AA167D61BC24}" type="presParOf" srcId="{39B1933D-58BD-45F4-B916-58D3A60DF68B}" destId="{49EA096D-6722-4BAD-AB23-CD5E6DE21F2A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1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RC2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RC3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E469F7A-E182-425B-9EEC-03D72B1BFEF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JR3</a:t>
          </a:r>
          <a:endParaRPr lang="en-US" dirty="0">
            <a:solidFill>
              <a:sysClr val="windowText" lastClr="000000"/>
            </a:solidFill>
          </a:endParaRPr>
        </a:p>
      </dgm:t>
    </dgm:pt>
    <dgm:pt modelId="{86E5751B-2D00-4166-9262-148CCFCBCE80}" type="par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FB52A91-73FA-41D9-B9A7-1CE312FADAFC}" type="sibTrans" cxnId="{6E1761EE-7772-46C2-9460-DCBEF8493B8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9C0BA0F-56D7-4B55-9967-299660DF771F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JR2</a:t>
          </a:r>
          <a:endParaRPr lang="en-US" dirty="0">
            <a:solidFill>
              <a:sysClr val="windowText" lastClr="000000"/>
            </a:solidFill>
          </a:endParaRPr>
        </a:p>
      </dgm:t>
    </dgm:pt>
    <dgm:pt modelId="{6279232F-32B8-460F-9E5A-BE9EACDE206F}" type="par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A180FDA-AF6A-4345-949E-9BC93D1C1E65}" type="sibTrans" cxnId="{8135A6B0-096D-4F0D-8901-166E9ACFCA7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44362" custLinFactNeighborY="-66856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4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4" custRadScaleRad="151829" custRadScaleInc="-7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4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4" custRadScaleRad="156347" custRadScaleInc="123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EF7D4-F72B-412B-95A8-35FFEDE76A4B}" type="pres">
      <dgm:prSet presAssocID="{86E5751B-2D00-4166-9262-148CCFCBCE80}" presName="Name9" presStyleLbl="parChTrans1D2" presStyleIdx="2" presStyleCnt="4"/>
      <dgm:spPr/>
      <dgm:t>
        <a:bodyPr/>
        <a:lstStyle/>
        <a:p>
          <a:endParaRPr lang="en-US"/>
        </a:p>
      </dgm:t>
    </dgm:pt>
    <dgm:pt modelId="{9ACE368F-09E6-4BB5-A61C-A0BCD9A5135D}" type="pres">
      <dgm:prSet presAssocID="{86E5751B-2D00-4166-9262-148CCFCBCE8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5E2EE4A-BC05-4A7A-96C2-A97E516B7506}" type="pres">
      <dgm:prSet presAssocID="{8E469F7A-E182-425B-9EEC-03D72B1BFEF7}" presName="node" presStyleLbl="node1" presStyleIdx="2" presStyleCnt="4" custRadScaleRad="85124" custRadScaleInc="207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40FD3-B0B8-4B29-8BF2-137F317EDD65}" type="pres">
      <dgm:prSet presAssocID="{6279232F-32B8-460F-9E5A-BE9EACDE206F}" presName="Name9" presStyleLbl="parChTrans1D2" presStyleIdx="3" presStyleCnt="4"/>
      <dgm:spPr/>
      <dgm:t>
        <a:bodyPr/>
        <a:lstStyle/>
        <a:p>
          <a:endParaRPr lang="en-US"/>
        </a:p>
      </dgm:t>
    </dgm:pt>
    <dgm:pt modelId="{03BB841A-1CDF-47E3-A241-F0FF2BE14863}" type="pres">
      <dgm:prSet presAssocID="{6279232F-32B8-460F-9E5A-BE9EACDE206F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87FBCEE-DA37-42D8-A061-3D2F769310FE}" type="pres">
      <dgm:prSet presAssocID="{79C0BA0F-56D7-4B55-9967-299660DF771F}" presName="node" presStyleLbl="node1" presStyleIdx="3" presStyleCnt="4" custRadScaleRad="166387" custRadScaleInc="-123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6E1761EE-7772-46C2-9460-DCBEF8493B89}" srcId="{D0F29943-CF63-4EB9-9787-BA5947D4560E}" destId="{8E469F7A-E182-425B-9EEC-03D72B1BFEF7}" srcOrd="2" destOrd="0" parTransId="{86E5751B-2D00-4166-9262-148CCFCBCE80}" sibTransId="{6FB52A91-73FA-41D9-B9A7-1CE312FADAFC}"/>
    <dgm:cxn modelId="{5A166E0B-0C4E-41AA-A7AA-729B6FAE4804}" type="presOf" srcId="{662C461C-62D8-4739-82B1-DCD3E4AEA6CA}" destId="{7E5BBA13-3060-48BD-BF7A-DABEC2A4E4A8}" srcOrd="0" destOrd="0" presId="urn:microsoft.com/office/officeart/2005/8/layout/radial1"/>
    <dgm:cxn modelId="{6608547A-D3D6-4A86-ABC1-C5030FE5A722}" type="presOf" srcId="{156CBA6B-D25D-432D-B0DC-80928839576D}" destId="{CFABA35E-C9C0-40C7-A574-305FB0D35ECF}" srcOrd="1" destOrd="0" presId="urn:microsoft.com/office/officeart/2005/8/layout/radial1"/>
    <dgm:cxn modelId="{226BC9C0-E9CC-42A2-A09D-0A3ED2CB8DC5}" type="presOf" srcId="{1E0D744F-96D0-4A98-B3C5-D7BBC47F89BC}" destId="{F0D635B5-AE73-4AA7-A1F7-EB2FB103AE75}" srcOrd="1" destOrd="0" presId="urn:microsoft.com/office/officeart/2005/8/layout/radial1"/>
    <dgm:cxn modelId="{BFF635F1-FFB0-42EB-A32A-A1024FC7BFF4}" type="presOf" srcId="{156CBA6B-D25D-432D-B0DC-80928839576D}" destId="{3609CCDD-67B0-4683-829F-AC3F14C73988}" srcOrd="0" destOrd="0" presId="urn:microsoft.com/office/officeart/2005/8/layout/radial1"/>
    <dgm:cxn modelId="{5290FC68-A7F6-49CE-BEC5-4449C3DAAE96}" type="presOf" srcId="{24849A5F-6563-434E-B098-11CD14691DFB}" destId="{39B1933D-58BD-45F4-B916-58D3A60DF68B}" srcOrd="0" destOrd="0" presId="urn:microsoft.com/office/officeart/2005/8/layout/radial1"/>
    <dgm:cxn modelId="{0AFF3018-E9FC-4373-B918-BDA1B3F89C64}" type="presOf" srcId="{79C0BA0F-56D7-4B55-9967-299660DF771F}" destId="{287FBCEE-DA37-42D8-A061-3D2F769310FE}" srcOrd="0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A4EEC7B2-B7D1-41A9-A4B9-60F315286344}" type="presOf" srcId="{E39F1A9D-B0AD-449E-963A-69070B98E538}" destId="{0F90BB24-CAFF-4514-B3AF-14905E1EC298}" srcOrd="0" destOrd="0" presId="urn:microsoft.com/office/officeart/2005/8/layout/radial1"/>
    <dgm:cxn modelId="{B4C1FE89-6494-4B63-9C83-3CCC991F0BF3}" type="presOf" srcId="{6279232F-32B8-460F-9E5A-BE9EACDE206F}" destId="{91A40FD3-B0B8-4B29-8BF2-137F317EDD65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C6E40416-1A91-48FA-850B-C77B1BCB4E29}" type="presOf" srcId="{86E5751B-2D00-4166-9262-148CCFCBCE80}" destId="{55CEF7D4-F72B-412B-95A8-35FFEDE76A4B}" srcOrd="0" destOrd="0" presId="urn:microsoft.com/office/officeart/2005/8/layout/radial1"/>
    <dgm:cxn modelId="{8135A6B0-096D-4F0D-8901-166E9ACFCA7A}" srcId="{D0F29943-CF63-4EB9-9787-BA5947D4560E}" destId="{79C0BA0F-56D7-4B55-9967-299660DF771F}" srcOrd="3" destOrd="0" parTransId="{6279232F-32B8-460F-9E5A-BE9EACDE206F}" sibTransId="{CA180FDA-AF6A-4345-949E-9BC93D1C1E65}"/>
    <dgm:cxn modelId="{63F16F36-621E-4F90-BDDB-5FE762DF36FE}" type="presOf" srcId="{1E0D744F-96D0-4A98-B3C5-D7BBC47F89BC}" destId="{C0BA604F-C87D-42A5-857C-9ECFCAC23403}" srcOrd="0" destOrd="0" presId="urn:microsoft.com/office/officeart/2005/8/layout/radial1"/>
    <dgm:cxn modelId="{C6AC8BD7-9FA9-4F79-8CD9-FD4BC7C57F3D}" type="presOf" srcId="{D0F29943-CF63-4EB9-9787-BA5947D4560E}" destId="{884ECDE1-AEDC-4C93-AAB9-A54E31FECB72}" srcOrd="0" destOrd="0" presId="urn:microsoft.com/office/officeart/2005/8/layout/radial1"/>
    <dgm:cxn modelId="{10AD263B-BEC7-4785-855F-2B0086B9912F}" type="presOf" srcId="{86E5751B-2D00-4166-9262-148CCFCBCE80}" destId="{9ACE368F-09E6-4BB5-A61C-A0BCD9A5135D}" srcOrd="1" destOrd="0" presId="urn:microsoft.com/office/officeart/2005/8/layout/radial1"/>
    <dgm:cxn modelId="{9E8D37A3-1B1E-4565-8148-94AD31E566BF}" type="presOf" srcId="{8E469F7A-E182-425B-9EEC-03D72B1BFEF7}" destId="{65E2EE4A-BC05-4A7A-96C2-A97E516B7506}" srcOrd="0" destOrd="0" presId="urn:microsoft.com/office/officeart/2005/8/layout/radial1"/>
    <dgm:cxn modelId="{3ACB97A7-F28D-4C06-9C82-17E530D8FB04}" type="presOf" srcId="{6279232F-32B8-460F-9E5A-BE9EACDE206F}" destId="{03BB841A-1CDF-47E3-A241-F0FF2BE14863}" srcOrd="1" destOrd="0" presId="urn:microsoft.com/office/officeart/2005/8/layout/radial1"/>
    <dgm:cxn modelId="{9D870254-D22B-4BCB-B319-C90FE2B287E6}" type="presParOf" srcId="{39B1933D-58BD-45F4-B916-58D3A60DF68B}" destId="{884ECDE1-AEDC-4C93-AAB9-A54E31FECB72}" srcOrd="0" destOrd="0" presId="urn:microsoft.com/office/officeart/2005/8/layout/radial1"/>
    <dgm:cxn modelId="{B5E990D4-1AE1-4B91-B4C6-0F0931CF4808}" type="presParOf" srcId="{39B1933D-58BD-45F4-B916-58D3A60DF68B}" destId="{3609CCDD-67B0-4683-829F-AC3F14C73988}" srcOrd="1" destOrd="0" presId="urn:microsoft.com/office/officeart/2005/8/layout/radial1"/>
    <dgm:cxn modelId="{824F07CC-773F-4790-83C3-25E71882BE16}" type="presParOf" srcId="{3609CCDD-67B0-4683-829F-AC3F14C73988}" destId="{CFABA35E-C9C0-40C7-A574-305FB0D35ECF}" srcOrd="0" destOrd="0" presId="urn:microsoft.com/office/officeart/2005/8/layout/radial1"/>
    <dgm:cxn modelId="{7ADAD445-9C53-42D0-9760-DF9D66212E2A}" type="presParOf" srcId="{39B1933D-58BD-45F4-B916-58D3A60DF68B}" destId="{7E5BBA13-3060-48BD-BF7A-DABEC2A4E4A8}" srcOrd="2" destOrd="0" presId="urn:microsoft.com/office/officeart/2005/8/layout/radial1"/>
    <dgm:cxn modelId="{05ED5894-72D7-4370-B1BE-37EC2FE889CF}" type="presParOf" srcId="{39B1933D-58BD-45F4-B916-58D3A60DF68B}" destId="{C0BA604F-C87D-42A5-857C-9ECFCAC23403}" srcOrd="3" destOrd="0" presId="urn:microsoft.com/office/officeart/2005/8/layout/radial1"/>
    <dgm:cxn modelId="{8A6B8371-73D8-4D91-A485-6B63D436CBBF}" type="presParOf" srcId="{C0BA604F-C87D-42A5-857C-9ECFCAC23403}" destId="{F0D635B5-AE73-4AA7-A1F7-EB2FB103AE75}" srcOrd="0" destOrd="0" presId="urn:microsoft.com/office/officeart/2005/8/layout/radial1"/>
    <dgm:cxn modelId="{B8B1C498-3669-406C-957C-96CA4D45FC2E}" type="presParOf" srcId="{39B1933D-58BD-45F4-B916-58D3A60DF68B}" destId="{0F90BB24-CAFF-4514-B3AF-14905E1EC298}" srcOrd="4" destOrd="0" presId="urn:microsoft.com/office/officeart/2005/8/layout/radial1"/>
    <dgm:cxn modelId="{099FA1AB-5264-40CB-8855-E29B45DDAC6A}" type="presParOf" srcId="{39B1933D-58BD-45F4-B916-58D3A60DF68B}" destId="{55CEF7D4-F72B-412B-95A8-35FFEDE76A4B}" srcOrd="5" destOrd="0" presId="urn:microsoft.com/office/officeart/2005/8/layout/radial1"/>
    <dgm:cxn modelId="{CB1ECED4-1084-4A73-BE2D-AC9B80B6AA0C}" type="presParOf" srcId="{55CEF7D4-F72B-412B-95A8-35FFEDE76A4B}" destId="{9ACE368F-09E6-4BB5-A61C-A0BCD9A5135D}" srcOrd="0" destOrd="0" presId="urn:microsoft.com/office/officeart/2005/8/layout/radial1"/>
    <dgm:cxn modelId="{7649B477-13D6-41F3-9992-ED303920CA8E}" type="presParOf" srcId="{39B1933D-58BD-45F4-B916-58D3A60DF68B}" destId="{65E2EE4A-BC05-4A7A-96C2-A97E516B7506}" srcOrd="6" destOrd="0" presId="urn:microsoft.com/office/officeart/2005/8/layout/radial1"/>
    <dgm:cxn modelId="{1A173FFB-CDC6-44AB-8703-CDB528622E32}" type="presParOf" srcId="{39B1933D-58BD-45F4-B916-58D3A60DF68B}" destId="{91A40FD3-B0B8-4B29-8BF2-137F317EDD65}" srcOrd="7" destOrd="0" presId="urn:microsoft.com/office/officeart/2005/8/layout/radial1"/>
    <dgm:cxn modelId="{0B745953-97F0-4FD7-9006-EF3B300908F9}" type="presParOf" srcId="{91A40FD3-B0B8-4B29-8BF2-137F317EDD65}" destId="{03BB841A-1CDF-47E3-A241-F0FF2BE14863}" srcOrd="0" destOrd="0" presId="urn:microsoft.com/office/officeart/2005/8/layout/radial1"/>
    <dgm:cxn modelId="{8DB32BD6-11A4-4467-9506-3E1AE9FBC062}" type="presParOf" srcId="{39B1933D-58BD-45F4-B916-58D3A60DF68B}" destId="{287FBCEE-DA37-42D8-A061-3D2F769310FE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849A5F-6563-434E-B098-11CD14691DFB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F29943-CF63-4EB9-9787-BA5947D4560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Group 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8AE674E-D6FB-43D0-B3A3-35E7BA8C88C5}" type="par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6CF344C-2F14-45A0-8829-9ED2B9D30802}" type="sibTrans" cxnId="{7966310E-ABDC-4070-BAC8-9287C0F1A39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C461C-62D8-4739-82B1-DCD3E4AEA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56CBA6B-D25D-432D-B0DC-80928839576D}" type="par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7C97AA-5D35-4899-BD91-3248F241B021}" type="sibTrans" cxnId="{4448628A-CAA0-4654-8B3A-D09FC2FF819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9F1A9D-B0AD-449E-963A-69070B98E53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ysClr val="windowText" lastClr="000000"/>
              </a:solidFill>
            </a:rPr>
            <a:t>…</a:t>
          </a:r>
          <a:endParaRPr lang="en-US" dirty="0">
            <a:solidFill>
              <a:sysClr val="windowText" lastClr="000000"/>
            </a:solidFill>
          </a:endParaRPr>
        </a:p>
      </dgm:t>
    </dgm:pt>
    <dgm:pt modelId="{1E0D744F-96D0-4A98-B3C5-D7BBC47F89BC}" type="par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2CDFEB2-7E49-43B4-B513-8FDBB85E110D}" type="sibTrans" cxnId="{70F6549A-E887-419C-B744-2C830CA4E93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9B1933D-58BD-45F4-B916-58D3A60DF68B}" type="pres">
      <dgm:prSet presAssocID="{24849A5F-6563-434E-B098-11CD14691D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ECDE1-AEDC-4C93-AAB9-A54E31FECB72}" type="pres">
      <dgm:prSet presAssocID="{D0F29943-CF63-4EB9-9787-BA5947D4560E}" presName="centerShape" presStyleLbl="node0" presStyleIdx="0" presStyleCnt="1" custLinFactNeighborX="24341" custLinFactNeighborY="17815"/>
      <dgm:spPr/>
      <dgm:t>
        <a:bodyPr/>
        <a:lstStyle/>
        <a:p>
          <a:endParaRPr lang="en-US"/>
        </a:p>
      </dgm:t>
    </dgm:pt>
    <dgm:pt modelId="{3609CCDD-67B0-4683-829F-AC3F14C73988}" type="pres">
      <dgm:prSet presAssocID="{156CBA6B-D25D-432D-B0DC-80928839576D}" presName="Name9" presStyleLbl="parChTrans1D2" presStyleIdx="0" presStyleCnt="2"/>
      <dgm:spPr/>
      <dgm:t>
        <a:bodyPr/>
        <a:lstStyle/>
        <a:p>
          <a:endParaRPr lang="en-US"/>
        </a:p>
      </dgm:t>
    </dgm:pt>
    <dgm:pt modelId="{CFABA35E-C9C0-40C7-A574-305FB0D35ECF}" type="pres">
      <dgm:prSet presAssocID="{156CBA6B-D25D-432D-B0DC-80928839576D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E5BBA13-3060-48BD-BF7A-DABEC2A4E4A8}" type="pres">
      <dgm:prSet presAssocID="{662C461C-62D8-4739-82B1-DCD3E4AEA6CA}" presName="node" presStyleLbl="node1" presStyleIdx="0" presStyleCnt="2" custRadScaleRad="105040" custRadScaleInc="3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A604F-C87D-42A5-857C-9ECFCAC23403}" type="pres">
      <dgm:prSet presAssocID="{1E0D744F-96D0-4A98-B3C5-D7BBC47F89BC}" presName="Name9" presStyleLbl="parChTrans1D2" presStyleIdx="1" presStyleCnt="2"/>
      <dgm:spPr/>
      <dgm:t>
        <a:bodyPr/>
        <a:lstStyle/>
        <a:p>
          <a:endParaRPr lang="en-US"/>
        </a:p>
      </dgm:t>
    </dgm:pt>
    <dgm:pt modelId="{F0D635B5-AE73-4AA7-A1F7-EB2FB103AE75}" type="pres">
      <dgm:prSet presAssocID="{1E0D744F-96D0-4A98-B3C5-D7BBC47F89BC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F90BB24-CAFF-4514-B3AF-14905E1EC298}" type="pres">
      <dgm:prSet presAssocID="{E39F1A9D-B0AD-449E-963A-69070B98E538}" presName="node" presStyleLbl="node1" presStyleIdx="1" presStyleCnt="2" custRadScaleRad="103086" custRadScaleInc="23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72B98-2C61-482B-BF9D-C8DEB9EDDE67}" type="presOf" srcId="{E39F1A9D-B0AD-449E-963A-69070B98E538}" destId="{0F90BB24-CAFF-4514-B3AF-14905E1EC298}" srcOrd="0" destOrd="0" presId="urn:microsoft.com/office/officeart/2005/8/layout/radial1"/>
    <dgm:cxn modelId="{70F6549A-E887-419C-B744-2C830CA4E936}" srcId="{D0F29943-CF63-4EB9-9787-BA5947D4560E}" destId="{E39F1A9D-B0AD-449E-963A-69070B98E538}" srcOrd="1" destOrd="0" parTransId="{1E0D744F-96D0-4A98-B3C5-D7BBC47F89BC}" sibTransId="{32CDFEB2-7E49-43B4-B513-8FDBB85E110D}"/>
    <dgm:cxn modelId="{C8203329-5B74-4D72-B07D-B00FBA2411DA}" type="presOf" srcId="{24849A5F-6563-434E-B098-11CD14691DFB}" destId="{39B1933D-58BD-45F4-B916-58D3A60DF68B}" srcOrd="0" destOrd="0" presId="urn:microsoft.com/office/officeart/2005/8/layout/radial1"/>
    <dgm:cxn modelId="{81BA3183-40F6-48FF-A0E4-54BABBFA7DAC}" type="presOf" srcId="{156CBA6B-D25D-432D-B0DC-80928839576D}" destId="{CFABA35E-C9C0-40C7-A574-305FB0D35ECF}" srcOrd="1" destOrd="0" presId="urn:microsoft.com/office/officeart/2005/8/layout/radial1"/>
    <dgm:cxn modelId="{7966310E-ABDC-4070-BAC8-9287C0F1A39A}" srcId="{24849A5F-6563-434E-B098-11CD14691DFB}" destId="{D0F29943-CF63-4EB9-9787-BA5947D4560E}" srcOrd="0" destOrd="0" parTransId="{18AE674E-D6FB-43D0-B3A3-35E7BA8C88C5}" sibTransId="{06CF344C-2F14-45A0-8829-9ED2B9D30802}"/>
    <dgm:cxn modelId="{E22FEF09-30AB-462C-82B2-31A2DBDE5516}" type="presOf" srcId="{1E0D744F-96D0-4A98-B3C5-D7BBC47F89BC}" destId="{C0BA604F-C87D-42A5-857C-9ECFCAC23403}" srcOrd="0" destOrd="0" presId="urn:microsoft.com/office/officeart/2005/8/layout/radial1"/>
    <dgm:cxn modelId="{2C802477-2C50-469A-A9F3-1D9715983D72}" type="presOf" srcId="{1E0D744F-96D0-4A98-B3C5-D7BBC47F89BC}" destId="{F0D635B5-AE73-4AA7-A1F7-EB2FB103AE75}" srcOrd="1" destOrd="0" presId="urn:microsoft.com/office/officeart/2005/8/layout/radial1"/>
    <dgm:cxn modelId="{219DEEDC-9409-40BA-9483-FF5A9F37C66E}" type="presOf" srcId="{156CBA6B-D25D-432D-B0DC-80928839576D}" destId="{3609CCDD-67B0-4683-829F-AC3F14C73988}" srcOrd="0" destOrd="0" presId="urn:microsoft.com/office/officeart/2005/8/layout/radial1"/>
    <dgm:cxn modelId="{4448628A-CAA0-4654-8B3A-D09FC2FF8197}" srcId="{D0F29943-CF63-4EB9-9787-BA5947D4560E}" destId="{662C461C-62D8-4739-82B1-DCD3E4AEA6CA}" srcOrd="0" destOrd="0" parTransId="{156CBA6B-D25D-432D-B0DC-80928839576D}" sibTransId="{967C97AA-5D35-4899-BD91-3248F241B021}"/>
    <dgm:cxn modelId="{098AC448-290C-45AC-94FD-C56403B54860}" type="presOf" srcId="{662C461C-62D8-4739-82B1-DCD3E4AEA6CA}" destId="{7E5BBA13-3060-48BD-BF7A-DABEC2A4E4A8}" srcOrd="0" destOrd="0" presId="urn:microsoft.com/office/officeart/2005/8/layout/radial1"/>
    <dgm:cxn modelId="{2C4D391C-A9CF-4E2D-A21B-DC249E03EBA8}" type="presOf" srcId="{D0F29943-CF63-4EB9-9787-BA5947D4560E}" destId="{884ECDE1-AEDC-4C93-AAB9-A54E31FECB72}" srcOrd="0" destOrd="0" presId="urn:microsoft.com/office/officeart/2005/8/layout/radial1"/>
    <dgm:cxn modelId="{0CB27D4E-386A-4F62-9F09-1C47BB2A49DD}" type="presParOf" srcId="{39B1933D-58BD-45F4-B916-58D3A60DF68B}" destId="{884ECDE1-AEDC-4C93-AAB9-A54E31FECB72}" srcOrd="0" destOrd="0" presId="urn:microsoft.com/office/officeart/2005/8/layout/radial1"/>
    <dgm:cxn modelId="{4C334BCC-A432-4A45-B431-4981C2127A26}" type="presParOf" srcId="{39B1933D-58BD-45F4-B916-58D3A60DF68B}" destId="{3609CCDD-67B0-4683-829F-AC3F14C73988}" srcOrd="1" destOrd="0" presId="urn:microsoft.com/office/officeart/2005/8/layout/radial1"/>
    <dgm:cxn modelId="{4DCD9191-4A9D-47AD-901E-7B81C270792C}" type="presParOf" srcId="{3609CCDD-67B0-4683-829F-AC3F14C73988}" destId="{CFABA35E-C9C0-40C7-A574-305FB0D35ECF}" srcOrd="0" destOrd="0" presId="urn:microsoft.com/office/officeart/2005/8/layout/radial1"/>
    <dgm:cxn modelId="{853C84B2-E930-4BF6-B4D3-305AAD349EC1}" type="presParOf" srcId="{39B1933D-58BD-45F4-B916-58D3A60DF68B}" destId="{7E5BBA13-3060-48BD-BF7A-DABEC2A4E4A8}" srcOrd="2" destOrd="0" presId="urn:microsoft.com/office/officeart/2005/8/layout/radial1"/>
    <dgm:cxn modelId="{71BC71F9-4C27-442D-82FF-D7B8B83A1700}" type="presParOf" srcId="{39B1933D-58BD-45F4-B916-58D3A60DF68B}" destId="{C0BA604F-C87D-42A5-857C-9ECFCAC23403}" srcOrd="3" destOrd="0" presId="urn:microsoft.com/office/officeart/2005/8/layout/radial1"/>
    <dgm:cxn modelId="{8EBAA603-364E-418A-B2A9-F5B1F3E1049D}" type="presParOf" srcId="{C0BA604F-C87D-42A5-857C-9ECFCAC23403}" destId="{F0D635B5-AE73-4AA7-A1F7-EB2FB103AE75}" srcOrd="0" destOrd="0" presId="urn:microsoft.com/office/officeart/2005/8/layout/radial1"/>
    <dgm:cxn modelId="{CDD3FC44-2AA0-4CBD-8D81-E76127448260}" type="presParOf" srcId="{39B1933D-58BD-45F4-B916-58D3A60DF68B}" destId="{0F90BB24-CAFF-4514-B3AF-14905E1EC29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4F3CF2-2919-4D3F-9956-5432A5B97B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891B8-52AB-453B-A25F-720968CFC796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Recruitment</a:t>
          </a:r>
          <a:endParaRPr lang="en-US" b="1" dirty="0">
            <a:solidFill>
              <a:schemeClr val="tx1"/>
            </a:solidFill>
          </a:endParaRPr>
        </a:p>
      </dgm:t>
    </dgm:pt>
    <dgm:pt modelId="{8092AD00-CE56-4A15-BFDD-1C74E697F8C1}" type="parTrans" cxnId="{369AD9E1-34ED-42AF-B83C-C6356F262EDD}">
      <dgm:prSet/>
      <dgm:spPr/>
      <dgm:t>
        <a:bodyPr/>
        <a:lstStyle/>
        <a:p>
          <a:endParaRPr lang="en-US"/>
        </a:p>
      </dgm:t>
    </dgm:pt>
    <dgm:pt modelId="{730FC620-31C9-446A-9745-39651437202F}" type="sibTrans" cxnId="{369AD9E1-34ED-42AF-B83C-C6356F262EDD}">
      <dgm:prSet/>
      <dgm:spPr/>
      <dgm:t>
        <a:bodyPr/>
        <a:lstStyle/>
        <a:p>
          <a:endParaRPr lang="en-US"/>
        </a:p>
      </dgm:t>
    </dgm:pt>
    <dgm:pt modelId="{63D08570-1A0A-4278-80CF-D54B9BE0030D}">
      <dgm:prSet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21-30, 1-3 </a:t>
          </a:r>
          <a:r>
            <a:rPr lang="en-US" dirty="0" err="1" smtClean="0"/>
            <a:t>năm</a:t>
          </a:r>
          <a:r>
            <a:rPr lang="en-US" dirty="0" smtClean="0"/>
            <a:t>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3-5 </a:t>
          </a:r>
          <a:r>
            <a:rPr lang="en-US" dirty="0" err="1" smtClean="0"/>
            <a:t>tr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sóc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endParaRPr lang="en-US" dirty="0"/>
        </a:p>
      </dgm:t>
    </dgm:pt>
    <dgm:pt modelId="{30CB2D24-5994-4AB8-83A5-BEFF3B622543}" type="parTrans" cxnId="{DFC678D4-01ED-48C4-A8B2-2B75D6AAF931}">
      <dgm:prSet/>
      <dgm:spPr/>
      <dgm:t>
        <a:bodyPr/>
        <a:lstStyle/>
        <a:p>
          <a:endParaRPr lang="en-US"/>
        </a:p>
      </dgm:t>
    </dgm:pt>
    <dgm:pt modelId="{72FC6905-8F8D-45C5-A641-EA33A02169C7}" type="sibTrans" cxnId="{DFC678D4-01ED-48C4-A8B2-2B75D6AAF931}">
      <dgm:prSet/>
      <dgm:spPr/>
      <dgm:t>
        <a:bodyPr/>
        <a:lstStyle/>
        <a:p>
          <a:endParaRPr lang="en-US"/>
        </a:p>
      </dgm:t>
    </dgm:pt>
    <dgm:pt modelId="{833BAB0A-D86E-4615-A12C-4580EB5E7AE7}" type="pres">
      <dgm:prSet presAssocID="{5F4F3CF2-2919-4D3F-9956-5432A5B97BC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B647E4-07C1-4B87-ACC0-820B49881AC1}" type="pres">
      <dgm:prSet presAssocID="{37E891B8-52AB-453B-A25F-720968CFC796}" presName="parentLin" presStyleCnt="0"/>
      <dgm:spPr/>
    </dgm:pt>
    <dgm:pt modelId="{935CBFB5-6DC4-4AEE-B7B4-4E512550DDCE}" type="pres">
      <dgm:prSet presAssocID="{37E891B8-52AB-453B-A25F-720968CFC796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31A49FA7-67B4-4F54-B94A-7A7B69ECD7FD}" type="pres">
      <dgm:prSet presAssocID="{37E891B8-52AB-453B-A25F-720968CFC796}" presName="parentText" presStyleLbl="node1" presStyleIdx="0" presStyleCnt="1" custLinFactNeighborX="58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B66DB-6955-40F5-9E80-BAADCF5770EC}" type="pres">
      <dgm:prSet presAssocID="{37E891B8-52AB-453B-A25F-720968CFC796}" presName="negativeSpace" presStyleCnt="0"/>
      <dgm:spPr/>
    </dgm:pt>
    <dgm:pt modelId="{22E41A6F-CDDD-4E8B-84DB-9D5DA3C48AF2}" type="pres">
      <dgm:prSet presAssocID="{37E891B8-52AB-453B-A25F-720968CFC79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C678D4-01ED-48C4-A8B2-2B75D6AAF931}" srcId="{37E891B8-52AB-453B-A25F-720968CFC796}" destId="{63D08570-1A0A-4278-80CF-D54B9BE0030D}" srcOrd="0" destOrd="0" parTransId="{30CB2D24-5994-4AB8-83A5-BEFF3B622543}" sibTransId="{72FC6905-8F8D-45C5-A641-EA33A02169C7}"/>
    <dgm:cxn modelId="{574FF7BE-E173-4E94-B69A-806D43CA1D9A}" type="presOf" srcId="{63D08570-1A0A-4278-80CF-D54B9BE0030D}" destId="{22E41A6F-CDDD-4E8B-84DB-9D5DA3C48AF2}" srcOrd="0" destOrd="0" presId="urn:microsoft.com/office/officeart/2005/8/layout/list1"/>
    <dgm:cxn modelId="{29660DE7-8046-4191-9B55-15FFF69B336C}" type="presOf" srcId="{37E891B8-52AB-453B-A25F-720968CFC796}" destId="{935CBFB5-6DC4-4AEE-B7B4-4E512550DDCE}" srcOrd="0" destOrd="0" presId="urn:microsoft.com/office/officeart/2005/8/layout/list1"/>
    <dgm:cxn modelId="{BD0EF875-5E3D-4593-BD96-DC81B1DCAF19}" type="presOf" srcId="{37E891B8-52AB-453B-A25F-720968CFC796}" destId="{31A49FA7-67B4-4F54-B94A-7A7B69ECD7FD}" srcOrd="1" destOrd="0" presId="urn:microsoft.com/office/officeart/2005/8/layout/list1"/>
    <dgm:cxn modelId="{082C9F69-1EE8-4706-A532-072997DDAFCE}" type="presOf" srcId="{5F4F3CF2-2919-4D3F-9956-5432A5B97BC5}" destId="{833BAB0A-D86E-4615-A12C-4580EB5E7AE7}" srcOrd="0" destOrd="0" presId="urn:microsoft.com/office/officeart/2005/8/layout/list1"/>
    <dgm:cxn modelId="{369AD9E1-34ED-42AF-B83C-C6356F262EDD}" srcId="{5F4F3CF2-2919-4D3F-9956-5432A5B97BC5}" destId="{37E891B8-52AB-453B-A25F-720968CFC796}" srcOrd="0" destOrd="0" parTransId="{8092AD00-CE56-4A15-BFDD-1C74E697F8C1}" sibTransId="{730FC620-31C9-446A-9745-39651437202F}"/>
    <dgm:cxn modelId="{B2F407A9-5458-4F17-AF7E-102CD9BA93CB}" type="presParOf" srcId="{833BAB0A-D86E-4615-A12C-4580EB5E7AE7}" destId="{1CB647E4-07C1-4B87-ACC0-820B49881AC1}" srcOrd="0" destOrd="0" presId="urn:microsoft.com/office/officeart/2005/8/layout/list1"/>
    <dgm:cxn modelId="{23AF70E9-429C-413E-94F3-4BBAB7173DC7}" type="presParOf" srcId="{1CB647E4-07C1-4B87-ACC0-820B49881AC1}" destId="{935CBFB5-6DC4-4AEE-B7B4-4E512550DDCE}" srcOrd="0" destOrd="0" presId="urn:microsoft.com/office/officeart/2005/8/layout/list1"/>
    <dgm:cxn modelId="{F470F00C-8A07-4297-8FCA-F8A7B57239CE}" type="presParOf" srcId="{1CB647E4-07C1-4B87-ACC0-820B49881AC1}" destId="{31A49FA7-67B4-4F54-B94A-7A7B69ECD7FD}" srcOrd="1" destOrd="0" presId="urn:microsoft.com/office/officeart/2005/8/layout/list1"/>
    <dgm:cxn modelId="{8EC08D26-37BB-47DB-92DF-D53B74BB619B}" type="presParOf" srcId="{833BAB0A-D86E-4615-A12C-4580EB5E7AE7}" destId="{E7AB66DB-6955-40F5-9E80-BAADCF5770EC}" srcOrd="1" destOrd="0" presId="urn:microsoft.com/office/officeart/2005/8/layout/list1"/>
    <dgm:cxn modelId="{22BCFD7C-AB14-4B96-9C7C-45885DC7CF60}" type="presParOf" srcId="{833BAB0A-D86E-4615-A12C-4580EB5E7AE7}" destId="{22E41A6F-CDDD-4E8B-84DB-9D5DA3C48A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1CE7B4-B341-4AB6-A5F2-71197A4F28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6B534-5B90-4D2C-804B-A58E30241A6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Profile</a:t>
          </a:r>
          <a:endParaRPr lang="en-US" sz="1800" b="1" dirty="0">
            <a:solidFill>
              <a:schemeClr val="tx1"/>
            </a:solidFill>
          </a:endParaRPr>
        </a:p>
      </dgm:t>
    </dgm:pt>
    <dgm:pt modelId="{4C082EC6-B8BE-4F37-A300-D55942398A81}" type="parTrans" cxnId="{6026E47D-F645-4A00-AF21-8BBABE8A8C91}">
      <dgm:prSet/>
      <dgm:spPr/>
      <dgm:t>
        <a:bodyPr/>
        <a:lstStyle/>
        <a:p>
          <a:endParaRPr lang="en-US"/>
        </a:p>
      </dgm:t>
    </dgm:pt>
    <dgm:pt modelId="{CD07A2EC-1DF5-4DC9-B0A7-EF306D3020E7}" type="sibTrans" cxnId="{6026E47D-F645-4A00-AF21-8BBABE8A8C91}">
      <dgm:prSet/>
      <dgm:spPr/>
      <dgm:t>
        <a:bodyPr/>
        <a:lstStyle/>
        <a:p>
          <a:endParaRPr lang="en-US"/>
        </a:p>
      </dgm:t>
    </dgm:pt>
    <dgm:pt modelId="{6B3C4A28-466D-4946-84C2-F9E27496312B}">
      <dgm:prSet phldrT="[Text]"/>
      <dgm:spPr/>
      <dgm:t>
        <a:bodyPr/>
        <a:lstStyle/>
        <a:p>
          <a:r>
            <a:rPr lang="en-US" dirty="0" err="1" smtClean="0"/>
            <a:t>Nữ</a:t>
          </a:r>
          <a:r>
            <a:rPr lang="en-US" dirty="0" smtClean="0"/>
            <a:t>, </a:t>
          </a:r>
          <a:r>
            <a:rPr lang="en-US" dirty="0" err="1" smtClean="0"/>
            <a:t>Quận</a:t>
          </a:r>
          <a:r>
            <a:rPr lang="en-US" dirty="0" smtClean="0"/>
            <a:t> 2, </a:t>
          </a:r>
          <a:r>
            <a:rPr lang="en-US" dirty="0" err="1" smtClean="0"/>
            <a:t>Miền</a:t>
          </a:r>
          <a:r>
            <a:rPr lang="en-US" dirty="0" smtClean="0"/>
            <a:t> </a:t>
          </a:r>
          <a:r>
            <a:rPr lang="en-US" dirty="0" err="1" smtClean="0"/>
            <a:t>trung</a:t>
          </a:r>
          <a:r>
            <a:rPr lang="en-US" dirty="0" smtClean="0"/>
            <a:t>, 21-30 </a:t>
          </a:r>
          <a:r>
            <a:rPr lang="en-US" dirty="0" err="1" smtClean="0"/>
            <a:t>tuổi</a:t>
          </a:r>
          <a:r>
            <a:rPr lang="en-US" dirty="0" smtClean="0"/>
            <a:t>, 1-3 </a:t>
          </a:r>
          <a:r>
            <a:rPr lang="en-US" dirty="0" err="1" smtClean="0"/>
            <a:t>năm</a:t>
          </a:r>
          <a:endParaRPr lang="en-US" dirty="0"/>
        </a:p>
      </dgm:t>
    </dgm:pt>
    <dgm:pt modelId="{E5393E44-81B8-4451-8CD0-4536B3A264F4}" type="parTrans" cxnId="{7AE4855D-A4D7-4BA2-8678-969E17F8A715}">
      <dgm:prSet/>
      <dgm:spPr/>
      <dgm:t>
        <a:bodyPr/>
        <a:lstStyle/>
        <a:p>
          <a:endParaRPr lang="en-US"/>
        </a:p>
      </dgm:t>
    </dgm:pt>
    <dgm:pt modelId="{A9B3931D-5BF6-42B9-9E49-35F89B3D6CD4}" type="sibTrans" cxnId="{7AE4855D-A4D7-4BA2-8678-969E17F8A715}">
      <dgm:prSet/>
      <dgm:spPr/>
      <dgm:t>
        <a:bodyPr/>
        <a:lstStyle/>
        <a:p>
          <a:endParaRPr lang="en-US"/>
        </a:p>
      </dgm:t>
    </dgm:pt>
    <dgm:pt modelId="{AF32643C-7E38-44FD-9157-E8C3E51556FF}" type="pres">
      <dgm:prSet presAssocID="{AA1CE7B4-B341-4AB6-A5F2-71197A4F28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2EF763-BE2A-449C-ACD8-5AA5A884C444}" type="pres">
      <dgm:prSet presAssocID="{77C6B534-5B90-4D2C-804B-A58E30241A65}" presName="parentLin" presStyleCnt="0"/>
      <dgm:spPr/>
    </dgm:pt>
    <dgm:pt modelId="{6162312F-5AD7-4D8A-9568-E20740BE4766}" type="pres">
      <dgm:prSet presAssocID="{77C6B534-5B90-4D2C-804B-A58E30241A6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70C29741-F954-4234-B508-EAB48821543D}" type="pres">
      <dgm:prSet presAssocID="{77C6B534-5B90-4D2C-804B-A58E30241A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0EC58-3F5C-4072-8FAB-7697AEAFFAE9}" type="pres">
      <dgm:prSet presAssocID="{77C6B534-5B90-4D2C-804B-A58E30241A65}" presName="negativeSpace" presStyleCnt="0"/>
      <dgm:spPr/>
    </dgm:pt>
    <dgm:pt modelId="{C7D73555-CF0C-421B-816C-B2222F66B1FD}" type="pres">
      <dgm:prSet presAssocID="{77C6B534-5B90-4D2C-804B-A58E30241A6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345856-A0DA-4143-B538-B9D4A2DFC71F}" type="presOf" srcId="{77C6B534-5B90-4D2C-804B-A58E30241A65}" destId="{70C29741-F954-4234-B508-EAB48821543D}" srcOrd="1" destOrd="0" presId="urn:microsoft.com/office/officeart/2005/8/layout/list1"/>
    <dgm:cxn modelId="{6B4E9010-C4CD-49BA-BE45-CDA401667BD0}" type="presOf" srcId="{77C6B534-5B90-4D2C-804B-A58E30241A65}" destId="{6162312F-5AD7-4D8A-9568-E20740BE4766}" srcOrd="0" destOrd="0" presId="urn:microsoft.com/office/officeart/2005/8/layout/list1"/>
    <dgm:cxn modelId="{C652B94D-4779-42CE-BAC9-B52848516E38}" type="presOf" srcId="{AA1CE7B4-B341-4AB6-A5F2-71197A4F2849}" destId="{AF32643C-7E38-44FD-9157-E8C3E51556FF}" srcOrd="0" destOrd="0" presId="urn:microsoft.com/office/officeart/2005/8/layout/list1"/>
    <dgm:cxn modelId="{68B38A05-FF80-4AFA-8033-F595EE20D860}" type="presOf" srcId="{6B3C4A28-466D-4946-84C2-F9E27496312B}" destId="{C7D73555-CF0C-421B-816C-B2222F66B1FD}" srcOrd="0" destOrd="0" presId="urn:microsoft.com/office/officeart/2005/8/layout/list1"/>
    <dgm:cxn modelId="{6026E47D-F645-4A00-AF21-8BBABE8A8C91}" srcId="{AA1CE7B4-B341-4AB6-A5F2-71197A4F2849}" destId="{77C6B534-5B90-4D2C-804B-A58E30241A65}" srcOrd="0" destOrd="0" parTransId="{4C082EC6-B8BE-4F37-A300-D55942398A81}" sibTransId="{CD07A2EC-1DF5-4DC9-B0A7-EF306D3020E7}"/>
    <dgm:cxn modelId="{7AE4855D-A4D7-4BA2-8678-969E17F8A715}" srcId="{77C6B534-5B90-4D2C-804B-A58E30241A65}" destId="{6B3C4A28-466D-4946-84C2-F9E27496312B}" srcOrd="0" destOrd="0" parTransId="{E5393E44-81B8-4451-8CD0-4536B3A264F4}" sibTransId="{A9B3931D-5BF6-42B9-9E49-35F89B3D6CD4}"/>
    <dgm:cxn modelId="{4FABDC37-7EA5-4C99-B078-D52F2ED4208F}" type="presParOf" srcId="{AF32643C-7E38-44FD-9157-E8C3E51556FF}" destId="{C92EF763-BE2A-449C-ACD8-5AA5A884C444}" srcOrd="0" destOrd="0" presId="urn:microsoft.com/office/officeart/2005/8/layout/list1"/>
    <dgm:cxn modelId="{93FD8C11-94FF-4B40-AD41-534EF787D945}" type="presParOf" srcId="{C92EF763-BE2A-449C-ACD8-5AA5A884C444}" destId="{6162312F-5AD7-4D8A-9568-E20740BE4766}" srcOrd="0" destOrd="0" presId="urn:microsoft.com/office/officeart/2005/8/layout/list1"/>
    <dgm:cxn modelId="{A9EE7051-CC3B-40A9-8640-67E2132AED70}" type="presParOf" srcId="{C92EF763-BE2A-449C-ACD8-5AA5A884C444}" destId="{70C29741-F954-4234-B508-EAB48821543D}" srcOrd="1" destOrd="0" presId="urn:microsoft.com/office/officeart/2005/8/layout/list1"/>
    <dgm:cxn modelId="{25173C12-C16B-45F1-8D76-F904D67BC1FD}" type="presParOf" srcId="{AF32643C-7E38-44FD-9157-E8C3E51556FF}" destId="{1010EC58-3F5C-4072-8FAB-7697AEAFFAE9}" srcOrd="1" destOrd="0" presId="urn:microsoft.com/office/officeart/2005/8/layout/list1"/>
    <dgm:cxn modelId="{C3BE1DA5-7A37-4495-9F11-80823D5BF2FD}" type="presParOf" srcId="{AF32643C-7E38-44FD-9157-E8C3E51556FF}" destId="{C7D73555-CF0C-421B-816C-B2222F66B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D76853-DD33-46B2-9DE1-8B21A77FF3E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F2B60BE-3D98-4CEA-9B18-9B1A1231BE14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Job request</a:t>
          </a:r>
          <a:endParaRPr lang="en-US" b="1" dirty="0">
            <a:solidFill>
              <a:schemeClr val="tx1"/>
            </a:solidFill>
          </a:endParaRPr>
        </a:p>
      </dgm:t>
    </dgm:pt>
    <dgm:pt modelId="{D2E29480-E47B-468E-9A7B-64CED515F3F6}" type="parTrans" cxnId="{7D406BA2-AD43-46F8-BD21-8B7E9EBE69D4}">
      <dgm:prSet/>
      <dgm:spPr/>
      <dgm:t>
        <a:bodyPr/>
        <a:lstStyle/>
        <a:p>
          <a:endParaRPr lang="en-US"/>
        </a:p>
      </dgm:t>
    </dgm:pt>
    <dgm:pt modelId="{EF525727-48E7-453F-A380-5668572F1C1A}" type="sibTrans" cxnId="{7D406BA2-AD43-46F8-BD21-8B7E9EBE69D4}">
      <dgm:prSet/>
      <dgm:spPr/>
      <dgm:t>
        <a:bodyPr/>
        <a:lstStyle/>
        <a:p>
          <a:endParaRPr lang="en-US"/>
        </a:p>
      </dgm:t>
    </dgm:pt>
    <dgm:pt modelId="{AC590448-D4C3-49C4-85E7-C494BF1EE0AF}">
      <dgm:prSet/>
      <dgm:spPr/>
      <dgm:t>
        <a:bodyPr/>
        <a:lstStyle/>
        <a:p>
          <a:r>
            <a:rPr lang="en-US" dirty="0" smtClean="0"/>
            <a:t>3-5tr,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bệnh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già</a:t>
          </a:r>
          <a:r>
            <a:rPr lang="en-US" dirty="0" smtClean="0"/>
            <a:t>, </a:t>
          </a:r>
          <a:r>
            <a:rPr lang="en-US" dirty="0" err="1" smtClean="0"/>
            <a:t>Chăm</a:t>
          </a:r>
          <a:r>
            <a:rPr lang="en-US" dirty="0" smtClean="0"/>
            <a:t> </a:t>
          </a:r>
          <a:r>
            <a:rPr lang="en-US" dirty="0" err="1" smtClean="0"/>
            <a:t>trẻ,Chăm</a:t>
          </a:r>
          <a:r>
            <a:rPr lang="en-US" dirty="0" smtClean="0"/>
            <a:t> </a:t>
          </a:r>
          <a:r>
            <a:rPr lang="en-US" dirty="0" err="1" smtClean="0"/>
            <a:t>khuyết</a:t>
          </a:r>
          <a:r>
            <a:rPr lang="en-US" dirty="0" smtClean="0"/>
            <a:t> </a:t>
          </a:r>
          <a:r>
            <a:rPr lang="en-US" dirty="0" err="1" smtClean="0"/>
            <a:t>tật</a:t>
          </a:r>
          <a:endParaRPr lang="en-US" dirty="0"/>
        </a:p>
      </dgm:t>
    </dgm:pt>
    <dgm:pt modelId="{A318073F-AB8D-42D5-B9B7-A91D27586766}" type="parTrans" cxnId="{AA5E939A-EF7C-4727-90BF-F1321A2AB770}">
      <dgm:prSet/>
      <dgm:spPr/>
      <dgm:t>
        <a:bodyPr/>
        <a:lstStyle/>
        <a:p>
          <a:endParaRPr lang="en-US"/>
        </a:p>
      </dgm:t>
    </dgm:pt>
    <dgm:pt modelId="{07AE4158-2742-41A8-B2A2-7FA196652734}" type="sibTrans" cxnId="{AA5E939A-EF7C-4727-90BF-F1321A2AB770}">
      <dgm:prSet/>
      <dgm:spPr/>
      <dgm:t>
        <a:bodyPr/>
        <a:lstStyle/>
        <a:p>
          <a:endParaRPr lang="en-US"/>
        </a:p>
      </dgm:t>
    </dgm:pt>
    <dgm:pt modelId="{899F58FE-625A-422B-B914-D520A8A524ED}" type="pres">
      <dgm:prSet presAssocID="{C3D76853-DD33-46B2-9DE1-8B21A77FF3EB}" presName="linear" presStyleCnt="0">
        <dgm:presLayoutVars>
          <dgm:dir/>
          <dgm:animLvl val="lvl"/>
          <dgm:resizeHandles val="exact"/>
        </dgm:presLayoutVars>
      </dgm:prSet>
      <dgm:spPr/>
    </dgm:pt>
    <dgm:pt modelId="{6CFE638E-FF6A-41F6-972C-CC4B8EE49253}" type="pres">
      <dgm:prSet presAssocID="{DF2B60BE-3D98-4CEA-9B18-9B1A1231BE14}" presName="parentLin" presStyleCnt="0"/>
      <dgm:spPr/>
    </dgm:pt>
    <dgm:pt modelId="{172FA171-503C-48C7-9A29-62277B2AD414}" type="pres">
      <dgm:prSet presAssocID="{DF2B60BE-3D98-4CEA-9B18-9B1A1231BE14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857368B7-37E4-4EE1-BA98-698AA61048EE}" type="pres">
      <dgm:prSet presAssocID="{DF2B60BE-3D98-4CEA-9B18-9B1A1231BE1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CB898-DE41-4A29-835A-D2B4C3ED369B}" type="pres">
      <dgm:prSet presAssocID="{DF2B60BE-3D98-4CEA-9B18-9B1A1231BE14}" presName="negativeSpace" presStyleCnt="0"/>
      <dgm:spPr/>
    </dgm:pt>
    <dgm:pt modelId="{4CD1030B-C095-436C-A073-FFAB92062228}" type="pres">
      <dgm:prSet presAssocID="{DF2B60BE-3D98-4CEA-9B18-9B1A1231BE14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E939A-EF7C-4727-90BF-F1321A2AB770}" srcId="{DF2B60BE-3D98-4CEA-9B18-9B1A1231BE14}" destId="{AC590448-D4C3-49C4-85E7-C494BF1EE0AF}" srcOrd="0" destOrd="0" parTransId="{A318073F-AB8D-42D5-B9B7-A91D27586766}" sibTransId="{07AE4158-2742-41A8-B2A2-7FA196652734}"/>
    <dgm:cxn modelId="{FCE47D9F-5253-4609-86CE-3CA8462E25BC}" type="presOf" srcId="{DF2B60BE-3D98-4CEA-9B18-9B1A1231BE14}" destId="{857368B7-37E4-4EE1-BA98-698AA61048EE}" srcOrd="1" destOrd="0" presId="urn:microsoft.com/office/officeart/2005/8/layout/list1"/>
    <dgm:cxn modelId="{D7E60FA4-5097-4CFD-AC4C-21655520D1C2}" type="presOf" srcId="{C3D76853-DD33-46B2-9DE1-8B21A77FF3EB}" destId="{899F58FE-625A-422B-B914-D520A8A524ED}" srcOrd="0" destOrd="0" presId="urn:microsoft.com/office/officeart/2005/8/layout/list1"/>
    <dgm:cxn modelId="{7D406BA2-AD43-46F8-BD21-8B7E9EBE69D4}" srcId="{C3D76853-DD33-46B2-9DE1-8B21A77FF3EB}" destId="{DF2B60BE-3D98-4CEA-9B18-9B1A1231BE14}" srcOrd="0" destOrd="0" parTransId="{D2E29480-E47B-468E-9A7B-64CED515F3F6}" sibTransId="{EF525727-48E7-453F-A380-5668572F1C1A}"/>
    <dgm:cxn modelId="{3C3621C9-E91B-44D6-ADBE-EAB00156D450}" type="presOf" srcId="{AC590448-D4C3-49C4-85E7-C494BF1EE0AF}" destId="{4CD1030B-C095-436C-A073-FFAB92062228}" srcOrd="0" destOrd="0" presId="urn:microsoft.com/office/officeart/2005/8/layout/list1"/>
    <dgm:cxn modelId="{5C954981-6E13-40A4-8687-DE3106D5F0A6}" type="presOf" srcId="{DF2B60BE-3D98-4CEA-9B18-9B1A1231BE14}" destId="{172FA171-503C-48C7-9A29-62277B2AD414}" srcOrd="0" destOrd="0" presId="urn:microsoft.com/office/officeart/2005/8/layout/list1"/>
    <dgm:cxn modelId="{246A0651-CCC3-4F8E-BECE-DC5A48D030DB}" type="presParOf" srcId="{899F58FE-625A-422B-B914-D520A8A524ED}" destId="{6CFE638E-FF6A-41F6-972C-CC4B8EE49253}" srcOrd="0" destOrd="0" presId="urn:microsoft.com/office/officeart/2005/8/layout/list1"/>
    <dgm:cxn modelId="{A877378F-19E3-48CB-94C2-E264DCB055A7}" type="presParOf" srcId="{6CFE638E-FF6A-41F6-972C-CC4B8EE49253}" destId="{172FA171-503C-48C7-9A29-62277B2AD414}" srcOrd="0" destOrd="0" presId="urn:microsoft.com/office/officeart/2005/8/layout/list1"/>
    <dgm:cxn modelId="{5C79C296-902D-4584-9077-605E3E2474D9}" type="presParOf" srcId="{6CFE638E-FF6A-41F6-972C-CC4B8EE49253}" destId="{857368B7-37E4-4EE1-BA98-698AA61048EE}" srcOrd="1" destOrd="0" presId="urn:microsoft.com/office/officeart/2005/8/layout/list1"/>
    <dgm:cxn modelId="{D8B53DBC-3C94-48C5-B390-DBAC73F40C2F}" type="presParOf" srcId="{899F58FE-625A-422B-B914-D520A8A524ED}" destId="{7BCCB898-DE41-4A29-835A-D2B4C3ED369B}" srcOrd="1" destOrd="0" presId="urn:microsoft.com/office/officeart/2005/8/layout/list1"/>
    <dgm:cxn modelId="{86688CD2-EB7A-4DF8-B34D-75ED0F9EFA91}" type="presParOf" srcId="{899F58FE-625A-422B-B914-D520A8A524ED}" destId="{4CD1030B-C095-436C-A073-FFAB9206222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F812CF-3E22-4920-8881-312AC8BF0BEE}" type="presOf" srcId="{0DEA22CD-0DC0-48F1-95AE-A19F7589144E}" destId="{FCE60978-4932-4D25-85A8-0ADEE41F1AE9}" srcOrd="0" destOrd="0" presId="urn:microsoft.com/office/officeart/2005/8/layout/vList3#2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71E2C4D4-2555-43B3-B464-61D41278A448}" type="presOf" srcId="{C86EA1B0-6EB4-47D1-9933-1A028A06279B}" destId="{8391B976-A12A-4751-8254-2AFC5981E498}" srcOrd="0" destOrd="0" presId="urn:microsoft.com/office/officeart/2005/8/layout/vList3#2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DF327411-3FB8-4B9C-AE5F-9B22E78836CB}" type="presOf" srcId="{51DF9298-C068-4794-B8D7-290608BF4CA8}" destId="{9964F86A-DCC6-4C9F-970D-6B58597BD9C0}" srcOrd="0" destOrd="0" presId="urn:microsoft.com/office/officeart/2005/8/layout/vList3#2"/>
    <dgm:cxn modelId="{1AE1DB99-2AE6-4269-97BE-E16EFD3DFE52}" type="presParOf" srcId="{9964F86A-DCC6-4C9F-970D-6B58597BD9C0}" destId="{72D85F94-639A-4507-B734-C723EF6403CD}" srcOrd="0" destOrd="0" presId="urn:microsoft.com/office/officeart/2005/8/layout/vList3#2"/>
    <dgm:cxn modelId="{BADE917C-9639-41ED-95E9-73496AE408CD}" type="presParOf" srcId="{72D85F94-639A-4507-B734-C723EF6403CD}" destId="{4B1CAC1D-C654-4124-A739-D84414DBA671}" srcOrd="0" destOrd="0" presId="urn:microsoft.com/office/officeart/2005/8/layout/vList3#2"/>
    <dgm:cxn modelId="{9B996F04-26F8-4585-A597-6AF7B28F5144}" type="presParOf" srcId="{72D85F94-639A-4507-B734-C723EF6403CD}" destId="{8391B976-A12A-4751-8254-2AFC5981E498}" srcOrd="1" destOrd="0" presId="urn:microsoft.com/office/officeart/2005/8/layout/vList3#2"/>
    <dgm:cxn modelId="{C60DDE96-44F8-42D6-BF30-96F5F068B48E}" type="presParOf" srcId="{9964F86A-DCC6-4C9F-970D-6B58597BD9C0}" destId="{DB076522-CBE7-46C8-81F8-8B1AA6E70891}" srcOrd="1" destOrd="0" presId="urn:microsoft.com/office/officeart/2005/8/layout/vList3#2"/>
    <dgm:cxn modelId="{44AD0808-57B2-4D3E-B279-2E1CEA4BE4D8}" type="presParOf" srcId="{9964F86A-DCC6-4C9F-970D-6B58597BD9C0}" destId="{17C4357D-C2A4-4C51-A503-DF3BA7F5D281}" srcOrd="2" destOrd="0" presId="urn:microsoft.com/office/officeart/2005/8/layout/vList3#2"/>
    <dgm:cxn modelId="{58C7E009-DF85-4CF2-B07D-1AFEAFCCFE33}" type="presParOf" srcId="{17C4357D-C2A4-4C51-A503-DF3BA7F5D281}" destId="{DC299C18-AC1A-446D-AC36-50F0ED684BB2}" srcOrd="0" destOrd="0" presId="urn:microsoft.com/office/officeart/2005/8/layout/vList3#2"/>
    <dgm:cxn modelId="{09778BCC-23D7-4D87-9769-3025D0CAE862}" type="presParOf" srcId="{17C4357D-C2A4-4C51-A503-DF3BA7F5D281}" destId="{FCE60978-4932-4D25-85A8-0ADEE41F1AE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Visual Studio 2012</a:t>
          </a:r>
          <a:endParaRPr lang="en-US" b="1" dirty="0">
            <a:solidFill>
              <a:schemeClr val="tx1"/>
            </a:solidFill>
          </a:endParaRPr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SQL Server 2008 R2</a:t>
          </a:r>
          <a:endParaRPr lang="en-US" b="1" dirty="0">
            <a:solidFill>
              <a:schemeClr val="tx1"/>
            </a:solidFill>
          </a:endParaRPr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ASP.NET MVC4</a:t>
          </a:r>
          <a:endParaRPr lang="en-US" b="1" dirty="0">
            <a:solidFill>
              <a:schemeClr val="tx1"/>
            </a:solidFill>
          </a:endParaRPr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JavaScript</a:t>
          </a:r>
          <a:endParaRPr lang="en-US" b="1" dirty="0">
            <a:solidFill>
              <a:schemeClr val="tx1"/>
            </a:solidFill>
          </a:endParaRPr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JQuery</a:t>
          </a:r>
          <a:endParaRPr lang="en-US" b="1" dirty="0">
            <a:solidFill>
              <a:schemeClr val="tx1"/>
            </a:solidFill>
          </a:endParaRPr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Bootstrap</a:t>
          </a:r>
          <a:endParaRPr lang="en-US" b="1" dirty="0">
            <a:solidFill>
              <a:schemeClr val="tx1"/>
            </a:solidFill>
          </a:endParaRPr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3F7419-B13E-4697-8DFD-6CEF0420635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D2EB-4139-4832-8BE2-34E7AEC44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service</a:t>
          </a:r>
          <a:endParaRPr lang="en-US" dirty="0">
            <a:solidFill>
              <a:schemeClr val="tx1"/>
            </a:solidFill>
          </a:endParaRPr>
        </a:p>
      </dgm:t>
    </dgm:pt>
    <dgm:pt modelId="{415C9B82-9987-4741-979F-246E413EE290}" type="parTrans" cxnId="{6EC0E0B1-4812-4CD1-8155-36787614E97A}">
      <dgm:prSet/>
      <dgm:spPr/>
      <dgm:t>
        <a:bodyPr/>
        <a:lstStyle/>
        <a:p>
          <a:endParaRPr lang="en-US"/>
        </a:p>
      </dgm:t>
    </dgm:pt>
    <dgm:pt modelId="{BE2D4F1A-C767-4306-8F2D-90BBB4092D1B}" type="sibTrans" cxnId="{6EC0E0B1-4812-4CD1-8155-36787614E97A}">
      <dgm:prSet/>
      <dgm:spPr/>
      <dgm:t>
        <a:bodyPr/>
        <a:lstStyle/>
        <a:p>
          <a:endParaRPr lang="en-US"/>
        </a:p>
      </dgm:t>
    </dgm:pt>
    <dgm:pt modelId="{491DB872-F997-4010-AC2A-0EA783828F9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A0395F82-0B6B-498B-8263-2FD8370E3EC7}" type="parTrans" cxnId="{465E9BDE-E124-47E6-87E6-7342AB9F104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FB9F7F-6AEE-48FA-908D-8B2F7AF69330}" type="sibTrans" cxnId="{465E9BDE-E124-47E6-87E6-7342AB9F1046}">
      <dgm:prSet/>
      <dgm:spPr/>
      <dgm:t>
        <a:bodyPr/>
        <a:lstStyle/>
        <a:p>
          <a:endParaRPr lang="en-US"/>
        </a:p>
      </dgm:t>
    </dgm:pt>
    <dgm:pt modelId="{D658C454-1E3F-4CE6-87D5-DACFE1FE301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Search maid</a:t>
          </a:r>
          <a:endParaRPr lang="en-US" dirty="0">
            <a:solidFill>
              <a:schemeClr val="tx1"/>
            </a:solidFill>
          </a:endParaRPr>
        </a:p>
      </dgm:t>
    </dgm:pt>
    <dgm:pt modelId="{AE1CAC4B-C906-4E38-AC41-A0CBFFBE183C}" type="parTrans" cxnId="{B40C56E1-5CA0-44D8-89F6-46731C8306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B104D8-011D-4B53-9171-CFD3C60E919C}" type="sibTrans" cxnId="{B40C56E1-5CA0-44D8-89F6-46731C830608}">
      <dgm:prSet/>
      <dgm:spPr/>
      <dgm:t>
        <a:bodyPr/>
        <a:lstStyle/>
        <a:p>
          <a:endParaRPr lang="en-US"/>
        </a:p>
      </dgm:t>
    </dgm:pt>
    <dgm:pt modelId="{F30AE508-9E74-4CCB-BFA9-D8AC23777E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Hire maid</a:t>
          </a:r>
          <a:endParaRPr lang="en-US" dirty="0">
            <a:solidFill>
              <a:schemeClr val="tx1"/>
            </a:solidFill>
          </a:endParaRPr>
        </a:p>
      </dgm:t>
    </dgm:pt>
    <dgm:pt modelId="{F23FDD98-5039-4280-BF24-63EEDB31EB9C}" type="parTrans" cxnId="{CF14EEF7-8011-4EBE-B56F-A0F5CD56D0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FBB168B-99C3-476C-B782-DCCAF89E9F42}" type="sibTrans" cxnId="{CF14EEF7-8011-4EBE-B56F-A0F5CD56D075}">
      <dgm:prSet/>
      <dgm:spPr/>
      <dgm:t>
        <a:bodyPr/>
        <a:lstStyle/>
        <a:p>
          <a:endParaRPr lang="en-US"/>
        </a:p>
      </dgm:t>
    </dgm:pt>
    <dgm:pt modelId="{649416E1-30AA-471C-ACBC-EE7D62A6CE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</a:t>
          </a:r>
        </a:p>
      </dgm:t>
    </dgm:pt>
    <dgm:pt modelId="{7F4A5357-C282-423C-BEA6-90E52BAED1D2}" type="parTrans" cxnId="{092815AB-ED65-4917-84DC-C25DE2E45F7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DB7BC3A-4CBD-4BF9-AA15-0890AA02B65C}" type="sibTrans" cxnId="{092815AB-ED65-4917-84DC-C25DE2E45F79}">
      <dgm:prSet/>
      <dgm:spPr/>
      <dgm:t>
        <a:bodyPr/>
        <a:lstStyle/>
        <a:p>
          <a:endParaRPr lang="en-US"/>
        </a:p>
      </dgm:t>
    </dgm:pt>
    <dgm:pt modelId="{BEEED177-586A-47EA-BBE5-6EE10EE00A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Find job</a:t>
          </a:r>
          <a:endParaRPr lang="en-US" dirty="0">
            <a:solidFill>
              <a:schemeClr val="tx1"/>
            </a:solidFill>
          </a:endParaRPr>
        </a:p>
      </dgm:t>
    </dgm:pt>
    <dgm:pt modelId="{DA755108-63DF-4C55-B574-9956C2C5A450}" type="parTrans" cxnId="{95C957D9-266E-47BC-B92B-545D847FDF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1D0BED-6208-4D95-B02D-5A43F2DF870F}" type="sibTrans" cxnId="{95C957D9-266E-47BC-B92B-545D847FDF9B}">
      <dgm:prSet/>
      <dgm:spPr/>
      <dgm:t>
        <a:bodyPr/>
        <a:lstStyle/>
        <a:p>
          <a:endParaRPr lang="en-US"/>
        </a:p>
      </dgm:t>
    </dgm:pt>
    <dgm:pt modelId="{F1EEE1F4-0869-41DA-8DDA-8F445F60DC2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Payment</a:t>
          </a:r>
          <a:endParaRPr lang="en-US" dirty="0">
            <a:solidFill>
              <a:schemeClr val="tx1"/>
            </a:solidFill>
          </a:endParaRPr>
        </a:p>
      </dgm:t>
    </dgm:pt>
    <dgm:pt modelId="{BC7757A5-8036-4F12-A923-589E27D5397D}" type="parTrans" cxnId="{A45C584B-83AE-4B69-A966-20C7880E8A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D296B9-B3AA-4EF5-A3CA-60A1E6396460}" type="sibTrans" cxnId="{A45C584B-83AE-4B69-A966-20C7880E8ACF}">
      <dgm:prSet/>
      <dgm:spPr/>
      <dgm:t>
        <a:bodyPr/>
        <a:lstStyle/>
        <a:p>
          <a:endParaRPr lang="en-US"/>
        </a:p>
      </dgm:t>
    </dgm:pt>
    <dgm:pt modelId="{C6E476F3-8601-4633-8734-48305D8660E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</a:t>
          </a:r>
        </a:p>
      </dgm:t>
    </dgm:pt>
    <dgm:pt modelId="{BD8C3425-422B-4B32-8229-E435C1DC1D69}" type="parTrans" cxnId="{2307D4F0-3B19-4B6F-A85B-D4440095CF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D3DE66-5A54-4E58-95E8-262DDAE6AB5C}" type="sibTrans" cxnId="{2307D4F0-3B19-4B6F-A85B-D4440095CF12}">
      <dgm:prSet/>
      <dgm:spPr/>
      <dgm:t>
        <a:bodyPr/>
        <a:lstStyle/>
        <a:p>
          <a:endParaRPr lang="en-US"/>
        </a:p>
      </dgm:t>
    </dgm:pt>
    <dgm:pt modelId="{864E802F-72AC-4281-B2C8-CEC98801F13B}" type="pres">
      <dgm:prSet presAssocID="{6F3F7419-B13E-4697-8DFD-6CEF0420635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A1E2D-6390-4346-82D2-7B7B032F69D1}" type="pres">
      <dgm:prSet presAssocID="{1547D2EB-4139-4832-8BE2-34E7AEC44E7E}" presName="root1" presStyleCnt="0"/>
      <dgm:spPr/>
    </dgm:pt>
    <dgm:pt modelId="{D921B7A0-85E1-4A8B-8FC3-492661835BF2}" type="pres">
      <dgm:prSet presAssocID="{1547D2EB-4139-4832-8BE2-34E7AEC44E7E}" presName="LevelOneTextNode" presStyleLbl="node0" presStyleIdx="0" presStyleCnt="1" custScaleX="2029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8682EF-AA9F-49F9-9F1B-4EA9E691986B}" type="pres">
      <dgm:prSet presAssocID="{1547D2EB-4139-4832-8BE2-34E7AEC44E7E}" presName="level2hierChild" presStyleCnt="0"/>
      <dgm:spPr/>
    </dgm:pt>
    <dgm:pt modelId="{4F8BC259-B028-4233-B906-4E6D0F858F09}" type="pres">
      <dgm:prSet presAssocID="{A0395F82-0B6B-498B-8263-2FD8370E3E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D4B7099-9749-4BC1-9D06-8968E1674A34}" type="pres">
      <dgm:prSet presAssocID="{A0395F82-0B6B-498B-8263-2FD8370E3E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5190AB-AB1B-4010-A843-457EA7E11D5A}" type="pres">
      <dgm:prSet presAssocID="{491DB872-F997-4010-AC2A-0EA783828F95}" presName="root2" presStyleCnt="0"/>
      <dgm:spPr/>
    </dgm:pt>
    <dgm:pt modelId="{64227652-3D04-4458-A4FE-03D0A1ADD60E}" type="pres">
      <dgm:prSet presAssocID="{491DB872-F997-4010-AC2A-0EA783828F9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E64757-FC8D-4BD4-8344-838F54AFBAB9}" type="pres">
      <dgm:prSet presAssocID="{491DB872-F997-4010-AC2A-0EA783828F95}" presName="level3hierChild" presStyleCnt="0"/>
      <dgm:spPr/>
    </dgm:pt>
    <dgm:pt modelId="{EE7C60AA-C635-41F7-8206-637141DA1A85}" type="pres">
      <dgm:prSet presAssocID="{AE1CAC4B-C906-4E38-AC41-A0CBFFBE183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12D8BFF8-1475-4686-BAB6-10D80C2F0545}" type="pres">
      <dgm:prSet presAssocID="{AE1CAC4B-C906-4E38-AC41-A0CBFFBE183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1F0EE6-48D6-464A-9D62-981B734972E7}" type="pres">
      <dgm:prSet presAssocID="{D658C454-1E3F-4CE6-87D5-DACFE1FE3011}" presName="root2" presStyleCnt="0"/>
      <dgm:spPr/>
    </dgm:pt>
    <dgm:pt modelId="{EA46B502-FE1E-4534-B381-1D6639EB5DE3}" type="pres">
      <dgm:prSet presAssocID="{D658C454-1E3F-4CE6-87D5-DACFE1FE3011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0C748-4D2F-4F7A-B2AB-436A973B724C}" type="pres">
      <dgm:prSet presAssocID="{D658C454-1E3F-4CE6-87D5-DACFE1FE3011}" presName="level3hierChild" presStyleCnt="0"/>
      <dgm:spPr/>
    </dgm:pt>
    <dgm:pt modelId="{2AD55D81-848F-4EAB-9F91-4AC520002496}" type="pres">
      <dgm:prSet presAssocID="{F23FDD98-5039-4280-BF24-63EEDB31EB9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25FA1A54-4EA3-4C2C-9551-206086B9FCDD}" type="pres">
      <dgm:prSet presAssocID="{F23FDD98-5039-4280-BF24-63EEDB31EB9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BB3C7BA-19F2-425F-9E7E-E22E75D81D30}" type="pres">
      <dgm:prSet presAssocID="{F30AE508-9E74-4CCB-BFA9-D8AC23777EAA}" presName="root2" presStyleCnt="0"/>
      <dgm:spPr/>
    </dgm:pt>
    <dgm:pt modelId="{AAF31316-42E8-4C3B-A632-B8A0F956C3FD}" type="pres">
      <dgm:prSet presAssocID="{F30AE508-9E74-4CCB-BFA9-D8AC23777EAA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7CBF72-9C79-4C61-AE77-53FC65FC40B2}" type="pres">
      <dgm:prSet presAssocID="{F30AE508-9E74-4CCB-BFA9-D8AC23777EAA}" presName="level3hierChild" presStyleCnt="0"/>
      <dgm:spPr/>
    </dgm:pt>
    <dgm:pt modelId="{132BD70E-F632-45DC-A4F3-84F08631872B}" type="pres">
      <dgm:prSet presAssocID="{BC7757A5-8036-4F12-A923-589E27D5397D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F2FA29AA-D03C-4222-89D0-2AB4FD660E11}" type="pres">
      <dgm:prSet presAssocID="{BC7757A5-8036-4F12-A923-589E27D5397D}" presName="connTx" presStyleLbl="parChTrans1D3" presStyleIdx="2" presStyleCnt="5"/>
      <dgm:spPr/>
      <dgm:t>
        <a:bodyPr/>
        <a:lstStyle/>
        <a:p>
          <a:endParaRPr lang="en-US"/>
        </a:p>
      </dgm:t>
    </dgm:pt>
    <dgm:pt modelId="{8BA1CA2A-9E3A-4346-8BCC-0E3BAE8C7BE9}" type="pres">
      <dgm:prSet presAssocID="{F1EEE1F4-0869-41DA-8DDA-8F445F60DC2D}" presName="root2" presStyleCnt="0"/>
      <dgm:spPr/>
    </dgm:pt>
    <dgm:pt modelId="{DBF2E0A8-9F98-4D5B-AF35-B2847BF34CDA}" type="pres">
      <dgm:prSet presAssocID="{F1EEE1F4-0869-41DA-8DDA-8F445F60DC2D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ED1FA2-3FB0-4A01-A6FA-6999B59E801F}" type="pres">
      <dgm:prSet presAssocID="{F1EEE1F4-0869-41DA-8DDA-8F445F60DC2D}" presName="level3hierChild" presStyleCnt="0"/>
      <dgm:spPr/>
    </dgm:pt>
    <dgm:pt modelId="{F214B731-0032-4563-8CB6-C8BA58A5A3DF}" type="pres">
      <dgm:prSet presAssocID="{7F4A5357-C282-423C-BEA6-90E52BAED1D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F650B578-2002-4178-AF51-7306A74302F9}" type="pres">
      <dgm:prSet presAssocID="{7F4A5357-C282-423C-BEA6-90E52BAED1D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E5AA87A1-A050-443D-8FB7-06ADBB7A7A4B}" type="pres">
      <dgm:prSet presAssocID="{649416E1-30AA-471C-ACBC-EE7D62A6CE14}" presName="root2" presStyleCnt="0"/>
      <dgm:spPr/>
    </dgm:pt>
    <dgm:pt modelId="{0A3961BE-79F2-41C8-BE95-CDF84A0D71F0}" type="pres">
      <dgm:prSet presAssocID="{649416E1-30AA-471C-ACBC-EE7D62A6CE1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9CD9D-D2AC-4270-BC47-4F28BC5ED114}" type="pres">
      <dgm:prSet presAssocID="{649416E1-30AA-471C-ACBC-EE7D62A6CE14}" presName="level3hierChild" presStyleCnt="0"/>
      <dgm:spPr/>
    </dgm:pt>
    <dgm:pt modelId="{C4C43F50-3BA1-4E03-97D2-80ADE92E4AE1}" type="pres">
      <dgm:prSet presAssocID="{DA755108-63DF-4C55-B574-9956C2C5A450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FEB035E2-1D24-44E7-8EC6-4276B287311E}" type="pres">
      <dgm:prSet presAssocID="{DA755108-63DF-4C55-B574-9956C2C5A45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DE20AEC-A031-45BF-A734-9E5D9C11541D}" type="pres">
      <dgm:prSet presAssocID="{BEEED177-586A-47EA-BBE5-6EE10EE00A72}" presName="root2" presStyleCnt="0"/>
      <dgm:spPr/>
    </dgm:pt>
    <dgm:pt modelId="{A7365BDD-AA54-4A65-8411-FB148E9589E6}" type="pres">
      <dgm:prSet presAssocID="{BEEED177-586A-47EA-BBE5-6EE10EE00A72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A706F4-F013-4F0E-8252-B7992A727297}" type="pres">
      <dgm:prSet presAssocID="{BEEED177-586A-47EA-BBE5-6EE10EE00A72}" presName="level3hierChild" presStyleCnt="0"/>
      <dgm:spPr/>
    </dgm:pt>
    <dgm:pt modelId="{E1744E9C-3E16-49BE-B90E-1D0087049AF0}" type="pres">
      <dgm:prSet presAssocID="{BD8C3425-422B-4B32-8229-E435C1DC1D69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FE2064C-8FCD-48E2-B1F5-49949BDD5AE9}" type="pres">
      <dgm:prSet presAssocID="{BD8C3425-422B-4B32-8229-E435C1DC1D69}" presName="connTx" presStyleLbl="parChTrans1D3" presStyleIdx="4" presStyleCnt="5"/>
      <dgm:spPr/>
      <dgm:t>
        <a:bodyPr/>
        <a:lstStyle/>
        <a:p>
          <a:endParaRPr lang="en-US"/>
        </a:p>
      </dgm:t>
    </dgm:pt>
    <dgm:pt modelId="{8281AE9E-62A3-416D-98A9-F08A0B7DAEEB}" type="pres">
      <dgm:prSet presAssocID="{C6E476F3-8601-4633-8734-48305D8660EC}" presName="root2" presStyleCnt="0"/>
      <dgm:spPr/>
    </dgm:pt>
    <dgm:pt modelId="{FF9E4D0C-9319-4E0A-9C04-1932C3097667}" type="pres">
      <dgm:prSet presAssocID="{C6E476F3-8601-4633-8734-48305D8660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9255F6-26C0-46DC-8B66-4B72E89A8ED4}" type="pres">
      <dgm:prSet presAssocID="{C6E476F3-8601-4633-8734-48305D8660EC}" presName="level3hierChild" presStyleCnt="0"/>
      <dgm:spPr/>
    </dgm:pt>
  </dgm:ptLst>
  <dgm:cxnLst>
    <dgm:cxn modelId="{49D6553D-120F-4752-BF67-4BD42C8F017B}" type="presOf" srcId="{DA755108-63DF-4C55-B574-9956C2C5A450}" destId="{FEB035E2-1D24-44E7-8EC6-4276B287311E}" srcOrd="1" destOrd="0" presId="urn:microsoft.com/office/officeart/2005/8/layout/hierarchy2"/>
    <dgm:cxn modelId="{DBA81062-55C0-4631-ACB4-E0993D4C5374}" type="presOf" srcId="{BC7757A5-8036-4F12-A923-589E27D5397D}" destId="{132BD70E-F632-45DC-A4F3-84F08631872B}" srcOrd="0" destOrd="0" presId="urn:microsoft.com/office/officeart/2005/8/layout/hierarchy2"/>
    <dgm:cxn modelId="{6EC0E0B1-4812-4CD1-8155-36787614E97A}" srcId="{6F3F7419-B13E-4697-8DFD-6CEF0420635A}" destId="{1547D2EB-4139-4832-8BE2-34E7AEC44E7E}" srcOrd="0" destOrd="0" parTransId="{415C9B82-9987-4741-979F-246E413EE290}" sibTransId="{BE2D4F1A-C767-4306-8F2D-90BBB4092D1B}"/>
    <dgm:cxn modelId="{20DBF254-1997-458E-BC14-E0DC60981AB5}" type="presOf" srcId="{BEEED177-586A-47EA-BBE5-6EE10EE00A72}" destId="{A7365BDD-AA54-4A65-8411-FB148E9589E6}" srcOrd="0" destOrd="0" presId="urn:microsoft.com/office/officeart/2005/8/layout/hierarchy2"/>
    <dgm:cxn modelId="{92A4EA9E-AD2D-4ECA-BE35-C1D8154CAEE8}" type="presOf" srcId="{491DB872-F997-4010-AC2A-0EA783828F95}" destId="{64227652-3D04-4458-A4FE-03D0A1ADD60E}" srcOrd="0" destOrd="0" presId="urn:microsoft.com/office/officeart/2005/8/layout/hierarchy2"/>
    <dgm:cxn modelId="{465E9BDE-E124-47E6-87E6-7342AB9F1046}" srcId="{1547D2EB-4139-4832-8BE2-34E7AEC44E7E}" destId="{491DB872-F997-4010-AC2A-0EA783828F95}" srcOrd="0" destOrd="0" parTransId="{A0395F82-0B6B-498B-8263-2FD8370E3EC7}" sibTransId="{3EFB9F7F-6AEE-48FA-908D-8B2F7AF69330}"/>
    <dgm:cxn modelId="{092815AB-ED65-4917-84DC-C25DE2E45F79}" srcId="{1547D2EB-4139-4832-8BE2-34E7AEC44E7E}" destId="{649416E1-30AA-471C-ACBC-EE7D62A6CE14}" srcOrd="1" destOrd="0" parTransId="{7F4A5357-C282-423C-BEA6-90E52BAED1D2}" sibTransId="{0DB7BC3A-4CBD-4BF9-AA15-0890AA02B65C}"/>
    <dgm:cxn modelId="{19191C34-1AC9-43A1-9A34-0174A46F8FA8}" type="presOf" srcId="{BD8C3425-422B-4B32-8229-E435C1DC1D69}" destId="{0FE2064C-8FCD-48E2-B1F5-49949BDD5AE9}" srcOrd="1" destOrd="0" presId="urn:microsoft.com/office/officeart/2005/8/layout/hierarchy2"/>
    <dgm:cxn modelId="{05B14CB9-8F6E-475E-AA10-276459FA726F}" type="presOf" srcId="{F30AE508-9E74-4CCB-BFA9-D8AC23777EAA}" destId="{AAF31316-42E8-4C3B-A632-B8A0F956C3FD}" srcOrd="0" destOrd="0" presId="urn:microsoft.com/office/officeart/2005/8/layout/hierarchy2"/>
    <dgm:cxn modelId="{A45C584B-83AE-4B69-A966-20C7880E8ACF}" srcId="{491DB872-F997-4010-AC2A-0EA783828F95}" destId="{F1EEE1F4-0869-41DA-8DDA-8F445F60DC2D}" srcOrd="2" destOrd="0" parTransId="{BC7757A5-8036-4F12-A923-589E27D5397D}" sibTransId="{36D296B9-B3AA-4EF5-A3CA-60A1E6396460}"/>
    <dgm:cxn modelId="{F839E68A-A2FB-4F7E-B15F-B2D830FCC7FE}" type="presOf" srcId="{BC7757A5-8036-4F12-A923-589E27D5397D}" destId="{F2FA29AA-D03C-4222-89D0-2AB4FD660E11}" srcOrd="1" destOrd="0" presId="urn:microsoft.com/office/officeart/2005/8/layout/hierarchy2"/>
    <dgm:cxn modelId="{820DA5FF-AD76-478A-B7F3-1EF6C57DC164}" type="presOf" srcId="{F23FDD98-5039-4280-BF24-63EEDB31EB9C}" destId="{2AD55D81-848F-4EAB-9F91-4AC520002496}" srcOrd="0" destOrd="0" presId="urn:microsoft.com/office/officeart/2005/8/layout/hierarchy2"/>
    <dgm:cxn modelId="{63B02835-2015-4759-807F-A11AC488F63B}" type="presOf" srcId="{DA755108-63DF-4C55-B574-9956C2C5A450}" destId="{C4C43F50-3BA1-4E03-97D2-80ADE92E4AE1}" srcOrd="0" destOrd="0" presId="urn:microsoft.com/office/officeart/2005/8/layout/hierarchy2"/>
    <dgm:cxn modelId="{2B7D5FAA-8991-45C9-A230-C234600BA5FE}" type="presOf" srcId="{AE1CAC4B-C906-4E38-AC41-A0CBFFBE183C}" destId="{12D8BFF8-1475-4686-BAB6-10D80C2F0545}" srcOrd="1" destOrd="0" presId="urn:microsoft.com/office/officeart/2005/8/layout/hierarchy2"/>
    <dgm:cxn modelId="{ED93495F-1076-4A7B-A624-FB2B54156C6F}" type="presOf" srcId="{649416E1-30AA-471C-ACBC-EE7D62A6CE14}" destId="{0A3961BE-79F2-41C8-BE95-CDF84A0D71F0}" srcOrd="0" destOrd="0" presId="urn:microsoft.com/office/officeart/2005/8/layout/hierarchy2"/>
    <dgm:cxn modelId="{770FF939-0572-4AC0-91BF-C42D66F36D9E}" type="presOf" srcId="{C6E476F3-8601-4633-8734-48305D8660EC}" destId="{FF9E4D0C-9319-4E0A-9C04-1932C3097667}" srcOrd="0" destOrd="0" presId="urn:microsoft.com/office/officeart/2005/8/layout/hierarchy2"/>
    <dgm:cxn modelId="{3204464D-0277-483B-9299-B31AED5C9EFE}" type="presOf" srcId="{7F4A5357-C282-423C-BEA6-90E52BAED1D2}" destId="{F214B731-0032-4563-8CB6-C8BA58A5A3DF}" srcOrd="0" destOrd="0" presId="urn:microsoft.com/office/officeart/2005/8/layout/hierarchy2"/>
    <dgm:cxn modelId="{5EBFB6AD-DE1F-47C3-9A45-A4E0E480AC44}" type="presOf" srcId="{7F4A5357-C282-423C-BEA6-90E52BAED1D2}" destId="{F650B578-2002-4178-AF51-7306A74302F9}" srcOrd="1" destOrd="0" presId="urn:microsoft.com/office/officeart/2005/8/layout/hierarchy2"/>
    <dgm:cxn modelId="{CF14EEF7-8011-4EBE-B56F-A0F5CD56D075}" srcId="{491DB872-F997-4010-AC2A-0EA783828F95}" destId="{F30AE508-9E74-4CCB-BFA9-D8AC23777EAA}" srcOrd="1" destOrd="0" parTransId="{F23FDD98-5039-4280-BF24-63EEDB31EB9C}" sibTransId="{8FBB168B-99C3-476C-B782-DCCAF89E9F42}"/>
    <dgm:cxn modelId="{BBE060E3-B7F3-417F-92F4-99BD4EE8EFE9}" type="presOf" srcId="{A0395F82-0B6B-498B-8263-2FD8370E3EC7}" destId="{4F8BC259-B028-4233-B906-4E6D0F858F09}" srcOrd="0" destOrd="0" presId="urn:microsoft.com/office/officeart/2005/8/layout/hierarchy2"/>
    <dgm:cxn modelId="{A4B83729-7D4A-4265-8684-6045F079AAD2}" type="presOf" srcId="{D658C454-1E3F-4CE6-87D5-DACFE1FE3011}" destId="{EA46B502-FE1E-4534-B381-1D6639EB5DE3}" srcOrd="0" destOrd="0" presId="urn:microsoft.com/office/officeart/2005/8/layout/hierarchy2"/>
    <dgm:cxn modelId="{2307D4F0-3B19-4B6F-A85B-D4440095CF12}" srcId="{649416E1-30AA-471C-ACBC-EE7D62A6CE14}" destId="{C6E476F3-8601-4633-8734-48305D8660EC}" srcOrd="1" destOrd="0" parTransId="{BD8C3425-422B-4B32-8229-E435C1DC1D69}" sibTransId="{C7D3DE66-5A54-4E58-95E8-262DDAE6AB5C}"/>
    <dgm:cxn modelId="{B40C56E1-5CA0-44D8-89F6-46731C830608}" srcId="{491DB872-F997-4010-AC2A-0EA783828F95}" destId="{D658C454-1E3F-4CE6-87D5-DACFE1FE3011}" srcOrd="0" destOrd="0" parTransId="{AE1CAC4B-C906-4E38-AC41-A0CBFFBE183C}" sibTransId="{01B104D8-011D-4B53-9171-CFD3C60E919C}"/>
    <dgm:cxn modelId="{A43233CA-45E1-4BF4-B371-9960391AE900}" type="presOf" srcId="{1547D2EB-4139-4832-8BE2-34E7AEC44E7E}" destId="{D921B7A0-85E1-4A8B-8FC3-492661835BF2}" srcOrd="0" destOrd="0" presId="urn:microsoft.com/office/officeart/2005/8/layout/hierarchy2"/>
    <dgm:cxn modelId="{5CC10FF7-DF3F-429C-90EC-5855571F306A}" type="presOf" srcId="{F23FDD98-5039-4280-BF24-63EEDB31EB9C}" destId="{25FA1A54-4EA3-4C2C-9551-206086B9FCDD}" srcOrd="1" destOrd="0" presId="urn:microsoft.com/office/officeart/2005/8/layout/hierarchy2"/>
    <dgm:cxn modelId="{AB5BBB08-2B5C-4F8A-AE82-99160AD83E92}" type="presOf" srcId="{6F3F7419-B13E-4697-8DFD-6CEF0420635A}" destId="{864E802F-72AC-4281-B2C8-CEC98801F13B}" srcOrd="0" destOrd="0" presId="urn:microsoft.com/office/officeart/2005/8/layout/hierarchy2"/>
    <dgm:cxn modelId="{296545EF-E855-449F-863A-7C3867675AB3}" type="presOf" srcId="{BD8C3425-422B-4B32-8229-E435C1DC1D69}" destId="{E1744E9C-3E16-49BE-B90E-1D0087049AF0}" srcOrd="0" destOrd="0" presId="urn:microsoft.com/office/officeart/2005/8/layout/hierarchy2"/>
    <dgm:cxn modelId="{9269EA23-B3DC-420D-B205-0311B1F2ABD5}" type="presOf" srcId="{AE1CAC4B-C906-4E38-AC41-A0CBFFBE183C}" destId="{EE7C60AA-C635-41F7-8206-637141DA1A85}" srcOrd="0" destOrd="0" presId="urn:microsoft.com/office/officeart/2005/8/layout/hierarchy2"/>
    <dgm:cxn modelId="{D5332C09-E971-427E-A8A5-300C07B3B36F}" type="presOf" srcId="{A0395F82-0B6B-498B-8263-2FD8370E3EC7}" destId="{7D4B7099-9749-4BC1-9D06-8968E1674A34}" srcOrd="1" destOrd="0" presId="urn:microsoft.com/office/officeart/2005/8/layout/hierarchy2"/>
    <dgm:cxn modelId="{A196571B-EFC7-4001-B976-86956F8A5635}" type="presOf" srcId="{F1EEE1F4-0869-41DA-8DDA-8F445F60DC2D}" destId="{DBF2E0A8-9F98-4D5B-AF35-B2847BF34CDA}" srcOrd="0" destOrd="0" presId="urn:microsoft.com/office/officeart/2005/8/layout/hierarchy2"/>
    <dgm:cxn modelId="{95C957D9-266E-47BC-B92B-545D847FDF9B}" srcId="{649416E1-30AA-471C-ACBC-EE7D62A6CE14}" destId="{BEEED177-586A-47EA-BBE5-6EE10EE00A72}" srcOrd="0" destOrd="0" parTransId="{DA755108-63DF-4C55-B574-9956C2C5A450}" sibTransId="{F41D0BED-6208-4D95-B02D-5A43F2DF870F}"/>
    <dgm:cxn modelId="{EB2159AC-601D-4229-B7B6-5BE51E72FCFF}" type="presParOf" srcId="{864E802F-72AC-4281-B2C8-CEC98801F13B}" destId="{00BA1E2D-6390-4346-82D2-7B7B032F69D1}" srcOrd="0" destOrd="0" presId="urn:microsoft.com/office/officeart/2005/8/layout/hierarchy2"/>
    <dgm:cxn modelId="{283E4727-A4FA-4D1B-A92F-7941C0C624E7}" type="presParOf" srcId="{00BA1E2D-6390-4346-82D2-7B7B032F69D1}" destId="{D921B7A0-85E1-4A8B-8FC3-492661835BF2}" srcOrd="0" destOrd="0" presId="urn:microsoft.com/office/officeart/2005/8/layout/hierarchy2"/>
    <dgm:cxn modelId="{17418B12-04D8-49CC-B4CB-23B46384138B}" type="presParOf" srcId="{00BA1E2D-6390-4346-82D2-7B7B032F69D1}" destId="{0B8682EF-AA9F-49F9-9F1B-4EA9E691986B}" srcOrd="1" destOrd="0" presId="urn:microsoft.com/office/officeart/2005/8/layout/hierarchy2"/>
    <dgm:cxn modelId="{78996D22-BD46-40CD-A035-46CBCE0F01CA}" type="presParOf" srcId="{0B8682EF-AA9F-49F9-9F1B-4EA9E691986B}" destId="{4F8BC259-B028-4233-B906-4E6D0F858F09}" srcOrd="0" destOrd="0" presId="urn:microsoft.com/office/officeart/2005/8/layout/hierarchy2"/>
    <dgm:cxn modelId="{7FEF0EF2-AA94-4513-B9D1-7DB5D4929E7E}" type="presParOf" srcId="{4F8BC259-B028-4233-B906-4E6D0F858F09}" destId="{7D4B7099-9749-4BC1-9D06-8968E1674A34}" srcOrd="0" destOrd="0" presId="urn:microsoft.com/office/officeart/2005/8/layout/hierarchy2"/>
    <dgm:cxn modelId="{0C24B8A9-DD5A-4BDC-B137-B245D01F1163}" type="presParOf" srcId="{0B8682EF-AA9F-49F9-9F1B-4EA9E691986B}" destId="{305190AB-AB1B-4010-A843-457EA7E11D5A}" srcOrd="1" destOrd="0" presId="urn:microsoft.com/office/officeart/2005/8/layout/hierarchy2"/>
    <dgm:cxn modelId="{66FE9388-4750-4D83-9731-9D79F014865A}" type="presParOf" srcId="{305190AB-AB1B-4010-A843-457EA7E11D5A}" destId="{64227652-3D04-4458-A4FE-03D0A1ADD60E}" srcOrd="0" destOrd="0" presId="urn:microsoft.com/office/officeart/2005/8/layout/hierarchy2"/>
    <dgm:cxn modelId="{6D382B98-4C0F-485D-9825-75887B9A5D98}" type="presParOf" srcId="{305190AB-AB1B-4010-A843-457EA7E11D5A}" destId="{47E64757-FC8D-4BD4-8344-838F54AFBAB9}" srcOrd="1" destOrd="0" presId="urn:microsoft.com/office/officeart/2005/8/layout/hierarchy2"/>
    <dgm:cxn modelId="{4A6BD886-A120-4A4C-80F8-8949B2E44E00}" type="presParOf" srcId="{47E64757-FC8D-4BD4-8344-838F54AFBAB9}" destId="{EE7C60AA-C635-41F7-8206-637141DA1A85}" srcOrd="0" destOrd="0" presId="urn:microsoft.com/office/officeart/2005/8/layout/hierarchy2"/>
    <dgm:cxn modelId="{9680B4E0-212A-48BE-82D0-68C7ED98ADB5}" type="presParOf" srcId="{EE7C60AA-C635-41F7-8206-637141DA1A85}" destId="{12D8BFF8-1475-4686-BAB6-10D80C2F0545}" srcOrd="0" destOrd="0" presId="urn:microsoft.com/office/officeart/2005/8/layout/hierarchy2"/>
    <dgm:cxn modelId="{B0CE4628-5A86-4490-A321-30DACE540D9E}" type="presParOf" srcId="{47E64757-FC8D-4BD4-8344-838F54AFBAB9}" destId="{261F0EE6-48D6-464A-9D62-981B734972E7}" srcOrd="1" destOrd="0" presId="urn:microsoft.com/office/officeart/2005/8/layout/hierarchy2"/>
    <dgm:cxn modelId="{4238DB1F-F233-48C2-8FCC-4CCB1E333B28}" type="presParOf" srcId="{261F0EE6-48D6-464A-9D62-981B734972E7}" destId="{EA46B502-FE1E-4534-B381-1D6639EB5DE3}" srcOrd="0" destOrd="0" presId="urn:microsoft.com/office/officeart/2005/8/layout/hierarchy2"/>
    <dgm:cxn modelId="{9AE9E4BE-C226-43FB-B824-226DE1636CEA}" type="presParOf" srcId="{261F0EE6-48D6-464A-9D62-981B734972E7}" destId="{9C50C748-4D2F-4F7A-B2AB-436A973B724C}" srcOrd="1" destOrd="0" presId="urn:microsoft.com/office/officeart/2005/8/layout/hierarchy2"/>
    <dgm:cxn modelId="{5D1A8BFD-BCCA-442D-88E1-B2CF0F0C562E}" type="presParOf" srcId="{47E64757-FC8D-4BD4-8344-838F54AFBAB9}" destId="{2AD55D81-848F-4EAB-9F91-4AC520002496}" srcOrd="2" destOrd="0" presId="urn:microsoft.com/office/officeart/2005/8/layout/hierarchy2"/>
    <dgm:cxn modelId="{4B6E9855-31E6-4179-81BF-B870AB6799B5}" type="presParOf" srcId="{2AD55D81-848F-4EAB-9F91-4AC520002496}" destId="{25FA1A54-4EA3-4C2C-9551-206086B9FCDD}" srcOrd="0" destOrd="0" presId="urn:microsoft.com/office/officeart/2005/8/layout/hierarchy2"/>
    <dgm:cxn modelId="{997565E6-C53D-4008-9921-6DE685F3A657}" type="presParOf" srcId="{47E64757-FC8D-4BD4-8344-838F54AFBAB9}" destId="{1BB3C7BA-19F2-425F-9E7E-E22E75D81D30}" srcOrd="3" destOrd="0" presId="urn:microsoft.com/office/officeart/2005/8/layout/hierarchy2"/>
    <dgm:cxn modelId="{B10F1689-1C7E-4F0D-AD2F-A7F875409968}" type="presParOf" srcId="{1BB3C7BA-19F2-425F-9E7E-E22E75D81D30}" destId="{AAF31316-42E8-4C3B-A632-B8A0F956C3FD}" srcOrd="0" destOrd="0" presId="urn:microsoft.com/office/officeart/2005/8/layout/hierarchy2"/>
    <dgm:cxn modelId="{14E51C9A-AE46-4D25-B25C-3D8219F35E9F}" type="presParOf" srcId="{1BB3C7BA-19F2-425F-9E7E-E22E75D81D30}" destId="{937CBF72-9C79-4C61-AE77-53FC65FC40B2}" srcOrd="1" destOrd="0" presId="urn:microsoft.com/office/officeart/2005/8/layout/hierarchy2"/>
    <dgm:cxn modelId="{F2C3793B-DC87-4B86-83DE-13A7FA22D21E}" type="presParOf" srcId="{47E64757-FC8D-4BD4-8344-838F54AFBAB9}" destId="{132BD70E-F632-45DC-A4F3-84F08631872B}" srcOrd="4" destOrd="0" presId="urn:microsoft.com/office/officeart/2005/8/layout/hierarchy2"/>
    <dgm:cxn modelId="{AC7F3757-7D19-478C-A423-8C744FC9257D}" type="presParOf" srcId="{132BD70E-F632-45DC-A4F3-84F08631872B}" destId="{F2FA29AA-D03C-4222-89D0-2AB4FD660E11}" srcOrd="0" destOrd="0" presId="urn:microsoft.com/office/officeart/2005/8/layout/hierarchy2"/>
    <dgm:cxn modelId="{1315D8D2-91FA-45AD-B904-9CF278D29351}" type="presParOf" srcId="{47E64757-FC8D-4BD4-8344-838F54AFBAB9}" destId="{8BA1CA2A-9E3A-4346-8BCC-0E3BAE8C7BE9}" srcOrd="5" destOrd="0" presId="urn:microsoft.com/office/officeart/2005/8/layout/hierarchy2"/>
    <dgm:cxn modelId="{E1632D00-BAE6-4838-A379-7CBCED2F64DD}" type="presParOf" srcId="{8BA1CA2A-9E3A-4346-8BCC-0E3BAE8C7BE9}" destId="{DBF2E0A8-9F98-4D5B-AF35-B2847BF34CDA}" srcOrd="0" destOrd="0" presId="urn:microsoft.com/office/officeart/2005/8/layout/hierarchy2"/>
    <dgm:cxn modelId="{CFE33CA4-F284-48AE-B3C9-65A9DAE94ABA}" type="presParOf" srcId="{8BA1CA2A-9E3A-4346-8BCC-0E3BAE8C7BE9}" destId="{61ED1FA2-3FB0-4A01-A6FA-6999B59E801F}" srcOrd="1" destOrd="0" presId="urn:microsoft.com/office/officeart/2005/8/layout/hierarchy2"/>
    <dgm:cxn modelId="{0835C77F-146B-4829-8DAB-6C1892D593DD}" type="presParOf" srcId="{0B8682EF-AA9F-49F9-9F1B-4EA9E691986B}" destId="{F214B731-0032-4563-8CB6-C8BA58A5A3DF}" srcOrd="2" destOrd="0" presId="urn:microsoft.com/office/officeart/2005/8/layout/hierarchy2"/>
    <dgm:cxn modelId="{31D1C1D0-A867-4020-8FD7-3E7C332DC6B6}" type="presParOf" srcId="{F214B731-0032-4563-8CB6-C8BA58A5A3DF}" destId="{F650B578-2002-4178-AF51-7306A74302F9}" srcOrd="0" destOrd="0" presId="urn:microsoft.com/office/officeart/2005/8/layout/hierarchy2"/>
    <dgm:cxn modelId="{9C54249D-6F78-4375-B9C7-620FEF207396}" type="presParOf" srcId="{0B8682EF-AA9F-49F9-9F1B-4EA9E691986B}" destId="{E5AA87A1-A050-443D-8FB7-06ADBB7A7A4B}" srcOrd="3" destOrd="0" presId="urn:microsoft.com/office/officeart/2005/8/layout/hierarchy2"/>
    <dgm:cxn modelId="{B1AB3453-CC15-48DE-92C7-1A0978E18E91}" type="presParOf" srcId="{E5AA87A1-A050-443D-8FB7-06ADBB7A7A4B}" destId="{0A3961BE-79F2-41C8-BE95-CDF84A0D71F0}" srcOrd="0" destOrd="0" presId="urn:microsoft.com/office/officeart/2005/8/layout/hierarchy2"/>
    <dgm:cxn modelId="{7E6F4D4E-67E4-4164-8939-10510141229E}" type="presParOf" srcId="{E5AA87A1-A050-443D-8FB7-06ADBB7A7A4B}" destId="{51C9CD9D-D2AC-4270-BC47-4F28BC5ED114}" srcOrd="1" destOrd="0" presId="urn:microsoft.com/office/officeart/2005/8/layout/hierarchy2"/>
    <dgm:cxn modelId="{0AB0AE87-CD55-48AA-B944-6590C5C5B3D3}" type="presParOf" srcId="{51C9CD9D-D2AC-4270-BC47-4F28BC5ED114}" destId="{C4C43F50-3BA1-4E03-97D2-80ADE92E4AE1}" srcOrd="0" destOrd="0" presId="urn:microsoft.com/office/officeart/2005/8/layout/hierarchy2"/>
    <dgm:cxn modelId="{299C20B3-3179-430D-B96E-F761285CDF4E}" type="presParOf" srcId="{C4C43F50-3BA1-4E03-97D2-80ADE92E4AE1}" destId="{FEB035E2-1D24-44E7-8EC6-4276B287311E}" srcOrd="0" destOrd="0" presId="urn:microsoft.com/office/officeart/2005/8/layout/hierarchy2"/>
    <dgm:cxn modelId="{64C4408F-80EB-4F49-A9B4-3839B9264343}" type="presParOf" srcId="{51C9CD9D-D2AC-4270-BC47-4F28BC5ED114}" destId="{3DE20AEC-A031-45BF-A734-9E5D9C11541D}" srcOrd="1" destOrd="0" presId="urn:microsoft.com/office/officeart/2005/8/layout/hierarchy2"/>
    <dgm:cxn modelId="{2E492F67-6FD2-4384-9460-ECE01F4F9D17}" type="presParOf" srcId="{3DE20AEC-A031-45BF-A734-9E5D9C11541D}" destId="{A7365BDD-AA54-4A65-8411-FB148E9589E6}" srcOrd="0" destOrd="0" presId="urn:microsoft.com/office/officeart/2005/8/layout/hierarchy2"/>
    <dgm:cxn modelId="{7275D861-394A-4B03-B393-3CAC87800E3B}" type="presParOf" srcId="{3DE20AEC-A031-45BF-A734-9E5D9C11541D}" destId="{44A706F4-F013-4F0E-8252-B7992A727297}" srcOrd="1" destOrd="0" presId="urn:microsoft.com/office/officeart/2005/8/layout/hierarchy2"/>
    <dgm:cxn modelId="{875BF360-73F4-4770-A52C-E3EB1225742E}" type="presParOf" srcId="{51C9CD9D-D2AC-4270-BC47-4F28BC5ED114}" destId="{E1744E9C-3E16-49BE-B90E-1D0087049AF0}" srcOrd="2" destOrd="0" presId="urn:microsoft.com/office/officeart/2005/8/layout/hierarchy2"/>
    <dgm:cxn modelId="{0CCFED27-008A-4D9F-8191-4E23F8E99F12}" type="presParOf" srcId="{E1744E9C-3E16-49BE-B90E-1D0087049AF0}" destId="{0FE2064C-8FCD-48E2-B1F5-49949BDD5AE9}" srcOrd="0" destOrd="0" presId="urn:microsoft.com/office/officeart/2005/8/layout/hierarchy2"/>
    <dgm:cxn modelId="{4A649839-102E-4AE8-84D4-3CAC5B21A666}" type="presParOf" srcId="{51C9CD9D-D2AC-4270-BC47-4F28BC5ED114}" destId="{8281AE9E-62A3-416D-98A9-F08A0B7DAEEB}" srcOrd="3" destOrd="0" presId="urn:microsoft.com/office/officeart/2005/8/layout/hierarchy2"/>
    <dgm:cxn modelId="{C51B8C1D-1CA6-40DE-8D2E-EAC389A3C5C6}" type="presParOf" srcId="{8281AE9E-62A3-416D-98A9-F08A0B7DAEEB}" destId="{FF9E4D0C-9319-4E0A-9C04-1932C3097667}" srcOrd="0" destOrd="0" presId="urn:microsoft.com/office/officeart/2005/8/layout/hierarchy2"/>
    <dgm:cxn modelId="{A9797EC0-4B9B-4713-9547-B2816F4A9C77}" type="presParOf" srcId="{8281AE9E-62A3-416D-98A9-F08A0B7DAEEB}" destId="{5C9255F6-26C0-46DC-8B66-4B72E89A8ED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97226A-F20B-446D-B245-06A416BC8B0E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F7403C-4DD2-4B01-B8B7-AEEDC2DD1773}">
      <dgm:prSet phldrT="[Text]"/>
      <dgm:spPr/>
      <dgm:t>
        <a:bodyPr/>
        <a:lstStyle/>
        <a:p>
          <a:r>
            <a:rPr lang="en-GB" dirty="0" smtClean="0"/>
            <a:t>timviecnhanh.com</a:t>
          </a:r>
          <a:endParaRPr lang="en-US" dirty="0"/>
        </a:p>
      </dgm:t>
    </dgm:pt>
    <dgm:pt modelId="{6E5AA690-CC63-4E49-8121-B9E0207F6D6D}" type="parTrans" cxnId="{869FEC49-0BBF-417C-9322-6859CB8875E1}">
      <dgm:prSet/>
      <dgm:spPr/>
      <dgm:t>
        <a:bodyPr/>
        <a:lstStyle/>
        <a:p>
          <a:endParaRPr lang="en-US"/>
        </a:p>
      </dgm:t>
    </dgm:pt>
    <dgm:pt modelId="{237C308F-FB61-4E40-967B-791D6F137458}" type="sibTrans" cxnId="{869FEC49-0BBF-417C-9322-6859CB8875E1}">
      <dgm:prSet/>
      <dgm:spPr/>
      <dgm:t>
        <a:bodyPr/>
        <a:lstStyle/>
        <a:p>
          <a:endParaRPr lang="en-US"/>
        </a:p>
      </dgm:t>
    </dgm:pt>
    <dgm:pt modelId="{2A629265-6869-4756-905B-CA83360BBEC5}">
      <dgm:prSet phldrT="[Text]"/>
      <dgm:spPr/>
      <dgm:t>
        <a:bodyPr/>
        <a:lstStyle/>
        <a:p>
          <a:r>
            <a:rPr lang="en-US" dirty="0" smtClean="0"/>
            <a:t>giupviectheogio.vn</a:t>
          </a:r>
          <a:endParaRPr lang="en-US" dirty="0"/>
        </a:p>
      </dgm:t>
    </dgm:pt>
    <dgm:pt modelId="{8D039052-8FAD-4F1B-86EA-4741340567C6}" type="parTrans" cxnId="{272489BF-2532-43D4-8ED2-862C43AA7287}">
      <dgm:prSet/>
      <dgm:spPr/>
      <dgm:t>
        <a:bodyPr/>
        <a:lstStyle/>
        <a:p>
          <a:endParaRPr lang="en-US"/>
        </a:p>
      </dgm:t>
    </dgm:pt>
    <dgm:pt modelId="{34AC43F8-3B2A-471D-9A88-7B84FC96D073}" type="sibTrans" cxnId="{272489BF-2532-43D4-8ED2-862C43AA7287}">
      <dgm:prSet/>
      <dgm:spPr/>
      <dgm:t>
        <a:bodyPr/>
        <a:lstStyle/>
        <a:p>
          <a:endParaRPr lang="en-US"/>
        </a:p>
      </dgm:t>
    </dgm:pt>
    <dgm:pt modelId="{2E20211A-81F9-4439-8D0B-CB02C2A9A02C}" type="pres">
      <dgm:prSet presAssocID="{DD97226A-F20B-446D-B245-06A416BC8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BFECD-615F-47F8-999D-D700A5B0ED23}" type="pres">
      <dgm:prSet presAssocID="{D3F7403C-4DD2-4B01-B8B7-AEEDC2DD1773}" presName="composite" presStyleCnt="0"/>
      <dgm:spPr/>
    </dgm:pt>
    <dgm:pt modelId="{54501D9D-1E30-4BE7-AE39-35D31C22571C}" type="pres">
      <dgm:prSet presAssocID="{D3F7403C-4DD2-4B01-B8B7-AEEDC2DD1773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en-US"/>
        </a:p>
      </dgm:t>
    </dgm:pt>
    <dgm:pt modelId="{0F0152BA-E128-4E07-AD2A-4E0BB03CE444}" type="pres">
      <dgm:prSet presAssocID="{D3F7403C-4DD2-4B01-B8B7-AEEDC2DD1773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CD9BC-4080-41F3-A0C7-C85B88225F07}" type="pres">
      <dgm:prSet presAssocID="{237C308F-FB61-4E40-967B-791D6F137458}" presName="sibTrans" presStyleCnt="0"/>
      <dgm:spPr/>
    </dgm:pt>
    <dgm:pt modelId="{CDB9845C-6689-4543-8122-DB97E3E48EB0}" type="pres">
      <dgm:prSet presAssocID="{2A629265-6869-4756-905B-CA83360BBEC5}" presName="composite" presStyleCnt="0"/>
      <dgm:spPr/>
    </dgm:pt>
    <dgm:pt modelId="{E1DBC43A-7BAE-4E7B-A8A7-70133C90E604}" type="pres">
      <dgm:prSet presAssocID="{2A629265-6869-4756-905B-CA83360BBEC5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  <dgm:pt modelId="{99C2811C-A301-43CA-AD3F-AC3C7C896F41}" type="pres">
      <dgm:prSet presAssocID="{2A629265-6869-4756-905B-CA83360BBEC5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9FEC49-0BBF-417C-9322-6859CB8875E1}" srcId="{DD97226A-F20B-446D-B245-06A416BC8B0E}" destId="{D3F7403C-4DD2-4B01-B8B7-AEEDC2DD1773}" srcOrd="0" destOrd="0" parTransId="{6E5AA690-CC63-4E49-8121-B9E0207F6D6D}" sibTransId="{237C308F-FB61-4E40-967B-791D6F137458}"/>
    <dgm:cxn modelId="{5B4AE0DD-1D67-41E2-9D04-619BBE6CAED9}" type="presOf" srcId="{D3F7403C-4DD2-4B01-B8B7-AEEDC2DD1773}" destId="{0F0152BA-E128-4E07-AD2A-4E0BB03CE444}" srcOrd="0" destOrd="0" presId="urn:microsoft.com/office/officeart/2008/layout/BendingPictureCaptionList"/>
    <dgm:cxn modelId="{2297973D-CFF2-415D-ACFD-71B46F629C1F}" type="presOf" srcId="{DD97226A-F20B-446D-B245-06A416BC8B0E}" destId="{2E20211A-81F9-4439-8D0B-CB02C2A9A02C}" srcOrd="0" destOrd="0" presId="urn:microsoft.com/office/officeart/2008/layout/BendingPictureCaptionList"/>
    <dgm:cxn modelId="{B462B1F9-C0F4-4503-9178-F13B3CC46C5C}" type="presOf" srcId="{2A629265-6869-4756-905B-CA83360BBEC5}" destId="{99C2811C-A301-43CA-AD3F-AC3C7C896F41}" srcOrd="0" destOrd="0" presId="urn:microsoft.com/office/officeart/2008/layout/BendingPictureCaptionList"/>
    <dgm:cxn modelId="{272489BF-2532-43D4-8ED2-862C43AA7287}" srcId="{DD97226A-F20B-446D-B245-06A416BC8B0E}" destId="{2A629265-6869-4756-905B-CA83360BBEC5}" srcOrd="1" destOrd="0" parTransId="{8D039052-8FAD-4F1B-86EA-4741340567C6}" sibTransId="{34AC43F8-3B2A-471D-9A88-7B84FC96D073}"/>
    <dgm:cxn modelId="{9DF19D0B-726D-4ABB-BA44-225295D1AF14}" type="presParOf" srcId="{2E20211A-81F9-4439-8D0B-CB02C2A9A02C}" destId="{8CEBFECD-615F-47F8-999D-D700A5B0ED23}" srcOrd="0" destOrd="0" presId="urn:microsoft.com/office/officeart/2008/layout/BendingPictureCaptionList"/>
    <dgm:cxn modelId="{7AF326F6-A569-48F9-A7F0-87EA9C6D18CF}" type="presParOf" srcId="{8CEBFECD-615F-47F8-999D-D700A5B0ED23}" destId="{54501D9D-1E30-4BE7-AE39-35D31C22571C}" srcOrd="0" destOrd="0" presId="urn:microsoft.com/office/officeart/2008/layout/BendingPictureCaptionList"/>
    <dgm:cxn modelId="{DFCE4621-8E5E-4A02-932C-AD1A857A340B}" type="presParOf" srcId="{8CEBFECD-615F-47F8-999D-D700A5B0ED23}" destId="{0F0152BA-E128-4E07-AD2A-4E0BB03CE444}" srcOrd="1" destOrd="0" presId="urn:microsoft.com/office/officeart/2008/layout/BendingPictureCaptionList"/>
    <dgm:cxn modelId="{0F98DBC4-6E50-4396-9683-EE05857B225C}" type="presParOf" srcId="{2E20211A-81F9-4439-8D0B-CB02C2A9A02C}" destId="{228CD9BC-4080-41F3-A0C7-C85B88225F07}" srcOrd="1" destOrd="0" presId="urn:microsoft.com/office/officeart/2008/layout/BendingPictureCaptionList"/>
    <dgm:cxn modelId="{3F93F6C9-0F76-492C-A462-9B2C2C89DFDA}" type="presParOf" srcId="{2E20211A-81F9-4439-8D0B-CB02C2A9A02C}" destId="{CDB9845C-6689-4543-8122-DB97E3E48EB0}" srcOrd="2" destOrd="0" presId="urn:microsoft.com/office/officeart/2008/layout/BendingPictureCaptionList"/>
    <dgm:cxn modelId="{18A0EEA2-033E-4320-B7D6-A4D8A55681CA}" type="presParOf" srcId="{CDB9845C-6689-4543-8122-DB97E3E48EB0}" destId="{E1DBC43A-7BAE-4E7B-A8A7-70133C90E604}" srcOrd="0" destOrd="0" presId="urn:microsoft.com/office/officeart/2008/layout/BendingPictureCaptionList"/>
    <dgm:cxn modelId="{25FC9A8A-F90C-4A9E-B402-3E64171F0DEA}" type="presParOf" srcId="{CDB9845C-6689-4543-8122-DB97E3E48EB0}" destId="{99C2811C-A301-43CA-AD3F-AC3C7C896F41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7F699-30BB-43C0-93F2-63FD26D61AF1}">
      <dgm:prSet phldrT="[Text]"/>
      <dgm:spPr/>
      <dgm:t>
        <a:bodyPr/>
        <a:lstStyle/>
        <a:p>
          <a:r>
            <a:rPr lang="en-US" dirty="0" smtClean="0"/>
            <a:t>Not auto suggesting</a:t>
          </a:r>
          <a:endParaRPr lang="en-US" dirty="0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2AD01156-C4D5-4497-AF8B-41A7677ADB46}">
      <dgm:prSet phldrT="[Text]"/>
      <dgm:spPr/>
      <dgm:t>
        <a:bodyPr/>
        <a:lstStyle/>
        <a:p>
          <a:r>
            <a:rPr lang="en-US" dirty="0" smtClean="0"/>
            <a:t>Maid must have IT knowledge</a:t>
          </a:r>
          <a:endParaRPr lang="en-US" dirty="0"/>
        </a:p>
      </dgm:t>
    </dgm:pt>
    <dgm:pt modelId="{F68420B3-A645-4264-B5E5-FF30B82AAD6A}" type="parTrans" cxnId="{656BBC3C-1584-4532-91F3-8B9CF0DC11D1}">
      <dgm:prSet/>
      <dgm:spPr/>
      <dgm:t>
        <a:bodyPr/>
        <a:lstStyle/>
        <a:p>
          <a:endParaRPr lang="en-US"/>
        </a:p>
      </dgm:t>
    </dgm:pt>
    <dgm:pt modelId="{A0BBE849-3F7D-4B67-9D8F-7E3E492C59D9}" type="sibTrans" cxnId="{656BBC3C-1584-4532-91F3-8B9CF0DC11D1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87143C8-EEE1-492B-B3ED-B98FE92A98D9}" type="pres">
      <dgm:prSet presAssocID="{2AD01156-C4D5-4497-AF8B-41A7677ADB46}" presName="compNode" presStyleCnt="0"/>
      <dgm:spPr/>
    </dgm:pt>
    <dgm:pt modelId="{C5CA6667-1F7B-44E8-B1D3-974AA51418E6}" type="pres">
      <dgm:prSet presAssocID="{2AD01156-C4D5-4497-AF8B-41A7677ADB46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US"/>
        </a:p>
      </dgm:t>
    </dgm:pt>
    <dgm:pt modelId="{BC9B7172-39C5-4A62-9188-0061DEF4BFDF}" type="pres">
      <dgm:prSet presAssocID="{2AD01156-C4D5-4497-AF8B-41A7677ADB46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B991B0C-2115-4134-ADD0-84F8BCB6E8B1}" type="presOf" srcId="{2AD01156-C4D5-4497-AF8B-41A7677ADB46}" destId="{BC9B7172-39C5-4A62-9188-0061DEF4BFDF}" srcOrd="0" destOrd="0" presId="urn:microsoft.com/office/officeart/2005/8/layout/pList1#2"/>
    <dgm:cxn modelId="{656BBC3C-1584-4532-91F3-8B9CF0DC11D1}" srcId="{BCB939D9-F22D-4FE1-BEB8-F76AC765C7C9}" destId="{2AD01156-C4D5-4497-AF8B-41A7677ADB46}" srcOrd="1" destOrd="0" parTransId="{F68420B3-A645-4264-B5E5-FF30B82AAD6A}" sibTransId="{A0BBE849-3F7D-4B67-9D8F-7E3E492C59D9}"/>
    <dgm:cxn modelId="{C8060CC2-862F-4493-A4F9-66AB743793E7}" type="presOf" srcId="{BCB939D9-F22D-4FE1-BEB8-F76AC765C7C9}" destId="{5E8DF3E0-F298-49C7-A5D3-019AA82390DD}" srcOrd="0" destOrd="0" presId="urn:microsoft.com/office/officeart/2005/8/layout/pList1#2"/>
    <dgm:cxn modelId="{0DDAFD2D-EA7B-4655-ABEA-D77858874F3F}" type="presOf" srcId="{EB30C8D8-0158-410F-BE46-D0D9DDEA375C}" destId="{E0D240BA-DDF5-4476-A93A-18F6B207A338}" srcOrd="0" destOrd="0" presId="urn:microsoft.com/office/officeart/2005/8/layout/pList1#2"/>
    <dgm:cxn modelId="{732BFE99-F50C-420E-A9C5-6C245ED1B065}" type="presOf" srcId="{A777F699-30BB-43C0-93F2-63FD26D61AF1}" destId="{903D9D12-70CE-4FAC-B3B1-1C5F4DA8C5BB}" srcOrd="0" destOrd="0" presId="urn:microsoft.com/office/officeart/2005/8/layout/pList1#2"/>
    <dgm:cxn modelId="{411BCE97-57A3-4D0A-8D0F-8F9E26B78299}" type="presParOf" srcId="{5E8DF3E0-F298-49C7-A5D3-019AA82390DD}" destId="{9D8385F3-CD65-4703-A98C-D2120E92439B}" srcOrd="0" destOrd="0" presId="urn:microsoft.com/office/officeart/2005/8/layout/pList1#2"/>
    <dgm:cxn modelId="{256F9B3D-A965-4B75-A36F-818582D25B1F}" type="presParOf" srcId="{9D8385F3-CD65-4703-A98C-D2120E92439B}" destId="{66A58CE5-F070-42D8-932F-903FA61828A9}" srcOrd="0" destOrd="0" presId="urn:microsoft.com/office/officeart/2005/8/layout/pList1#2"/>
    <dgm:cxn modelId="{F7F1E071-412B-4A7F-98CE-9569CCF33047}" type="presParOf" srcId="{9D8385F3-CD65-4703-A98C-D2120E92439B}" destId="{903D9D12-70CE-4FAC-B3B1-1C5F4DA8C5BB}" srcOrd="1" destOrd="0" presId="urn:microsoft.com/office/officeart/2005/8/layout/pList1#2"/>
    <dgm:cxn modelId="{89A89555-0292-4345-A2E9-92EDAC0BEF3C}" type="presParOf" srcId="{5E8DF3E0-F298-49C7-A5D3-019AA82390DD}" destId="{E0D240BA-DDF5-4476-A93A-18F6B207A338}" srcOrd="1" destOrd="0" presId="urn:microsoft.com/office/officeart/2005/8/layout/pList1#2"/>
    <dgm:cxn modelId="{C089EB26-BD5C-42B1-B9C1-61A9325AFE2B}" type="presParOf" srcId="{5E8DF3E0-F298-49C7-A5D3-019AA82390DD}" destId="{187143C8-EEE1-492B-B3ED-B98FE92A98D9}" srcOrd="2" destOrd="0" presId="urn:microsoft.com/office/officeart/2005/8/layout/pList1#2"/>
    <dgm:cxn modelId="{3EB6828F-8030-4428-97F3-9B0A5A30FEF4}" type="presParOf" srcId="{187143C8-EEE1-492B-B3ED-B98FE92A98D9}" destId="{C5CA6667-1F7B-44E8-B1D3-974AA51418E6}" srcOrd="0" destOrd="0" presId="urn:microsoft.com/office/officeart/2005/8/layout/pList1#2"/>
    <dgm:cxn modelId="{D98F2E32-BF7E-4A99-A0ED-B9BA75363204}" type="presParOf" srcId="{187143C8-EEE1-492B-B3ED-B98FE92A98D9}" destId="{BC9B7172-39C5-4A62-9188-0061DEF4BFDF}" srcOrd="1" destOrd="0" presId="urn:microsoft.com/office/officeart/2005/8/layout/p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0C67A2-3EB3-4FAF-B46F-28B9E8BE555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7AFAE-E35A-4288-B93B-8D66A69D058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Have maid mediator role</a:t>
          </a:r>
          <a:endParaRPr lang="en-US" dirty="0">
            <a:solidFill>
              <a:schemeClr val="tx1"/>
            </a:solidFill>
          </a:endParaRPr>
        </a:p>
      </dgm:t>
    </dgm:pt>
    <dgm:pt modelId="{C93F6279-EFF3-44C0-818D-83B06D739E73}" type="sibTrans" cxnId="{7B6F8EF6-B8AD-49DC-9498-DB3B5F4463E7}">
      <dgm:prSet/>
      <dgm:spPr/>
      <dgm:t>
        <a:bodyPr/>
        <a:lstStyle/>
        <a:p>
          <a:endParaRPr lang="en-US"/>
        </a:p>
      </dgm:t>
    </dgm:pt>
    <dgm:pt modelId="{116AD414-801D-466D-935D-A8B1683F329A}" type="parTrans" cxnId="{7B6F8EF6-B8AD-49DC-9498-DB3B5F4463E7}">
      <dgm:prSet/>
      <dgm:spPr/>
      <dgm:t>
        <a:bodyPr/>
        <a:lstStyle/>
        <a:p>
          <a:endParaRPr lang="en-US"/>
        </a:p>
      </dgm:t>
    </dgm:pt>
    <dgm:pt modelId="{4AA2DBDD-97C9-4F4D-8B7B-559033F84A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Auto suggest</a:t>
          </a:r>
          <a:endParaRPr lang="en-US" dirty="0">
            <a:solidFill>
              <a:schemeClr val="tx1"/>
            </a:solidFill>
          </a:endParaRPr>
        </a:p>
      </dgm:t>
    </dgm:pt>
    <dgm:pt modelId="{EC7EA707-4A45-4FC2-B2DD-09295907498D}" type="parTrans" cxnId="{D1D22A32-5497-44FD-883D-A47368D11017}">
      <dgm:prSet/>
      <dgm:spPr/>
      <dgm:t>
        <a:bodyPr/>
        <a:lstStyle/>
        <a:p>
          <a:endParaRPr lang="en-US"/>
        </a:p>
      </dgm:t>
    </dgm:pt>
    <dgm:pt modelId="{F438FDD3-1592-44EC-8492-9F5911E5E831}" type="sibTrans" cxnId="{D1D22A32-5497-44FD-883D-A47368D11017}">
      <dgm:prSet/>
      <dgm:spPr/>
      <dgm:t>
        <a:bodyPr/>
        <a:lstStyle/>
        <a:p>
          <a:endParaRPr lang="en-US"/>
        </a:p>
      </dgm:t>
    </dgm:pt>
    <dgm:pt modelId="{DA550CFB-88EF-4941-B92A-D69CDE517959}" type="pres">
      <dgm:prSet presAssocID="{3E0C67A2-3EB3-4FAF-B46F-28B9E8BE555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CCB2A-19C9-49CA-A663-0264F47FEBF4}" type="pres">
      <dgm:prSet presAssocID="{3E0C67A2-3EB3-4FAF-B46F-28B9E8BE5552}" presName="cycle" presStyleCnt="0"/>
      <dgm:spPr/>
    </dgm:pt>
    <dgm:pt modelId="{59AE91B9-45AD-4B10-A443-D5168CFA7612}" type="pres">
      <dgm:prSet presAssocID="{3E0C67A2-3EB3-4FAF-B46F-28B9E8BE5552}" presName="centerShape" presStyleCnt="0"/>
      <dgm:spPr/>
    </dgm:pt>
    <dgm:pt modelId="{42BA2FAD-F8B9-43E0-830E-440F37B1E6F8}" type="pres">
      <dgm:prSet presAssocID="{3E0C67A2-3EB3-4FAF-B46F-28B9E8BE5552}" presName="connSite" presStyleLbl="node1" presStyleIdx="0" presStyleCnt="3"/>
      <dgm:spPr/>
    </dgm:pt>
    <dgm:pt modelId="{A090D6C8-24ED-4357-B2C3-09021486C39C}" type="pres">
      <dgm:prSet presAssocID="{3E0C67A2-3EB3-4FAF-B46F-28B9E8BE5552}" presName="visible" presStyleLbl="node1" presStyleIdx="0" presStyleCnt="3"/>
      <dgm:spPr/>
    </dgm:pt>
    <dgm:pt modelId="{1E1E959D-BFF7-44FE-B5DE-8D0A9F34B463}" type="pres">
      <dgm:prSet presAssocID="{EC7EA707-4A45-4FC2-B2DD-09295907498D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6B57990-81CE-4878-8DF2-D3CDBF749606}" type="pres">
      <dgm:prSet presAssocID="{4AA2DBDD-97C9-4F4D-8B7B-559033F84A0A}" presName="node" presStyleCnt="0"/>
      <dgm:spPr/>
    </dgm:pt>
    <dgm:pt modelId="{565EDE30-745B-4E1E-B703-58D0F57A3664}" type="pres">
      <dgm:prSet presAssocID="{4AA2DBDD-97C9-4F4D-8B7B-559033F84A0A}" presName="parentNode" presStyleLbl="node1" presStyleIdx="1" presStyleCnt="3" custLinFactX="89289" custLinFactNeighborX="100000" custLinFactNeighborY="449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A4EE5-47FF-4079-9821-1EEB80F5EAD0}" type="pres">
      <dgm:prSet presAssocID="{4AA2DBDD-97C9-4F4D-8B7B-559033F84A0A}" presName="childNode" presStyleLbl="revTx" presStyleIdx="0" presStyleCnt="0">
        <dgm:presLayoutVars>
          <dgm:bulletEnabled val="1"/>
        </dgm:presLayoutVars>
      </dgm:prSet>
      <dgm:spPr/>
    </dgm:pt>
    <dgm:pt modelId="{C0A2F784-0C6D-45B3-8EA1-962AA2954A48}" type="pres">
      <dgm:prSet presAssocID="{116AD414-801D-466D-935D-A8B1683F329A}" presName="Name25" presStyleLbl="parChTrans1D1" presStyleIdx="1" presStyleCnt="2"/>
      <dgm:spPr/>
      <dgm:t>
        <a:bodyPr/>
        <a:lstStyle/>
        <a:p>
          <a:endParaRPr lang="en-US"/>
        </a:p>
      </dgm:t>
    </dgm:pt>
    <dgm:pt modelId="{8F0BF913-9066-4C87-B1B8-D4676E27048D}" type="pres">
      <dgm:prSet presAssocID="{2EF7AFAE-E35A-4288-B93B-8D66A69D0589}" presName="node" presStyleCnt="0"/>
      <dgm:spPr/>
    </dgm:pt>
    <dgm:pt modelId="{00500FCF-92C3-44C8-B461-E7BAECDEEC7C}" type="pres">
      <dgm:prSet presAssocID="{2EF7AFAE-E35A-4288-B93B-8D66A69D0589}" presName="parentNode" presStyleLbl="node1" presStyleIdx="2" presStyleCnt="3" custLinFactNeighborX="53163" custLinFactNeighborY="-492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1184B-C082-433E-96D6-B96351ADB372}" type="pres">
      <dgm:prSet presAssocID="{2EF7AFAE-E35A-4288-B93B-8D66A69D0589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B4063-4937-419C-BB04-15CB4F018848}" type="presOf" srcId="{2EF7AFAE-E35A-4288-B93B-8D66A69D0589}" destId="{00500FCF-92C3-44C8-B461-E7BAECDEEC7C}" srcOrd="0" destOrd="0" presId="urn:microsoft.com/office/officeart/2005/8/layout/radial2"/>
    <dgm:cxn modelId="{BB36C711-A01F-429E-AA5F-DDFC7756CBA1}" type="presOf" srcId="{EC7EA707-4A45-4FC2-B2DD-09295907498D}" destId="{1E1E959D-BFF7-44FE-B5DE-8D0A9F34B463}" srcOrd="0" destOrd="0" presId="urn:microsoft.com/office/officeart/2005/8/layout/radial2"/>
    <dgm:cxn modelId="{1031ACFC-B0CD-4ADB-B98C-916B24BFADF4}" type="presOf" srcId="{3E0C67A2-3EB3-4FAF-B46F-28B9E8BE5552}" destId="{DA550CFB-88EF-4941-B92A-D69CDE517959}" srcOrd="0" destOrd="0" presId="urn:microsoft.com/office/officeart/2005/8/layout/radial2"/>
    <dgm:cxn modelId="{3A826524-12D6-4FB6-8025-67184FA16135}" type="presOf" srcId="{4AA2DBDD-97C9-4F4D-8B7B-559033F84A0A}" destId="{565EDE30-745B-4E1E-B703-58D0F57A3664}" srcOrd="0" destOrd="0" presId="urn:microsoft.com/office/officeart/2005/8/layout/radial2"/>
    <dgm:cxn modelId="{4C3E0936-EC87-4A2D-B77E-42EC17EC3CC7}" type="presOf" srcId="{116AD414-801D-466D-935D-A8B1683F329A}" destId="{C0A2F784-0C6D-45B3-8EA1-962AA2954A48}" srcOrd="0" destOrd="0" presId="urn:microsoft.com/office/officeart/2005/8/layout/radial2"/>
    <dgm:cxn modelId="{7B6F8EF6-B8AD-49DC-9498-DB3B5F4463E7}" srcId="{3E0C67A2-3EB3-4FAF-B46F-28B9E8BE5552}" destId="{2EF7AFAE-E35A-4288-B93B-8D66A69D0589}" srcOrd="1" destOrd="0" parTransId="{116AD414-801D-466D-935D-A8B1683F329A}" sibTransId="{C93F6279-EFF3-44C0-818D-83B06D739E73}"/>
    <dgm:cxn modelId="{D1D22A32-5497-44FD-883D-A47368D11017}" srcId="{3E0C67A2-3EB3-4FAF-B46F-28B9E8BE5552}" destId="{4AA2DBDD-97C9-4F4D-8B7B-559033F84A0A}" srcOrd="0" destOrd="0" parTransId="{EC7EA707-4A45-4FC2-B2DD-09295907498D}" sibTransId="{F438FDD3-1592-44EC-8492-9F5911E5E831}"/>
    <dgm:cxn modelId="{A41B102A-42C2-4F20-B22A-6F8181CA926B}" type="presParOf" srcId="{DA550CFB-88EF-4941-B92A-D69CDE517959}" destId="{F91CCB2A-19C9-49CA-A663-0264F47FEBF4}" srcOrd="0" destOrd="0" presId="urn:microsoft.com/office/officeart/2005/8/layout/radial2"/>
    <dgm:cxn modelId="{7C83209B-EE30-44F9-BCC7-B03A68E30E95}" type="presParOf" srcId="{F91CCB2A-19C9-49CA-A663-0264F47FEBF4}" destId="{59AE91B9-45AD-4B10-A443-D5168CFA7612}" srcOrd="0" destOrd="0" presId="urn:microsoft.com/office/officeart/2005/8/layout/radial2"/>
    <dgm:cxn modelId="{D464957D-CA82-4CB9-8C8A-614C5CFA2AFA}" type="presParOf" srcId="{59AE91B9-45AD-4B10-A443-D5168CFA7612}" destId="{42BA2FAD-F8B9-43E0-830E-440F37B1E6F8}" srcOrd="0" destOrd="0" presId="urn:microsoft.com/office/officeart/2005/8/layout/radial2"/>
    <dgm:cxn modelId="{7119FB91-C7BA-4916-9554-AC0B2858180A}" type="presParOf" srcId="{59AE91B9-45AD-4B10-A443-D5168CFA7612}" destId="{A090D6C8-24ED-4357-B2C3-09021486C39C}" srcOrd="1" destOrd="0" presId="urn:microsoft.com/office/officeart/2005/8/layout/radial2"/>
    <dgm:cxn modelId="{4115A0E3-B389-4ECA-9135-12BD49A82C62}" type="presParOf" srcId="{F91CCB2A-19C9-49CA-A663-0264F47FEBF4}" destId="{1E1E959D-BFF7-44FE-B5DE-8D0A9F34B463}" srcOrd="1" destOrd="0" presId="urn:microsoft.com/office/officeart/2005/8/layout/radial2"/>
    <dgm:cxn modelId="{B49FE4FD-7C99-44E3-8E16-4CC27313FE9C}" type="presParOf" srcId="{F91CCB2A-19C9-49CA-A663-0264F47FEBF4}" destId="{36B57990-81CE-4878-8DF2-D3CDBF749606}" srcOrd="2" destOrd="0" presId="urn:microsoft.com/office/officeart/2005/8/layout/radial2"/>
    <dgm:cxn modelId="{7B626A89-94E1-4074-ADB3-94221E61A041}" type="presParOf" srcId="{36B57990-81CE-4878-8DF2-D3CDBF749606}" destId="{565EDE30-745B-4E1E-B703-58D0F57A3664}" srcOrd="0" destOrd="0" presId="urn:microsoft.com/office/officeart/2005/8/layout/radial2"/>
    <dgm:cxn modelId="{39DFC182-7CF2-4F5A-AD00-BD16D4D8553A}" type="presParOf" srcId="{36B57990-81CE-4878-8DF2-D3CDBF749606}" destId="{AAEA4EE5-47FF-4079-9821-1EEB80F5EAD0}" srcOrd="1" destOrd="0" presId="urn:microsoft.com/office/officeart/2005/8/layout/radial2"/>
    <dgm:cxn modelId="{6530DF79-1DBD-4717-857F-1E287A039F2F}" type="presParOf" srcId="{F91CCB2A-19C9-49CA-A663-0264F47FEBF4}" destId="{C0A2F784-0C6D-45B3-8EA1-962AA2954A48}" srcOrd="3" destOrd="0" presId="urn:microsoft.com/office/officeart/2005/8/layout/radial2"/>
    <dgm:cxn modelId="{5CD718D8-4FDE-4B78-B662-9B8AEB3D9879}" type="presParOf" srcId="{F91CCB2A-19C9-49CA-A663-0264F47FEBF4}" destId="{8F0BF913-9066-4C87-B1B8-D4676E27048D}" srcOrd="4" destOrd="0" presId="urn:microsoft.com/office/officeart/2005/8/layout/radial2"/>
    <dgm:cxn modelId="{58DF4B15-8CF7-47C3-9AF6-BA4972ACE0E5}" type="presParOf" srcId="{8F0BF913-9066-4C87-B1B8-D4676E27048D}" destId="{00500FCF-92C3-44C8-B461-E7BAECDEEC7C}" srcOrd="0" destOrd="0" presId="urn:microsoft.com/office/officeart/2005/8/layout/radial2"/>
    <dgm:cxn modelId="{E252B78A-2F20-4806-9610-DACCAD014E9C}" type="presParOf" srcId="{8F0BF913-9066-4C87-B1B8-D4676E27048D}" destId="{CE31184B-C082-433E-96D6-B96351ADB37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F8448D-7463-4B2F-9347-E50A241F1334}" type="doc">
      <dgm:prSet loTypeId="urn:microsoft.com/office/officeart/2005/8/layout/vList4#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76A09F-22FC-4735-954D-9283F09766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</a:t>
          </a:r>
          <a:endParaRPr lang="en-US" dirty="0">
            <a:solidFill>
              <a:schemeClr val="tx1"/>
            </a:solidFill>
          </a:endParaRPr>
        </a:p>
      </dgm:t>
    </dgm:pt>
    <dgm:pt modelId="{0BC9F38A-FD6B-4D92-A0E3-6A69C5D2671D}" type="parTrans" cxnId="{567E216C-02EB-4256-8472-7AF4FB49E990}">
      <dgm:prSet/>
      <dgm:spPr/>
      <dgm:t>
        <a:bodyPr/>
        <a:lstStyle/>
        <a:p>
          <a:endParaRPr lang="en-US"/>
        </a:p>
      </dgm:t>
    </dgm:pt>
    <dgm:pt modelId="{AE9DEE11-08AD-4FE1-A071-34341E0ECB03}" type="sibTrans" cxnId="{567E216C-02EB-4256-8472-7AF4FB49E990}">
      <dgm:prSet/>
      <dgm:spPr/>
      <dgm:t>
        <a:bodyPr/>
        <a:lstStyle/>
        <a:p>
          <a:endParaRPr lang="en-US"/>
        </a:p>
      </dgm:t>
    </dgm:pt>
    <dgm:pt modelId="{1BEF5DA5-5671-4ADC-80DA-9F40DAD5AC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Recruitment</a:t>
          </a:r>
          <a:endParaRPr lang="en-US" dirty="0">
            <a:solidFill>
              <a:schemeClr val="tx1"/>
            </a:solidFill>
          </a:endParaRPr>
        </a:p>
      </dgm:t>
    </dgm:pt>
    <dgm:pt modelId="{73DEFD35-BA03-4B73-9939-E239EE7AFC31}" type="parTrans" cxnId="{D90FEA2C-0C2E-4ED7-9671-77D99D823284}">
      <dgm:prSet/>
      <dgm:spPr/>
      <dgm:t>
        <a:bodyPr/>
        <a:lstStyle/>
        <a:p>
          <a:endParaRPr lang="en-US"/>
        </a:p>
      </dgm:t>
    </dgm:pt>
    <dgm:pt modelId="{906A7C59-923C-4ABB-978B-FE8EC4B12641}" type="sibTrans" cxnId="{D90FEA2C-0C2E-4ED7-9671-77D99D823284}">
      <dgm:prSet/>
      <dgm:spPr/>
      <dgm:t>
        <a:bodyPr/>
        <a:lstStyle/>
        <a:p>
          <a:endParaRPr lang="en-US"/>
        </a:p>
      </dgm:t>
    </dgm:pt>
    <dgm:pt modelId="{67AD1E03-017D-40A8-BC30-752660CA68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Maid Mediator</a:t>
          </a:r>
          <a:endParaRPr lang="en-US" dirty="0">
            <a:solidFill>
              <a:schemeClr val="tx1"/>
            </a:solidFill>
          </a:endParaRPr>
        </a:p>
      </dgm:t>
    </dgm:pt>
    <dgm:pt modelId="{2D59E59D-C0F2-43AB-A7F0-8293E6EF666A}" type="parTrans" cxnId="{71984841-D556-4A0D-9742-7455CCE4479F}">
      <dgm:prSet/>
      <dgm:spPr/>
      <dgm:t>
        <a:bodyPr/>
        <a:lstStyle/>
        <a:p>
          <a:endParaRPr lang="en-US"/>
        </a:p>
      </dgm:t>
    </dgm:pt>
    <dgm:pt modelId="{06FAF4CA-92FD-427B-A75D-6021E280AF9F}" type="sibTrans" cxnId="{71984841-D556-4A0D-9742-7455CCE4479F}">
      <dgm:prSet/>
      <dgm:spPr/>
      <dgm:t>
        <a:bodyPr/>
        <a:lstStyle/>
        <a:p>
          <a:endParaRPr lang="en-US"/>
        </a:p>
      </dgm:t>
    </dgm:pt>
    <dgm:pt modelId="{41C3DAE6-CEC9-46B0-B520-4B5928FAEB0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Post JR for them</a:t>
          </a:r>
          <a:endParaRPr lang="en-US" dirty="0">
            <a:solidFill>
              <a:schemeClr val="tx1"/>
            </a:solidFill>
          </a:endParaRPr>
        </a:p>
      </dgm:t>
    </dgm:pt>
    <dgm:pt modelId="{32448FF7-8ED3-42CE-A403-225FD61DAEE3}" type="parTrans" cxnId="{E2816A73-CFEC-44D4-ABC1-E1DA4006F3B4}">
      <dgm:prSet/>
      <dgm:spPr/>
      <dgm:t>
        <a:bodyPr/>
        <a:lstStyle/>
        <a:p>
          <a:endParaRPr lang="en-US"/>
        </a:p>
      </dgm:t>
    </dgm:pt>
    <dgm:pt modelId="{312D24DC-24C7-43E2-9AC2-CCD9454175F4}" type="sibTrans" cxnId="{E2816A73-CFEC-44D4-ABC1-E1DA4006F3B4}">
      <dgm:prSet/>
      <dgm:spPr/>
      <dgm:t>
        <a:bodyPr/>
        <a:lstStyle/>
        <a:p>
          <a:endParaRPr lang="en-US"/>
        </a:p>
      </dgm:t>
    </dgm:pt>
    <dgm:pt modelId="{A92BD89B-0112-400E-A50E-435299A2A5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Staff</a:t>
          </a:r>
          <a:endParaRPr lang="en-US" dirty="0">
            <a:solidFill>
              <a:schemeClr val="tx1"/>
            </a:solidFill>
          </a:endParaRPr>
        </a:p>
      </dgm:t>
    </dgm:pt>
    <dgm:pt modelId="{18CA1A6C-1971-460C-923F-FFDF39A57A39}" type="parTrans" cxnId="{7ECFF920-C47B-454F-A9EB-7FE239B3654C}">
      <dgm:prSet/>
      <dgm:spPr/>
      <dgm:t>
        <a:bodyPr/>
        <a:lstStyle/>
        <a:p>
          <a:endParaRPr lang="en-US"/>
        </a:p>
      </dgm:t>
    </dgm:pt>
    <dgm:pt modelId="{D8D177EE-6AFB-4D37-923D-8970A7DCB286}" type="sibTrans" cxnId="{7ECFF920-C47B-454F-A9EB-7FE239B3654C}">
      <dgm:prSet/>
      <dgm:spPr/>
      <dgm:t>
        <a:bodyPr/>
        <a:lstStyle/>
        <a:p>
          <a:endParaRPr lang="en-US"/>
        </a:p>
      </dgm:t>
    </dgm:pt>
    <dgm:pt modelId="{9C2C816A-5D3D-4621-BBC5-6C07A8EE90D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Manage all requests(JR-RC)</a:t>
          </a:r>
          <a:endParaRPr lang="en-US" dirty="0">
            <a:solidFill>
              <a:schemeClr val="tx1"/>
            </a:solidFill>
          </a:endParaRPr>
        </a:p>
      </dgm:t>
    </dgm:pt>
    <dgm:pt modelId="{4977EF83-E08C-4E79-9AEF-2A7CB03953DA}" type="parTrans" cxnId="{AD7030B2-6802-4354-8161-068BB8A66832}">
      <dgm:prSet/>
      <dgm:spPr/>
      <dgm:t>
        <a:bodyPr/>
        <a:lstStyle/>
        <a:p>
          <a:endParaRPr lang="en-US"/>
        </a:p>
      </dgm:t>
    </dgm:pt>
    <dgm:pt modelId="{D6D3BDB7-6996-4C2E-8DA0-C126B5EA380B}" type="sibTrans" cxnId="{AD7030B2-6802-4354-8161-068BB8A66832}">
      <dgm:prSet/>
      <dgm:spPr/>
      <dgm:t>
        <a:bodyPr/>
        <a:lstStyle/>
        <a:p>
          <a:endParaRPr lang="en-US"/>
        </a:p>
      </dgm:t>
    </dgm:pt>
    <dgm:pt modelId="{BFECAA96-7800-4365-B7D8-16A352A13B9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Suggest</a:t>
          </a:r>
          <a:endParaRPr lang="en-US" dirty="0">
            <a:solidFill>
              <a:schemeClr val="tx1"/>
            </a:solidFill>
          </a:endParaRPr>
        </a:p>
      </dgm:t>
    </dgm:pt>
    <dgm:pt modelId="{5469F11E-47DD-4FA7-B735-B3F9F8090E6E}" type="parTrans" cxnId="{A321015E-D650-438E-A1FD-8CA7B51278D1}">
      <dgm:prSet/>
      <dgm:spPr/>
      <dgm:t>
        <a:bodyPr/>
        <a:lstStyle/>
        <a:p>
          <a:endParaRPr lang="en-US"/>
        </a:p>
      </dgm:t>
    </dgm:pt>
    <dgm:pt modelId="{9A7D633D-C672-454A-8141-24483F4F4617}" type="sibTrans" cxnId="{A321015E-D650-438E-A1FD-8CA7B51278D1}">
      <dgm:prSet/>
      <dgm:spPr/>
      <dgm:t>
        <a:bodyPr/>
        <a:lstStyle/>
        <a:p>
          <a:endParaRPr lang="en-US"/>
        </a:p>
      </dgm:t>
    </dgm:pt>
    <dgm:pt modelId="{867D9768-D2A5-4031-8FEF-DBF9396BB34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</a:t>
          </a:r>
          <a:endParaRPr lang="en-US" dirty="0">
            <a:solidFill>
              <a:schemeClr val="tx1"/>
            </a:solidFill>
          </a:endParaRPr>
        </a:p>
      </dgm:t>
    </dgm:pt>
    <dgm:pt modelId="{378F19C9-71D6-458F-8EFD-D5BD16397BDE}" type="parTrans" cxnId="{63015708-BF66-4B38-B2C5-ED5581AC684A}">
      <dgm:prSet/>
      <dgm:spPr/>
      <dgm:t>
        <a:bodyPr/>
        <a:lstStyle/>
        <a:p>
          <a:endParaRPr lang="en-US"/>
        </a:p>
      </dgm:t>
    </dgm:pt>
    <dgm:pt modelId="{C1CEDA28-6174-403B-BA1C-7977C79D47A8}" type="sibTrans" cxnId="{63015708-BF66-4B38-B2C5-ED5581AC684A}">
      <dgm:prSet/>
      <dgm:spPr/>
      <dgm:t>
        <a:bodyPr/>
        <a:lstStyle/>
        <a:p>
          <a:endParaRPr lang="en-US"/>
        </a:p>
      </dgm:t>
    </dgm:pt>
    <dgm:pt modelId="{423277F4-BCD2-4546-8B39-4A0378682E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Represent for 1 or more maid</a:t>
          </a:r>
          <a:endParaRPr lang="en-US" dirty="0">
            <a:solidFill>
              <a:schemeClr val="tx1"/>
            </a:solidFill>
          </a:endParaRPr>
        </a:p>
      </dgm:t>
    </dgm:pt>
    <dgm:pt modelId="{F4B2D825-D2BF-465E-953D-878D743AB482}" type="parTrans" cxnId="{2FFB692E-9826-4B24-9925-1D99AFFFD893}">
      <dgm:prSet/>
      <dgm:spPr/>
      <dgm:t>
        <a:bodyPr/>
        <a:lstStyle/>
        <a:p>
          <a:endParaRPr lang="en-US"/>
        </a:p>
      </dgm:t>
    </dgm:pt>
    <dgm:pt modelId="{A2A5FF56-A2C2-4D08-8511-CACAE012DCE6}" type="sibTrans" cxnId="{2FFB692E-9826-4B24-9925-1D99AFFFD893}">
      <dgm:prSet/>
      <dgm:spPr/>
      <dgm:t>
        <a:bodyPr/>
        <a:lstStyle/>
        <a:p>
          <a:endParaRPr lang="en-US"/>
        </a:p>
      </dgm:t>
    </dgm:pt>
    <dgm:pt modelId="{B09A7603-AB19-44F4-BBB9-7440E82767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Apply maid</a:t>
          </a:r>
          <a:endParaRPr lang="en-US" dirty="0">
            <a:solidFill>
              <a:schemeClr val="tx1"/>
            </a:solidFill>
          </a:endParaRPr>
        </a:p>
      </dgm:t>
    </dgm:pt>
    <dgm:pt modelId="{B744C1CF-574D-467A-9E15-25DE88DE83FD}" type="parTrans" cxnId="{CE275621-1C05-4B57-8CA2-3DA452887267}">
      <dgm:prSet/>
      <dgm:spPr/>
    </dgm:pt>
    <dgm:pt modelId="{68A2D11F-95B6-400F-A923-29E4EBE1EA78}" type="sibTrans" cxnId="{CE275621-1C05-4B57-8CA2-3DA452887267}">
      <dgm:prSet/>
      <dgm:spPr/>
    </dgm:pt>
    <dgm:pt modelId="{4BE6A224-799F-4AEC-9B8E-A8B65B5B1E02}" type="pres">
      <dgm:prSet presAssocID="{EFF8448D-7463-4B2F-9347-E50A241F133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C9201D-99E6-4A82-8AC6-02978D415BCB}" type="pres">
      <dgm:prSet presAssocID="{6676A09F-22FC-4735-954D-9283F09766E8}" presName="comp" presStyleCnt="0"/>
      <dgm:spPr/>
    </dgm:pt>
    <dgm:pt modelId="{0B773AD0-FD2C-45AA-B516-B3F51A02D3A9}" type="pres">
      <dgm:prSet presAssocID="{6676A09F-22FC-4735-954D-9283F09766E8}" presName="box" presStyleLbl="node1" presStyleIdx="0" presStyleCnt="4" custLinFactNeighborX="224"/>
      <dgm:spPr/>
      <dgm:t>
        <a:bodyPr/>
        <a:lstStyle/>
        <a:p>
          <a:endParaRPr lang="en-US"/>
        </a:p>
      </dgm:t>
    </dgm:pt>
    <dgm:pt modelId="{319A7970-B725-4697-B935-7A13DF5601B5}" type="pres">
      <dgm:prSet presAssocID="{6676A09F-22FC-4735-954D-9283F09766E8}" presName="img" presStyleLbl="fgImgPlace1" presStyleIdx="0" presStyleCnt="4" custScaleX="523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US"/>
        </a:p>
      </dgm:t>
    </dgm:pt>
    <dgm:pt modelId="{3015B54F-8B4A-4748-8280-A8BDCDA5CFF5}" type="pres">
      <dgm:prSet presAssocID="{6676A09F-22FC-4735-954D-9283F09766E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6FADD-7576-47A1-972E-725BC866DC0D}" type="pres">
      <dgm:prSet presAssocID="{AE9DEE11-08AD-4FE1-A071-34341E0ECB03}" presName="spacer" presStyleCnt="0"/>
      <dgm:spPr/>
    </dgm:pt>
    <dgm:pt modelId="{62F66F10-FD63-4270-B89A-C984FF61618F}" type="pres">
      <dgm:prSet presAssocID="{67AD1E03-017D-40A8-BC30-752660CA681A}" presName="comp" presStyleCnt="0"/>
      <dgm:spPr/>
    </dgm:pt>
    <dgm:pt modelId="{A16B5854-BD2A-4F7B-A2EF-C7F2573CD587}" type="pres">
      <dgm:prSet presAssocID="{67AD1E03-017D-40A8-BC30-752660CA681A}" presName="box" presStyleLbl="node1" presStyleIdx="1" presStyleCnt="4"/>
      <dgm:spPr/>
      <dgm:t>
        <a:bodyPr/>
        <a:lstStyle/>
        <a:p>
          <a:endParaRPr lang="en-US"/>
        </a:p>
      </dgm:t>
    </dgm:pt>
    <dgm:pt modelId="{AE424C95-6B02-4E06-8F12-416D57A8CB08}" type="pres">
      <dgm:prSet presAssocID="{67AD1E03-017D-40A8-BC30-752660CA681A}" presName="img" presStyleLbl="fgImgPlace1" presStyleIdx="1" presStyleCnt="4" custScaleX="5346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A95CBEA9-5ACF-47D7-B660-591B3B462BA3}" type="pres">
      <dgm:prSet presAssocID="{67AD1E03-017D-40A8-BC30-752660CA681A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67EC9-3D21-489C-8ECA-7DA2A4B4474E}" type="pres">
      <dgm:prSet presAssocID="{06FAF4CA-92FD-427B-A75D-6021E280AF9F}" presName="spacer" presStyleCnt="0"/>
      <dgm:spPr/>
    </dgm:pt>
    <dgm:pt modelId="{FF76931A-BF60-43CB-877D-363DF5F62781}" type="pres">
      <dgm:prSet presAssocID="{A92BD89B-0112-400E-A50E-435299A2A568}" presName="comp" presStyleCnt="0"/>
      <dgm:spPr/>
    </dgm:pt>
    <dgm:pt modelId="{03E44610-BE9F-4A50-9367-5B6BCFB6CF33}" type="pres">
      <dgm:prSet presAssocID="{A92BD89B-0112-400E-A50E-435299A2A568}" presName="box" presStyleLbl="node1" presStyleIdx="2" presStyleCnt="4"/>
      <dgm:spPr/>
      <dgm:t>
        <a:bodyPr/>
        <a:lstStyle/>
        <a:p>
          <a:endParaRPr lang="en-US"/>
        </a:p>
      </dgm:t>
    </dgm:pt>
    <dgm:pt modelId="{D12A791F-82B3-4F9B-B64F-85C23D53D5A6}" type="pres">
      <dgm:prSet presAssocID="{A92BD89B-0112-400E-A50E-435299A2A568}" presName="img" presStyleLbl="fgImgPlace1" presStyleIdx="2" presStyleCnt="4" custScaleX="534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70F31FC-46FB-4865-ABFC-13A62662928E}" type="pres">
      <dgm:prSet presAssocID="{A92BD89B-0112-400E-A50E-435299A2A56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66735-51CD-4BA5-A090-715C68DFC89D}" type="pres">
      <dgm:prSet presAssocID="{D8D177EE-6AFB-4D37-923D-8970A7DCB286}" presName="spacer" presStyleCnt="0"/>
      <dgm:spPr/>
    </dgm:pt>
    <dgm:pt modelId="{D9F2760F-4433-4473-B7B3-AC597E6FEEDE}" type="pres">
      <dgm:prSet presAssocID="{867D9768-D2A5-4031-8FEF-DBF9396BB342}" presName="comp" presStyleCnt="0"/>
      <dgm:spPr/>
    </dgm:pt>
    <dgm:pt modelId="{F6642189-C8AA-4F39-8DB0-1F449EC2C6D4}" type="pres">
      <dgm:prSet presAssocID="{867D9768-D2A5-4031-8FEF-DBF9396BB342}" presName="box" presStyleLbl="node1" presStyleIdx="3" presStyleCnt="4"/>
      <dgm:spPr/>
      <dgm:t>
        <a:bodyPr/>
        <a:lstStyle/>
        <a:p>
          <a:endParaRPr lang="en-US"/>
        </a:p>
      </dgm:t>
    </dgm:pt>
    <dgm:pt modelId="{020C52BF-1887-45FF-8A36-FC914CAB1CD3}" type="pres">
      <dgm:prSet presAssocID="{867D9768-D2A5-4031-8FEF-DBF9396BB342}" presName="img" presStyleLbl="fgImgPlace1" presStyleIdx="3" presStyleCnt="4" custScaleX="5647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EB245845-58E9-48A8-A112-229634F8CF33}" type="pres">
      <dgm:prSet presAssocID="{867D9768-D2A5-4031-8FEF-DBF9396BB342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049988-BB22-48B3-A636-E03771E1E813}" type="presOf" srcId="{1BEF5DA5-5671-4ADC-80DA-9F40DAD5AC9A}" destId="{0B773AD0-FD2C-45AA-B516-B3F51A02D3A9}" srcOrd="0" destOrd="1" presId="urn:microsoft.com/office/officeart/2005/8/layout/vList4#2"/>
    <dgm:cxn modelId="{6A004604-FD07-41B2-950A-1F03DF138416}" type="presOf" srcId="{41C3DAE6-CEC9-46B0-B520-4B5928FAEB0D}" destId="{A95CBEA9-5ACF-47D7-B660-591B3B462BA3}" srcOrd="1" destOrd="2" presId="urn:microsoft.com/office/officeart/2005/8/layout/vList4#2"/>
    <dgm:cxn modelId="{F7C650AE-E586-4577-AD26-2106DC799D3E}" type="presOf" srcId="{67AD1E03-017D-40A8-BC30-752660CA681A}" destId="{A95CBEA9-5ACF-47D7-B660-591B3B462BA3}" srcOrd="1" destOrd="0" presId="urn:microsoft.com/office/officeart/2005/8/layout/vList4#2"/>
    <dgm:cxn modelId="{567E216C-02EB-4256-8472-7AF4FB49E990}" srcId="{EFF8448D-7463-4B2F-9347-E50A241F1334}" destId="{6676A09F-22FC-4735-954D-9283F09766E8}" srcOrd="0" destOrd="0" parTransId="{0BC9F38A-FD6B-4D92-A0E3-6A69C5D2671D}" sibTransId="{AE9DEE11-08AD-4FE1-A071-34341E0ECB03}"/>
    <dgm:cxn modelId="{5673A3E7-FD5F-4530-9351-6F48D114CAAD}" type="presOf" srcId="{1BEF5DA5-5671-4ADC-80DA-9F40DAD5AC9A}" destId="{3015B54F-8B4A-4748-8280-A8BDCDA5CFF5}" srcOrd="1" destOrd="1" presId="urn:microsoft.com/office/officeart/2005/8/layout/vList4#2"/>
    <dgm:cxn modelId="{5C99877B-6B78-4AD2-A6BB-53D9024983BD}" type="presOf" srcId="{BFECAA96-7800-4365-B7D8-16A352A13B9E}" destId="{F6642189-C8AA-4F39-8DB0-1F449EC2C6D4}" srcOrd="0" destOrd="1" presId="urn:microsoft.com/office/officeart/2005/8/layout/vList4#2"/>
    <dgm:cxn modelId="{54305929-F268-4118-9852-DAA31223C0F8}" type="presOf" srcId="{6676A09F-22FC-4735-954D-9283F09766E8}" destId="{0B773AD0-FD2C-45AA-B516-B3F51A02D3A9}" srcOrd="0" destOrd="0" presId="urn:microsoft.com/office/officeart/2005/8/layout/vList4#2"/>
    <dgm:cxn modelId="{CBC55A22-DBEC-442C-9325-C812D3E3EB19}" type="presOf" srcId="{B09A7603-AB19-44F4-BBB9-7440E82767AC}" destId="{3015B54F-8B4A-4748-8280-A8BDCDA5CFF5}" srcOrd="1" destOrd="2" presId="urn:microsoft.com/office/officeart/2005/8/layout/vList4#2"/>
    <dgm:cxn modelId="{E167F7AC-5A55-494C-8BCB-57F1301417DB}" type="presOf" srcId="{9C2C816A-5D3D-4621-BBC5-6C07A8EE90D5}" destId="{970F31FC-46FB-4865-ABFC-13A62662928E}" srcOrd="1" destOrd="1" presId="urn:microsoft.com/office/officeart/2005/8/layout/vList4#2"/>
    <dgm:cxn modelId="{BA802FAB-9B01-4A3B-A1E6-8D7522FA5E25}" type="presOf" srcId="{67AD1E03-017D-40A8-BC30-752660CA681A}" destId="{A16B5854-BD2A-4F7B-A2EF-C7F2573CD587}" srcOrd="0" destOrd="0" presId="urn:microsoft.com/office/officeart/2005/8/layout/vList4#2"/>
    <dgm:cxn modelId="{D90FEA2C-0C2E-4ED7-9671-77D99D823284}" srcId="{6676A09F-22FC-4735-954D-9283F09766E8}" destId="{1BEF5DA5-5671-4ADC-80DA-9F40DAD5AC9A}" srcOrd="0" destOrd="0" parTransId="{73DEFD35-BA03-4B73-9939-E239EE7AFC31}" sibTransId="{906A7C59-923C-4ABB-978B-FE8EC4B12641}"/>
    <dgm:cxn modelId="{2FFB692E-9826-4B24-9925-1D99AFFFD893}" srcId="{67AD1E03-017D-40A8-BC30-752660CA681A}" destId="{423277F4-BCD2-4546-8B39-4A0378682E0A}" srcOrd="0" destOrd="0" parTransId="{F4B2D825-D2BF-465E-953D-878D743AB482}" sibTransId="{A2A5FF56-A2C2-4D08-8511-CACAE012DCE6}"/>
    <dgm:cxn modelId="{71984841-D556-4A0D-9742-7455CCE4479F}" srcId="{EFF8448D-7463-4B2F-9347-E50A241F1334}" destId="{67AD1E03-017D-40A8-BC30-752660CA681A}" srcOrd="1" destOrd="0" parTransId="{2D59E59D-C0F2-43AB-A7F0-8293E6EF666A}" sibTransId="{06FAF4CA-92FD-427B-A75D-6021E280AF9F}"/>
    <dgm:cxn modelId="{FD0A8413-2725-41DB-BA19-75DFF2D614BE}" type="presOf" srcId="{9C2C816A-5D3D-4621-BBC5-6C07A8EE90D5}" destId="{03E44610-BE9F-4A50-9367-5B6BCFB6CF33}" srcOrd="0" destOrd="1" presId="urn:microsoft.com/office/officeart/2005/8/layout/vList4#2"/>
    <dgm:cxn modelId="{1CC563A3-CA3E-4FBD-8592-37AB99592931}" type="presOf" srcId="{41C3DAE6-CEC9-46B0-B520-4B5928FAEB0D}" destId="{A16B5854-BD2A-4F7B-A2EF-C7F2573CD587}" srcOrd="0" destOrd="2" presId="urn:microsoft.com/office/officeart/2005/8/layout/vList4#2"/>
    <dgm:cxn modelId="{CE275621-1C05-4B57-8CA2-3DA452887267}" srcId="{6676A09F-22FC-4735-954D-9283F09766E8}" destId="{B09A7603-AB19-44F4-BBB9-7440E82767AC}" srcOrd="1" destOrd="0" parTransId="{B744C1CF-574D-467A-9E15-25DE88DE83FD}" sibTransId="{68A2D11F-95B6-400F-A923-29E4EBE1EA78}"/>
    <dgm:cxn modelId="{A321015E-D650-438E-A1FD-8CA7B51278D1}" srcId="{867D9768-D2A5-4031-8FEF-DBF9396BB342}" destId="{BFECAA96-7800-4365-B7D8-16A352A13B9E}" srcOrd="0" destOrd="0" parTransId="{5469F11E-47DD-4FA7-B735-B3F9F8090E6E}" sibTransId="{9A7D633D-C672-454A-8141-24483F4F4617}"/>
    <dgm:cxn modelId="{2098D5CF-201B-4940-BB07-BA76A16CDD3D}" type="presOf" srcId="{867D9768-D2A5-4031-8FEF-DBF9396BB342}" destId="{F6642189-C8AA-4F39-8DB0-1F449EC2C6D4}" srcOrd="0" destOrd="0" presId="urn:microsoft.com/office/officeart/2005/8/layout/vList4#2"/>
    <dgm:cxn modelId="{071460CB-B20D-499B-BB83-8DDF70B9A1E0}" type="presOf" srcId="{B09A7603-AB19-44F4-BBB9-7440E82767AC}" destId="{0B773AD0-FD2C-45AA-B516-B3F51A02D3A9}" srcOrd="0" destOrd="2" presId="urn:microsoft.com/office/officeart/2005/8/layout/vList4#2"/>
    <dgm:cxn modelId="{AD7030B2-6802-4354-8161-068BB8A66832}" srcId="{A92BD89B-0112-400E-A50E-435299A2A568}" destId="{9C2C816A-5D3D-4621-BBC5-6C07A8EE90D5}" srcOrd="0" destOrd="0" parTransId="{4977EF83-E08C-4E79-9AEF-2A7CB03953DA}" sibTransId="{D6D3BDB7-6996-4C2E-8DA0-C126B5EA380B}"/>
    <dgm:cxn modelId="{BC025379-820B-4866-9A9E-E957458ECACC}" type="presOf" srcId="{423277F4-BCD2-4546-8B39-4A0378682E0A}" destId="{A95CBEA9-5ACF-47D7-B660-591B3B462BA3}" srcOrd="1" destOrd="1" presId="urn:microsoft.com/office/officeart/2005/8/layout/vList4#2"/>
    <dgm:cxn modelId="{E5BF7EE7-02D8-45B1-8948-D53B1042FC83}" type="presOf" srcId="{EFF8448D-7463-4B2F-9347-E50A241F1334}" destId="{4BE6A224-799F-4AEC-9B8E-A8B65B5B1E02}" srcOrd="0" destOrd="0" presId="urn:microsoft.com/office/officeart/2005/8/layout/vList4#2"/>
    <dgm:cxn modelId="{63015708-BF66-4B38-B2C5-ED5581AC684A}" srcId="{EFF8448D-7463-4B2F-9347-E50A241F1334}" destId="{867D9768-D2A5-4031-8FEF-DBF9396BB342}" srcOrd="3" destOrd="0" parTransId="{378F19C9-71D6-458F-8EFD-D5BD16397BDE}" sibTransId="{C1CEDA28-6174-403B-BA1C-7977C79D47A8}"/>
    <dgm:cxn modelId="{3BF8BA6A-DD0E-4376-9C3B-F77ADEBD4B20}" type="presOf" srcId="{423277F4-BCD2-4546-8B39-4A0378682E0A}" destId="{A16B5854-BD2A-4F7B-A2EF-C7F2573CD587}" srcOrd="0" destOrd="1" presId="urn:microsoft.com/office/officeart/2005/8/layout/vList4#2"/>
    <dgm:cxn modelId="{8A371313-FD30-47CC-864F-B1C40E2A3B92}" type="presOf" srcId="{A92BD89B-0112-400E-A50E-435299A2A568}" destId="{03E44610-BE9F-4A50-9367-5B6BCFB6CF33}" srcOrd="0" destOrd="0" presId="urn:microsoft.com/office/officeart/2005/8/layout/vList4#2"/>
    <dgm:cxn modelId="{E2816A73-CFEC-44D4-ABC1-E1DA4006F3B4}" srcId="{67AD1E03-017D-40A8-BC30-752660CA681A}" destId="{41C3DAE6-CEC9-46B0-B520-4B5928FAEB0D}" srcOrd="1" destOrd="0" parTransId="{32448FF7-8ED3-42CE-A403-225FD61DAEE3}" sibTransId="{312D24DC-24C7-43E2-9AC2-CCD9454175F4}"/>
    <dgm:cxn modelId="{508BC829-1984-4680-83AD-ED3E4A562B7D}" type="presOf" srcId="{6676A09F-22FC-4735-954D-9283F09766E8}" destId="{3015B54F-8B4A-4748-8280-A8BDCDA5CFF5}" srcOrd="1" destOrd="0" presId="urn:microsoft.com/office/officeart/2005/8/layout/vList4#2"/>
    <dgm:cxn modelId="{7ECFF920-C47B-454F-A9EB-7FE239B3654C}" srcId="{EFF8448D-7463-4B2F-9347-E50A241F1334}" destId="{A92BD89B-0112-400E-A50E-435299A2A568}" srcOrd="2" destOrd="0" parTransId="{18CA1A6C-1971-460C-923F-FFDF39A57A39}" sibTransId="{D8D177EE-6AFB-4D37-923D-8970A7DCB286}"/>
    <dgm:cxn modelId="{CFD878D8-CBA8-4E6D-A4A4-516F50FAC955}" type="presOf" srcId="{867D9768-D2A5-4031-8FEF-DBF9396BB342}" destId="{EB245845-58E9-48A8-A112-229634F8CF33}" srcOrd="1" destOrd="0" presId="urn:microsoft.com/office/officeart/2005/8/layout/vList4#2"/>
    <dgm:cxn modelId="{9C58B31B-E499-4009-8D97-7E14BD30E60E}" type="presOf" srcId="{A92BD89B-0112-400E-A50E-435299A2A568}" destId="{970F31FC-46FB-4865-ABFC-13A62662928E}" srcOrd="1" destOrd="0" presId="urn:microsoft.com/office/officeart/2005/8/layout/vList4#2"/>
    <dgm:cxn modelId="{ED5F08F8-86CB-4320-8172-FB1F6975D15B}" type="presOf" srcId="{BFECAA96-7800-4365-B7D8-16A352A13B9E}" destId="{EB245845-58E9-48A8-A112-229634F8CF33}" srcOrd="1" destOrd="1" presId="urn:microsoft.com/office/officeart/2005/8/layout/vList4#2"/>
    <dgm:cxn modelId="{91FAFA15-335B-4309-B103-CD37AA7AF6BE}" type="presParOf" srcId="{4BE6A224-799F-4AEC-9B8E-A8B65B5B1E02}" destId="{C2C9201D-99E6-4A82-8AC6-02978D415BCB}" srcOrd="0" destOrd="0" presId="urn:microsoft.com/office/officeart/2005/8/layout/vList4#2"/>
    <dgm:cxn modelId="{7371D8B1-312D-4948-B570-149EA69512FD}" type="presParOf" srcId="{C2C9201D-99E6-4A82-8AC6-02978D415BCB}" destId="{0B773AD0-FD2C-45AA-B516-B3F51A02D3A9}" srcOrd="0" destOrd="0" presId="urn:microsoft.com/office/officeart/2005/8/layout/vList4#2"/>
    <dgm:cxn modelId="{E6EAEBBB-6237-4469-9075-0271811A746C}" type="presParOf" srcId="{C2C9201D-99E6-4A82-8AC6-02978D415BCB}" destId="{319A7970-B725-4697-B935-7A13DF5601B5}" srcOrd="1" destOrd="0" presId="urn:microsoft.com/office/officeart/2005/8/layout/vList4#2"/>
    <dgm:cxn modelId="{FB827F74-B811-4CE0-B7C9-A335620C1742}" type="presParOf" srcId="{C2C9201D-99E6-4A82-8AC6-02978D415BCB}" destId="{3015B54F-8B4A-4748-8280-A8BDCDA5CFF5}" srcOrd="2" destOrd="0" presId="urn:microsoft.com/office/officeart/2005/8/layout/vList4#2"/>
    <dgm:cxn modelId="{53A8FABC-500E-4001-8F5F-89FEF3C12D9C}" type="presParOf" srcId="{4BE6A224-799F-4AEC-9B8E-A8B65B5B1E02}" destId="{B516FADD-7576-47A1-972E-725BC866DC0D}" srcOrd="1" destOrd="0" presId="urn:microsoft.com/office/officeart/2005/8/layout/vList4#2"/>
    <dgm:cxn modelId="{183CBD24-146E-4C24-B097-1BCE841E5DB4}" type="presParOf" srcId="{4BE6A224-799F-4AEC-9B8E-A8B65B5B1E02}" destId="{62F66F10-FD63-4270-B89A-C984FF61618F}" srcOrd="2" destOrd="0" presId="urn:microsoft.com/office/officeart/2005/8/layout/vList4#2"/>
    <dgm:cxn modelId="{01FDF99A-822D-440D-B5E3-9080DDD03FAD}" type="presParOf" srcId="{62F66F10-FD63-4270-B89A-C984FF61618F}" destId="{A16B5854-BD2A-4F7B-A2EF-C7F2573CD587}" srcOrd="0" destOrd="0" presId="urn:microsoft.com/office/officeart/2005/8/layout/vList4#2"/>
    <dgm:cxn modelId="{0C2A6B6F-A20D-40E8-A191-A88C06388FA9}" type="presParOf" srcId="{62F66F10-FD63-4270-B89A-C984FF61618F}" destId="{AE424C95-6B02-4E06-8F12-416D57A8CB08}" srcOrd="1" destOrd="0" presId="urn:microsoft.com/office/officeart/2005/8/layout/vList4#2"/>
    <dgm:cxn modelId="{74E9E59C-674F-4649-AB06-1F599162D712}" type="presParOf" srcId="{62F66F10-FD63-4270-B89A-C984FF61618F}" destId="{A95CBEA9-5ACF-47D7-B660-591B3B462BA3}" srcOrd="2" destOrd="0" presId="urn:microsoft.com/office/officeart/2005/8/layout/vList4#2"/>
    <dgm:cxn modelId="{A54693A0-F981-49BD-9A4F-D2121F4636B9}" type="presParOf" srcId="{4BE6A224-799F-4AEC-9B8E-A8B65B5B1E02}" destId="{91D67EC9-3D21-489C-8ECA-7DA2A4B4474E}" srcOrd="3" destOrd="0" presId="urn:microsoft.com/office/officeart/2005/8/layout/vList4#2"/>
    <dgm:cxn modelId="{5B1B3AF1-9AB1-4D8F-A873-907085D8B511}" type="presParOf" srcId="{4BE6A224-799F-4AEC-9B8E-A8B65B5B1E02}" destId="{FF76931A-BF60-43CB-877D-363DF5F62781}" srcOrd="4" destOrd="0" presId="urn:microsoft.com/office/officeart/2005/8/layout/vList4#2"/>
    <dgm:cxn modelId="{1A9673D4-DD98-4DE0-A87E-B00B1FED7B2D}" type="presParOf" srcId="{FF76931A-BF60-43CB-877D-363DF5F62781}" destId="{03E44610-BE9F-4A50-9367-5B6BCFB6CF33}" srcOrd="0" destOrd="0" presId="urn:microsoft.com/office/officeart/2005/8/layout/vList4#2"/>
    <dgm:cxn modelId="{5A15C514-45D4-4D12-B5C3-4595C8371E88}" type="presParOf" srcId="{FF76931A-BF60-43CB-877D-363DF5F62781}" destId="{D12A791F-82B3-4F9B-B64F-85C23D53D5A6}" srcOrd="1" destOrd="0" presId="urn:microsoft.com/office/officeart/2005/8/layout/vList4#2"/>
    <dgm:cxn modelId="{7BBCB921-3E85-4BC6-8838-A175773A5B93}" type="presParOf" srcId="{FF76931A-BF60-43CB-877D-363DF5F62781}" destId="{970F31FC-46FB-4865-ABFC-13A62662928E}" srcOrd="2" destOrd="0" presId="urn:microsoft.com/office/officeart/2005/8/layout/vList4#2"/>
    <dgm:cxn modelId="{A3461ABF-D20E-4A4D-B9E8-276EB9DB2A87}" type="presParOf" srcId="{4BE6A224-799F-4AEC-9B8E-A8B65B5B1E02}" destId="{1CC66735-51CD-4BA5-A090-715C68DFC89D}" srcOrd="5" destOrd="0" presId="urn:microsoft.com/office/officeart/2005/8/layout/vList4#2"/>
    <dgm:cxn modelId="{D4891899-BDD7-448B-AD2E-FF7724AD1F39}" type="presParOf" srcId="{4BE6A224-799F-4AEC-9B8E-A8B65B5B1E02}" destId="{D9F2760F-4433-4473-B7B3-AC597E6FEEDE}" srcOrd="6" destOrd="0" presId="urn:microsoft.com/office/officeart/2005/8/layout/vList4#2"/>
    <dgm:cxn modelId="{D833BD36-8045-45DB-88CD-88D259A3F84F}" type="presParOf" srcId="{D9F2760F-4433-4473-B7B3-AC597E6FEEDE}" destId="{F6642189-C8AA-4F39-8DB0-1F449EC2C6D4}" srcOrd="0" destOrd="0" presId="urn:microsoft.com/office/officeart/2005/8/layout/vList4#2"/>
    <dgm:cxn modelId="{95DDE310-0DC1-4D95-BEC7-16B6D556872B}" type="presParOf" srcId="{D9F2760F-4433-4473-B7B3-AC597E6FEEDE}" destId="{020C52BF-1887-45FF-8A36-FC914CAB1CD3}" srcOrd="1" destOrd="0" presId="urn:microsoft.com/office/officeart/2005/8/layout/vList4#2"/>
    <dgm:cxn modelId="{DB2779D0-D196-420C-AFEE-824171126394}" type="presParOf" srcId="{D9F2760F-4433-4473-B7B3-AC597E6FEEDE}" destId="{EB245845-58E9-48A8-A112-229634F8CF33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A20D14-6630-44BA-B905-088B735BD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2993D-3DE9-49B3-90E7-E66F1AEC8D58}">
      <dgm:prSet phldrT="[Text]"/>
      <dgm:spPr/>
      <dgm:t>
        <a:bodyPr/>
        <a:lstStyle/>
        <a:p>
          <a:r>
            <a:rPr lang="en-US" dirty="0" smtClean="0"/>
            <a:t>Flow1</a:t>
          </a:r>
          <a:endParaRPr lang="en-US" dirty="0"/>
        </a:p>
      </dgm:t>
    </dgm:pt>
    <dgm:pt modelId="{68B3ED21-02C5-40B1-AED0-089455ADDFC0}" type="parTrans" cxnId="{E5B51554-C8BA-4C15-9CA1-3E6DB206E798}">
      <dgm:prSet/>
      <dgm:spPr/>
      <dgm:t>
        <a:bodyPr/>
        <a:lstStyle/>
        <a:p>
          <a:endParaRPr lang="en-US"/>
        </a:p>
      </dgm:t>
    </dgm:pt>
    <dgm:pt modelId="{B4440A38-FA2F-46EA-B814-E2FFD198C2DE}" type="sibTrans" cxnId="{E5B51554-C8BA-4C15-9CA1-3E6DB206E798}">
      <dgm:prSet/>
      <dgm:spPr/>
      <dgm:t>
        <a:bodyPr/>
        <a:lstStyle/>
        <a:p>
          <a:endParaRPr lang="en-US"/>
        </a:p>
      </dgm:t>
    </dgm:pt>
    <dgm:pt modelId="{09C0ACF9-7D65-4A24-9F1F-42FF84A315A3}">
      <dgm:prSet phldrT="[Text]"/>
      <dgm:spPr/>
      <dgm:t>
        <a:bodyPr/>
        <a:lstStyle/>
        <a:p>
          <a:r>
            <a:rPr lang="en-US" dirty="0" smtClean="0"/>
            <a:t>Maid mediator and Staff Demo</a:t>
          </a:r>
          <a:endParaRPr lang="en-US" dirty="0"/>
        </a:p>
      </dgm:t>
    </dgm:pt>
    <dgm:pt modelId="{90A80F16-3F2C-4BB8-BF84-0A4516A8BE0C}" type="parTrans" cxnId="{C8A25E53-58DF-4E65-984C-9350C8CEF26A}">
      <dgm:prSet/>
      <dgm:spPr/>
      <dgm:t>
        <a:bodyPr/>
        <a:lstStyle/>
        <a:p>
          <a:endParaRPr lang="en-US"/>
        </a:p>
      </dgm:t>
    </dgm:pt>
    <dgm:pt modelId="{6C70F713-BC0D-40AB-B92B-C708335934E0}" type="sibTrans" cxnId="{C8A25E53-58DF-4E65-984C-9350C8CEF26A}">
      <dgm:prSet/>
      <dgm:spPr/>
      <dgm:t>
        <a:bodyPr/>
        <a:lstStyle/>
        <a:p>
          <a:endParaRPr lang="en-US"/>
        </a:p>
      </dgm:t>
    </dgm:pt>
    <dgm:pt modelId="{CB16EE1A-8467-45EC-B3FB-7136B9470108}">
      <dgm:prSet phldrT="[Text]"/>
      <dgm:spPr/>
      <dgm:t>
        <a:bodyPr/>
        <a:lstStyle/>
        <a:p>
          <a:r>
            <a:rPr lang="en-US" dirty="0" smtClean="0"/>
            <a:t>Flow2</a:t>
          </a:r>
          <a:endParaRPr lang="en-US" dirty="0"/>
        </a:p>
      </dgm:t>
    </dgm:pt>
    <dgm:pt modelId="{D55E5DD2-777E-4A05-937E-8820C2E4C039}" type="parTrans" cxnId="{56C06C8F-98D3-498C-874C-669C06BF5E21}">
      <dgm:prSet/>
      <dgm:spPr/>
      <dgm:t>
        <a:bodyPr/>
        <a:lstStyle/>
        <a:p>
          <a:endParaRPr lang="en-US"/>
        </a:p>
      </dgm:t>
    </dgm:pt>
    <dgm:pt modelId="{6BCD5104-BAFF-41E7-A797-396878BA7DAE}" type="sibTrans" cxnId="{56C06C8F-98D3-498C-874C-669C06BF5E21}">
      <dgm:prSet/>
      <dgm:spPr/>
      <dgm:t>
        <a:bodyPr/>
        <a:lstStyle/>
        <a:p>
          <a:endParaRPr lang="en-US"/>
        </a:p>
      </dgm:t>
    </dgm:pt>
    <dgm:pt modelId="{8E783248-1CCC-44B6-BF77-CDB3D89FB74B}">
      <dgm:prSet phldrT="[Text]"/>
      <dgm:spPr/>
      <dgm:t>
        <a:bodyPr/>
        <a:lstStyle/>
        <a:p>
          <a:r>
            <a:rPr lang="en-US" dirty="0" smtClean="0"/>
            <a:t>Customer 1 Scenario Demo</a:t>
          </a:r>
          <a:endParaRPr lang="en-US" dirty="0"/>
        </a:p>
      </dgm:t>
    </dgm:pt>
    <dgm:pt modelId="{154E4A4C-27C2-4F51-9220-74C3765868A5}" type="parTrans" cxnId="{E0A8F8B9-9A56-4FA8-8BFC-A19D971D3336}">
      <dgm:prSet/>
      <dgm:spPr/>
      <dgm:t>
        <a:bodyPr/>
        <a:lstStyle/>
        <a:p>
          <a:endParaRPr lang="en-US"/>
        </a:p>
      </dgm:t>
    </dgm:pt>
    <dgm:pt modelId="{B46E25C5-928C-44BC-86B4-1E403092256E}" type="sibTrans" cxnId="{E0A8F8B9-9A56-4FA8-8BFC-A19D971D3336}">
      <dgm:prSet/>
      <dgm:spPr/>
      <dgm:t>
        <a:bodyPr/>
        <a:lstStyle/>
        <a:p>
          <a:endParaRPr lang="en-US"/>
        </a:p>
      </dgm:t>
    </dgm:pt>
    <dgm:pt modelId="{D1F9257D-9D66-4AA2-B227-368055273FDB}">
      <dgm:prSet phldrT="[Text]"/>
      <dgm:spPr/>
      <dgm:t>
        <a:bodyPr/>
        <a:lstStyle/>
        <a:p>
          <a:r>
            <a:rPr lang="en-US" dirty="0" smtClean="0"/>
            <a:t>Customer 2 Scenario Demo</a:t>
          </a:r>
          <a:endParaRPr lang="en-US" dirty="0"/>
        </a:p>
      </dgm:t>
    </dgm:pt>
    <dgm:pt modelId="{85D2671D-2397-4FCD-8419-1C379F7AC7BF}" type="parTrans" cxnId="{2A325049-2D98-4131-AE0E-44B486E8B764}">
      <dgm:prSet/>
      <dgm:spPr/>
      <dgm:t>
        <a:bodyPr/>
        <a:lstStyle/>
        <a:p>
          <a:endParaRPr lang="en-US"/>
        </a:p>
      </dgm:t>
    </dgm:pt>
    <dgm:pt modelId="{D0BCC945-403F-4DF7-867A-3C26365EB51E}" type="sibTrans" cxnId="{2A325049-2D98-4131-AE0E-44B486E8B764}">
      <dgm:prSet/>
      <dgm:spPr/>
      <dgm:t>
        <a:bodyPr/>
        <a:lstStyle/>
        <a:p>
          <a:endParaRPr lang="en-US"/>
        </a:p>
      </dgm:t>
    </dgm:pt>
    <dgm:pt modelId="{14088A38-051B-46B6-BE78-808E4DB23C94}" type="pres">
      <dgm:prSet presAssocID="{B0A20D14-6630-44BA-B905-088B735BD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0C1C1-7B47-46A1-803E-824839710569}" type="pres">
      <dgm:prSet presAssocID="{5C02993D-3DE9-49B3-90E7-E66F1AEC8D5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58883-562D-4016-9DCC-33E37C434E48}" type="pres">
      <dgm:prSet presAssocID="{5C02993D-3DE9-49B3-90E7-E66F1AEC8D5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307B9-6CD2-420A-8B37-1A90F9136DBE}" type="pres">
      <dgm:prSet presAssocID="{CB16EE1A-8467-45EC-B3FB-7136B947010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0D97C-F50B-46C9-ABD3-67005C34A6B4}" type="pres">
      <dgm:prSet presAssocID="{CB16EE1A-8467-45EC-B3FB-7136B947010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C06C8F-98D3-498C-874C-669C06BF5E21}" srcId="{B0A20D14-6630-44BA-B905-088B735BD009}" destId="{CB16EE1A-8467-45EC-B3FB-7136B9470108}" srcOrd="1" destOrd="0" parTransId="{D55E5DD2-777E-4A05-937E-8820C2E4C039}" sibTransId="{6BCD5104-BAFF-41E7-A797-396878BA7DAE}"/>
    <dgm:cxn modelId="{E5B51554-C8BA-4C15-9CA1-3E6DB206E798}" srcId="{B0A20D14-6630-44BA-B905-088B735BD009}" destId="{5C02993D-3DE9-49B3-90E7-E66F1AEC8D58}" srcOrd="0" destOrd="0" parTransId="{68B3ED21-02C5-40B1-AED0-089455ADDFC0}" sibTransId="{B4440A38-FA2F-46EA-B814-E2FFD198C2DE}"/>
    <dgm:cxn modelId="{C8A25E53-58DF-4E65-984C-9350C8CEF26A}" srcId="{5C02993D-3DE9-49B3-90E7-E66F1AEC8D58}" destId="{09C0ACF9-7D65-4A24-9F1F-42FF84A315A3}" srcOrd="0" destOrd="0" parTransId="{90A80F16-3F2C-4BB8-BF84-0A4516A8BE0C}" sibTransId="{6C70F713-BC0D-40AB-B92B-C708335934E0}"/>
    <dgm:cxn modelId="{2AB2C559-14C3-4CED-ADF6-791A3ED6FCEB}" type="presOf" srcId="{D1F9257D-9D66-4AA2-B227-368055273FDB}" destId="{7300D97C-F50B-46C9-ABD3-67005C34A6B4}" srcOrd="0" destOrd="1" presId="urn:microsoft.com/office/officeart/2005/8/layout/vList2"/>
    <dgm:cxn modelId="{23AB7BEE-5EAE-44F6-B5D6-8B49947E5E78}" type="presOf" srcId="{8E783248-1CCC-44B6-BF77-CDB3D89FB74B}" destId="{7300D97C-F50B-46C9-ABD3-67005C34A6B4}" srcOrd="0" destOrd="0" presId="urn:microsoft.com/office/officeart/2005/8/layout/vList2"/>
    <dgm:cxn modelId="{4CBD6BFB-87C8-4D24-A5FD-9D7C63F945DE}" type="presOf" srcId="{CB16EE1A-8467-45EC-B3FB-7136B9470108}" destId="{CF8307B9-6CD2-420A-8B37-1A90F9136DBE}" srcOrd="0" destOrd="0" presId="urn:microsoft.com/office/officeart/2005/8/layout/vList2"/>
    <dgm:cxn modelId="{2A325049-2D98-4131-AE0E-44B486E8B764}" srcId="{CB16EE1A-8467-45EC-B3FB-7136B9470108}" destId="{D1F9257D-9D66-4AA2-B227-368055273FDB}" srcOrd="1" destOrd="0" parTransId="{85D2671D-2397-4FCD-8419-1C379F7AC7BF}" sibTransId="{D0BCC945-403F-4DF7-867A-3C26365EB51E}"/>
    <dgm:cxn modelId="{BFC71AAE-1CBB-41F9-9ECA-71367755876D}" type="presOf" srcId="{09C0ACF9-7D65-4A24-9F1F-42FF84A315A3}" destId="{E6758883-562D-4016-9DCC-33E37C434E48}" srcOrd="0" destOrd="0" presId="urn:microsoft.com/office/officeart/2005/8/layout/vList2"/>
    <dgm:cxn modelId="{87C353E7-9116-4017-A043-E0D06E9D2754}" type="presOf" srcId="{B0A20D14-6630-44BA-B905-088B735BD009}" destId="{14088A38-051B-46B6-BE78-808E4DB23C94}" srcOrd="0" destOrd="0" presId="urn:microsoft.com/office/officeart/2005/8/layout/vList2"/>
    <dgm:cxn modelId="{E0A8F8B9-9A56-4FA8-8BFC-A19D971D3336}" srcId="{CB16EE1A-8467-45EC-B3FB-7136B9470108}" destId="{8E783248-1CCC-44B6-BF77-CDB3D89FB74B}" srcOrd="0" destOrd="0" parTransId="{154E4A4C-27C2-4F51-9220-74C3765868A5}" sibTransId="{B46E25C5-928C-44BC-86B4-1E403092256E}"/>
    <dgm:cxn modelId="{E0F6E9DC-C320-4B25-A28A-A026617DFB25}" type="presOf" srcId="{5C02993D-3DE9-49B3-90E7-E66F1AEC8D58}" destId="{3980C1C1-7B47-46A1-803E-824839710569}" srcOrd="0" destOrd="0" presId="urn:microsoft.com/office/officeart/2005/8/layout/vList2"/>
    <dgm:cxn modelId="{BBE6AC68-9B46-4159-812D-23A32A9D8B38}" type="presParOf" srcId="{14088A38-051B-46B6-BE78-808E4DB23C94}" destId="{3980C1C1-7B47-46A1-803E-824839710569}" srcOrd="0" destOrd="0" presId="urn:microsoft.com/office/officeart/2005/8/layout/vList2"/>
    <dgm:cxn modelId="{1A0F5EE4-7C79-4A7D-8406-92DC0CFC9005}" type="presParOf" srcId="{14088A38-051B-46B6-BE78-808E4DB23C94}" destId="{E6758883-562D-4016-9DCC-33E37C434E48}" srcOrd="1" destOrd="0" presId="urn:microsoft.com/office/officeart/2005/8/layout/vList2"/>
    <dgm:cxn modelId="{D55CCD21-FFA9-4721-885B-186BA8608FFD}" type="presParOf" srcId="{14088A38-051B-46B6-BE78-808E4DB23C94}" destId="{CF8307B9-6CD2-420A-8B37-1A90F9136DBE}" srcOrd="2" destOrd="0" presId="urn:microsoft.com/office/officeart/2005/8/layout/vList2"/>
    <dgm:cxn modelId="{9F8B519A-EACA-401A-85E8-53099D1D6EAE}" type="presParOf" srcId="{14088A38-051B-46B6-BE78-808E4DB23C94}" destId="{7300D97C-F50B-46C9-ABD3-67005C34A6B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E2B900-1C66-4140-BF03-BC7F24869F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D7CEC0-2CF1-456A-ADE3-D6B2D3D91F4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1</a:t>
          </a:r>
          <a:endParaRPr lang="en-US" dirty="0">
            <a:solidFill>
              <a:schemeClr val="tx1"/>
            </a:solidFill>
          </a:endParaRPr>
        </a:p>
      </dgm:t>
    </dgm:pt>
    <dgm:pt modelId="{194142C0-1AE5-493A-ABC8-3B1F6DD8E763}" type="parTrans" cxnId="{F8C1CFF9-C79B-4732-8903-AD01D2A114E9}">
      <dgm:prSet/>
      <dgm:spPr/>
      <dgm:t>
        <a:bodyPr/>
        <a:lstStyle/>
        <a:p>
          <a:endParaRPr lang="en-US"/>
        </a:p>
      </dgm:t>
    </dgm:pt>
    <dgm:pt modelId="{3C4DA0B9-B68B-4EFB-BE46-AE7B7202359F}" type="sibTrans" cxnId="{F8C1CFF9-C79B-4732-8903-AD01D2A114E9}">
      <dgm:prSet/>
      <dgm:spPr/>
      <dgm:t>
        <a:bodyPr/>
        <a:lstStyle/>
        <a:p>
          <a:endParaRPr lang="en-US"/>
        </a:p>
      </dgm:t>
    </dgm:pt>
    <dgm:pt modelId="{2648C9FC-05E3-407C-92BC-6C844644289F}">
      <dgm:prSet phldrT="[Text]" custT="1"/>
      <dgm:spPr/>
      <dgm:t>
        <a:bodyPr/>
        <a:lstStyle/>
        <a:p>
          <a:pPr algn="l"/>
          <a:r>
            <a:rPr lang="en-US" sz="1600" dirty="0" smtClean="0"/>
            <a:t>21-30 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E65E8EEC-F30F-417F-BED7-3CD4D5A4DF0A}" type="parTrans" cxnId="{B048701D-062E-4EC0-B854-4C7AD45FFD26}">
      <dgm:prSet/>
      <dgm:spPr/>
      <dgm:t>
        <a:bodyPr/>
        <a:lstStyle/>
        <a:p>
          <a:endParaRPr lang="en-US"/>
        </a:p>
      </dgm:t>
    </dgm:pt>
    <dgm:pt modelId="{8448E522-9755-471D-B944-617FE6F0473C}" type="sibTrans" cxnId="{B048701D-062E-4EC0-B854-4C7AD45FFD26}">
      <dgm:prSet/>
      <dgm:spPr/>
      <dgm:t>
        <a:bodyPr/>
        <a:lstStyle/>
        <a:p>
          <a:endParaRPr lang="en-US"/>
        </a:p>
      </dgm:t>
    </dgm:pt>
    <dgm:pt modelId="{9A6AD0B2-F77A-4E6E-BAF9-6E94D9B8D86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2</a:t>
          </a:r>
          <a:endParaRPr lang="en-US" dirty="0">
            <a:solidFill>
              <a:schemeClr val="tx1"/>
            </a:solidFill>
          </a:endParaRPr>
        </a:p>
      </dgm:t>
    </dgm:pt>
    <dgm:pt modelId="{4B0F55DC-FFE0-45FA-B198-0508E802552F}" type="parTrans" cxnId="{FEF6CCBC-74A8-4A12-AE89-1C07AAD81F50}">
      <dgm:prSet/>
      <dgm:spPr/>
      <dgm:t>
        <a:bodyPr/>
        <a:lstStyle/>
        <a:p>
          <a:endParaRPr lang="en-US"/>
        </a:p>
      </dgm:t>
    </dgm:pt>
    <dgm:pt modelId="{C9AB5980-B7B6-45A1-ACA0-6BE30FB9458C}" type="sibTrans" cxnId="{FEF6CCBC-74A8-4A12-AE89-1C07AAD81F50}">
      <dgm:prSet/>
      <dgm:spPr/>
      <dgm:t>
        <a:bodyPr/>
        <a:lstStyle/>
        <a:p>
          <a:endParaRPr lang="en-US"/>
        </a:p>
      </dgm:t>
    </dgm:pt>
    <dgm:pt modelId="{15CBC864-5D93-4127-8FD0-69BCF403FDE3}">
      <dgm:prSet phldrT="[Text]" custT="1"/>
      <dgm:spPr/>
      <dgm:t>
        <a:bodyPr/>
        <a:lstStyle/>
        <a:p>
          <a:r>
            <a:rPr lang="en-US" sz="1600" dirty="0" err="1" smtClean="0"/>
            <a:t>Nữ</a:t>
          </a:r>
          <a:r>
            <a:rPr lang="en-US" sz="1600" dirty="0" smtClean="0"/>
            <a:t>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0FD7D5DD-230A-4B26-8837-F7ED4FBC7C70}" type="parTrans" cxnId="{63611642-27C9-43AC-96B8-F2C571DFFA90}">
      <dgm:prSet/>
      <dgm:spPr/>
      <dgm:t>
        <a:bodyPr/>
        <a:lstStyle/>
        <a:p>
          <a:endParaRPr lang="en-US"/>
        </a:p>
      </dgm:t>
    </dgm:pt>
    <dgm:pt modelId="{B24428A2-C853-4017-9BBD-CC625DB090C8}" type="sibTrans" cxnId="{63611642-27C9-43AC-96B8-F2C571DFFA90}">
      <dgm:prSet/>
      <dgm:spPr/>
      <dgm:t>
        <a:bodyPr/>
        <a:lstStyle/>
        <a:p>
          <a:endParaRPr lang="en-US"/>
        </a:p>
      </dgm:t>
    </dgm:pt>
    <dgm:pt modelId="{3DFA8EC0-60E5-4111-8382-50D28F33FC64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Job request 3</a:t>
          </a:r>
          <a:endParaRPr lang="en-US" dirty="0">
            <a:solidFill>
              <a:schemeClr val="tx1"/>
            </a:solidFill>
          </a:endParaRPr>
        </a:p>
      </dgm:t>
    </dgm:pt>
    <dgm:pt modelId="{6027C79B-5321-4CAE-8835-D77F25A064B9}" type="parTrans" cxnId="{862FDFB4-24B9-445D-A181-B1F564C12125}">
      <dgm:prSet/>
      <dgm:spPr/>
      <dgm:t>
        <a:bodyPr/>
        <a:lstStyle/>
        <a:p>
          <a:endParaRPr lang="en-US"/>
        </a:p>
      </dgm:t>
    </dgm:pt>
    <dgm:pt modelId="{FB563DC4-E512-4083-B235-15E5991BCF98}" type="sibTrans" cxnId="{862FDFB4-24B9-445D-A181-B1F564C12125}">
      <dgm:prSet/>
      <dgm:spPr/>
      <dgm:t>
        <a:bodyPr/>
        <a:lstStyle/>
        <a:p>
          <a:endParaRPr lang="en-US"/>
        </a:p>
      </dgm:t>
    </dgm:pt>
    <dgm:pt modelId="{60A087EA-D1DF-47C4-ADDA-92854BE4C007}">
      <dgm:prSet phldrT="[Text]" custT="1"/>
      <dgm:spPr/>
      <dgm:t>
        <a:bodyPr/>
        <a:lstStyle/>
        <a:p>
          <a:r>
            <a:rPr lang="en-US" sz="1600" dirty="0" err="1" smtClean="0"/>
            <a:t>Nữ</a:t>
          </a:r>
          <a:r>
            <a:rPr lang="en-US" sz="1600" dirty="0" smtClean="0"/>
            <a:t>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213BF17C-7096-41DC-9B4B-BBCA516BC9D6}" type="parTrans" cxnId="{76884395-3ED1-4634-8375-DDD3BBC31415}">
      <dgm:prSet/>
      <dgm:spPr/>
      <dgm:t>
        <a:bodyPr/>
        <a:lstStyle/>
        <a:p>
          <a:endParaRPr lang="en-US"/>
        </a:p>
      </dgm:t>
    </dgm:pt>
    <dgm:pt modelId="{1F5A50E7-EEB9-4637-B43C-182A8F965100}" type="sibTrans" cxnId="{76884395-3ED1-4634-8375-DDD3BBC31415}">
      <dgm:prSet/>
      <dgm:spPr/>
      <dgm:t>
        <a:bodyPr/>
        <a:lstStyle/>
        <a:p>
          <a:endParaRPr lang="en-US"/>
        </a:p>
      </dgm:t>
    </dgm:pt>
    <dgm:pt modelId="{191DFEB5-BF12-42A0-9DAE-042F1A700F29}">
      <dgm:prSet custT="1"/>
      <dgm:spPr/>
      <dgm:t>
        <a:bodyPr/>
        <a:lstStyle/>
        <a:p>
          <a:pPr algn="l"/>
          <a:r>
            <a:rPr lang="en-US" sz="1600" dirty="0" smtClean="0"/>
            <a:t>1-3 </a:t>
          </a:r>
          <a:r>
            <a:rPr lang="en-US" sz="1600" dirty="0" err="1" smtClean="0"/>
            <a:t>năm</a:t>
          </a:r>
          <a:r>
            <a:rPr lang="en-US" sz="1600" dirty="0" smtClean="0"/>
            <a:t> 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A6E200ED-F867-48EE-AC68-EA6D5788650C}" type="parTrans" cxnId="{101FE3B9-ACA5-4CD4-9C36-B841C79125DC}">
      <dgm:prSet/>
      <dgm:spPr/>
      <dgm:t>
        <a:bodyPr/>
        <a:lstStyle/>
        <a:p>
          <a:endParaRPr lang="en-US"/>
        </a:p>
      </dgm:t>
    </dgm:pt>
    <dgm:pt modelId="{89BF97B5-1A1A-498B-B51B-B68661D2EE48}" type="sibTrans" cxnId="{101FE3B9-ACA5-4CD4-9C36-B841C79125DC}">
      <dgm:prSet/>
      <dgm:spPr/>
      <dgm:t>
        <a:bodyPr/>
        <a:lstStyle/>
        <a:p>
          <a:endParaRPr lang="en-US"/>
        </a:p>
      </dgm:t>
    </dgm:pt>
    <dgm:pt modelId="{676AF376-ED4A-4727-B377-4AED2806E1D0}">
      <dgm:prSet custT="1"/>
      <dgm:spPr/>
      <dgm:t>
        <a:bodyPr/>
        <a:lstStyle/>
        <a:p>
          <a:pPr algn="l"/>
          <a:r>
            <a:rPr lang="en-US" sz="1600" dirty="0" err="1" smtClean="0"/>
            <a:t>Miền</a:t>
          </a:r>
          <a:r>
            <a:rPr lang="en-US" sz="1600" dirty="0" smtClean="0"/>
            <a:t> </a:t>
          </a:r>
          <a:r>
            <a:rPr lang="en-US" sz="1600" dirty="0" err="1" smtClean="0"/>
            <a:t>trung</a:t>
          </a:r>
          <a:r>
            <a:rPr lang="en-US" sz="1600" dirty="0" smtClean="0"/>
            <a:t> 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12778399-29F3-4E5F-ACC4-983C64917C10}" type="parTrans" cxnId="{F9E78F71-3B9C-46E1-8C83-BD093EB769C6}">
      <dgm:prSet/>
      <dgm:spPr/>
      <dgm:t>
        <a:bodyPr/>
        <a:lstStyle/>
        <a:p>
          <a:endParaRPr lang="en-US"/>
        </a:p>
      </dgm:t>
    </dgm:pt>
    <dgm:pt modelId="{C3EA1DAE-0F11-4A7F-BA29-B3991F4D7458}" type="sibTrans" cxnId="{F9E78F71-3B9C-46E1-8C83-BD093EB769C6}">
      <dgm:prSet/>
      <dgm:spPr/>
      <dgm:t>
        <a:bodyPr/>
        <a:lstStyle/>
        <a:p>
          <a:endParaRPr lang="en-US"/>
        </a:p>
      </dgm:t>
    </dgm:pt>
    <dgm:pt modelId="{4AB630F7-9034-40C5-89B9-D1E3A49642D6}">
      <dgm:prSet custT="1"/>
      <dgm:spPr/>
      <dgm:t>
        <a:bodyPr/>
        <a:lstStyle/>
        <a:p>
          <a:pPr algn="l"/>
          <a:r>
            <a:rPr lang="en-US" sz="1600" dirty="0" err="1" smtClean="0"/>
            <a:t>Quận</a:t>
          </a:r>
          <a:r>
            <a:rPr lang="en-US" sz="1600" dirty="0" smtClean="0"/>
            <a:t> 2 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F036AAE0-3882-4B67-8D7D-484DBF5301F6}" type="parTrans" cxnId="{93BA6932-75A5-4438-BAAD-F8F54AA92CF7}">
      <dgm:prSet/>
      <dgm:spPr/>
      <dgm:t>
        <a:bodyPr/>
        <a:lstStyle/>
        <a:p>
          <a:endParaRPr lang="en-US"/>
        </a:p>
      </dgm:t>
    </dgm:pt>
    <dgm:pt modelId="{8DB8462B-EDDE-4BAA-B62B-ED525CB837C4}" type="sibTrans" cxnId="{93BA6932-75A5-4438-BAAD-F8F54AA92CF7}">
      <dgm:prSet/>
      <dgm:spPr/>
      <dgm:t>
        <a:bodyPr/>
        <a:lstStyle/>
        <a:p>
          <a:endParaRPr lang="en-US"/>
        </a:p>
      </dgm:t>
    </dgm:pt>
    <dgm:pt modelId="{4238C0F6-1EF5-4968-BC89-665E3EC3361A}">
      <dgm:prSet custT="1"/>
      <dgm:spPr/>
      <dgm:t>
        <a:bodyPr/>
        <a:lstStyle/>
        <a:p>
          <a:pPr algn="l"/>
          <a:r>
            <a:rPr lang="en-US" sz="1600" dirty="0" smtClean="0"/>
            <a:t>3-5 </a:t>
          </a:r>
          <a:r>
            <a:rPr lang="en-US" sz="1600" dirty="0" err="1" smtClean="0"/>
            <a:t>tr</a:t>
          </a:r>
          <a:r>
            <a:rPr lang="en-US" sz="1600" dirty="0" smtClean="0"/>
            <a:t>	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E04A2474-2E8F-4872-9EFB-D740CBEB4546}" type="parTrans" cxnId="{00E49FA9-EC3B-42D5-8B8C-B72E8CD39C88}">
      <dgm:prSet/>
      <dgm:spPr/>
      <dgm:t>
        <a:bodyPr/>
        <a:lstStyle/>
        <a:p>
          <a:endParaRPr lang="en-US"/>
        </a:p>
      </dgm:t>
    </dgm:pt>
    <dgm:pt modelId="{B94F9081-42C5-431F-9A83-3ACA5710B91A}" type="sibTrans" cxnId="{00E49FA9-EC3B-42D5-8B8C-B72E8CD39C88}">
      <dgm:prSet/>
      <dgm:spPr/>
      <dgm:t>
        <a:bodyPr/>
        <a:lstStyle/>
        <a:p>
          <a:endParaRPr lang="en-US"/>
        </a:p>
      </dgm:t>
    </dgm:pt>
    <dgm:pt modelId="{2F82F820-F0FB-49AD-84A5-8EF449626208}">
      <dgm:prSet custT="1"/>
      <dgm:spPr/>
      <dgm:t>
        <a:bodyPr/>
        <a:lstStyle/>
        <a:p>
          <a:pPr algn="l"/>
          <a:r>
            <a:rPr lang="en-US" sz="1600" dirty="0" err="1" smtClean="0"/>
            <a:t>Không</a:t>
          </a:r>
          <a:r>
            <a:rPr lang="en-US" sz="1600" dirty="0" smtClean="0"/>
            <a:t> </a:t>
          </a:r>
          <a:r>
            <a:rPr lang="en-US" sz="1600" dirty="0" smtClean="0"/>
            <a:t>ở </a:t>
          </a:r>
          <a:r>
            <a:rPr lang="en-US" sz="1600" dirty="0" err="1" smtClean="0"/>
            <a:t>lại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1BE7C80A-85F9-4080-961C-A3F33AA087A8}" type="parTrans" cxnId="{AB1E2CE6-AA98-4D62-83B8-29F1AC8B72C2}">
      <dgm:prSet/>
      <dgm:spPr/>
      <dgm:t>
        <a:bodyPr/>
        <a:lstStyle/>
        <a:p>
          <a:endParaRPr lang="en-US"/>
        </a:p>
      </dgm:t>
    </dgm:pt>
    <dgm:pt modelId="{C0AACFD3-54DC-458F-9050-6027DAF2594C}" type="sibTrans" cxnId="{AB1E2CE6-AA98-4D62-83B8-29F1AC8B72C2}">
      <dgm:prSet/>
      <dgm:spPr/>
      <dgm:t>
        <a:bodyPr/>
        <a:lstStyle/>
        <a:p>
          <a:endParaRPr lang="en-US"/>
        </a:p>
      </dgm:t>
    </dgm:pt>
    <dgm:pt modelId="{3CF0DFD2-83D4-4215-97A0-C6CE4DAD856F}">
      <dgm:prSet custT="1"/>
      <dgm:spPr/>
      <dgm:t>
        <a:bodyPr/>
        <a:lstStyle/>
        <a:p>
          <a:pPr algn="l"/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già</a:t>
          </a:r>
          <a:r>
            <a:rPr lang="en-US" sz="1600" dirty="0" smtClean="0"/>
            <a:t> 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CC2FF7AD-00E3-4A00-AB3F-17923AC0BB07}" type="parTrans" cxnId="{1C86CDDA-4ECF-4048-AA9A-3AA05F4FF31C}">
      <dgm:prSet/>
      <dgm:spPr/>
      <dgm:t>
        <a:bodyPr/>
        <a:lstStyle/>
        <a:p>
          <a:endParaRPr lang="en-US"/>
        </a:p>
      </dgm:t>
    </dgm:pt>
    <dgm:pt modelId="{04B7A970-978A-4A30-92E3-A247199DB1A9}" type="sibTrans" cxnId="{1C86CDDA-4ECF-4048-AA9A-3AA05F4FF31C}">
      <dgm:prSet/>
      <dgm:spPr/>
      <dgm:t>
        <a:bodyPr/>
        <a:lstStyle/>
        <a:p>
          <a:endParaRPr lang="en-US"/>
        </a:p>
      </dgm:t>
    </dgm:pt>
    <dgm:pt modelId="{6DFF022D-7360-4016-BADA-0A13D8242F00}">
      <dgm:prSet custT="1"/>
      <dgm:spPr/>
      <dgm:t>
        <a:bodyPr/>
        <a:lstStyle/>
        <a:p>
          <a:r>
            <a:rPr lang="en-US" sz="1600" dirty="0" smtClean="0"/>
            <a:t>21-30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E965CE48-0B54-425C-9248-AE07C6AA3096}" type="parTrans" cxnId="{AFF193B5-4050-4161-BA63-2D3C5153CABB}">
      <dgm:prSet/>
      <dgm:spPr/>
      <dgm:t>
        <a:bodyPr/>
        <a:lstStyle/>
        <a:p>
          <a:endParaRPr lang="en-US"/>
        </a:p>
      </dgm:t>
    </dgm:pt>
    <dgm:pt modelId="{B73BC91F-F7EC-40C0-B16D-20ED2AC94A74}" type="sibTrans" cxnId="{AFF193B5-4050-4161-BA63-2D3C5153CABB}">
      <dgm:prSet/>
      <dgm:spPr/>
      <dgm:t>
        <a:bodyPr/>
        <a:lstStyle/>
        <a:p>
          <a:endParaRPr lang="en-US"/>
        </a:p>
      </dgm:t>
    </dgm:pt>
    <dgm:pt modelId="{C7244DF5-9DBD-4EAE-ACBE-F718A6F74727}">
      <dgm:prSet custT="1"/>
      <dgm:spPr/>
      <dgm:t>
        <a:bodyPr/>
        <a:lstStyle/>
        <a:p>
          <a:r>
            <a:rPr lang="en-US" sz="1600" dirty="0" smtClean="0"/>
            <a:t>1-3 </a:t>
          </a:r>
          <a:r>
            <a:rPr lang="en-US" sz="1600" dirty="0" err="1" smtClean="0"/>
            <a:t>năm</a:t>
          </a:r>
          <a:r>
            <a:rPr lang="en-US" sz="1600" dirty="0" smtClean="0"/>
            <a:t>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4A9D2AA4-9172-4E3B-9B84-7C9E4231A364}" type="parTrans" cxnId="{D0574BA1-1B88-4005-80C9-9FC68533FD4C}">
      <dgm:prSet/>
      <dgm:spPr/>
      <dgm:t>
        <a:bodyPr/>
        <a:lstStyle/>
        <a:p>
          <a:endParaRPr lang="en-US"/>
        </a:p>
      </dgm:t>
    </dgm:pt>
    <dgm:pt modelId="{30D204BD-7CEF-44D0-877E-429956DA9B6B}" type="sibTrans" cxnId="{D0574BA1-1B88-4005-80C9-9FC68533FD4C}">
      <dgm:prSet/>
      <dgm:spPr/>
      <dgm:t>
        <a:bodyPr/>
        <a:lstStyle/>
        <a:p>
          <a:endParaRPr lang="en-US"/>
        </a:p>
      </dgm:t>
    </dgm:pt>
    <dgm:pt modelId="{8B5B977A-B88A-4F33-95F9-F0801534A0AA}">
      <dgm:prSet custT="1"/>
      <dgm:spPr/>
      <dgm:t>
        <a:bodyPr/>
        <a:lstStyle/>
        <a:p>
          <a:r>
            <a:rPr lang="en-US" sz="1600" dirty="0" err="1" smtClean="0"/>
            <a:t>Miền</a:t>
          </a:r>
          <a:r>
            <a:rPr lang="en-US" sz="1600" dirty="0" smtClean="0"/>
            <a:t> </a:t>
          </a:r>
          <a:r>
            <a:rPr lang="en-US" sz="1600" dirty="0" err="1" smtClean="0"/>
            <a:t>tây</a:t>
          </a:r>
          <a:r>
            <a:rPr lang="en-US" sz="1600" dirty="0" smtClean="0"/>
            <a:t>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F9FFA631-EC89-4109-9796-9B1618197B0C}" type="parTrans" cxnId="{55AEC797-8C0F-4D6C-8E83-56709CE6C591}">
      <dgm:prSet/>
      <dgm:spPr/>
      <dgm:t>
        <a:bodyPr/>
        <a:lstStyle/>
        <a:p>
          <a:endParaRPr lang="en-US"/>
        </a:p>
      </dgm:t>
    </dgm:pt>
    <dgm:pt modelId="{3BB44E53-64DC-4886-8164-D1E64B074E61}" type="sibTrans" cxnId="{55AEC797-8C0F-4D6C-8E83-56709CE6C591}">
      <dgm:prSet/>
      <dgm:spPr/>
      <dgm:t>
        <a:bodyPr/>
        <a:lstStyle/>
        <a:p>
          <a:endParaRPr lang="en-US"/>
        </a:p>
      </dgm:t>
    </dgm:pt>
    <dgm:pt modelId="{90269794-F4C0-4786-BA6D-98655BB6AFF1}">
      <dgm:prSet custT="1"/>
      <dgm:spPr/>
      <dgm:t>
        <a:bodyPr/>
        <a:lstStyle/>
        <a:p>
          <a:r>
            <a:rPr lang="en-US" sz="1600" dirty="0" err="1" smtClean="0"/>
            <a:t>Quận</a:t>
          </a:r>
          <a:r>
            <a:rPr lang="en-US" sz="1600" dirty="0" smtClean="0"/>
            <a:t> 4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A80926AC-F7F3-4D6E-85A8-A9926DF64804}" type="parTrans" cxnId="{1E1BF60E-1C46-4EC9-9E88-8EACDA56BDC6}">
      <dgm:prSet/>
      <dgm:spPr/>
      <dgm:t>
        <a:bodyPr/>
        <a:lstStyle/>
        <a:p>
          <a:endParaRPr lang="en-US"/>
        </a:p>
      </dgm:t>
    </dgm:pt>
    <dgm:pt modelId="{7284CD71-28FA-4304-B1AA-1EBE43231CAC}" type="sibTrans" cxnId="{1E1BF60E-1C46-4EC9-9E88-8EACDA56BDC6}">
      <dgm:prSet/>
      <dgm:spPr/>
      <dgm:t>
        <a:bodyPr/>
        <a:lstStyle/>
        <a:p>
          <a:endParaRPr lang="en-US"/>
        </a:p>
      </dgm:t>
    </dgm:pt>
    <dgm:pt modelId="{8A0F0394-FEA2-4EA0-A632-C0D3E10F8C83}">
      <dgm:prSet custT="1"/>
      <dgm:spPr/>
      <dgm:t>
        <a:bodyPr/>
        <a:lstStyle/>
        <a:p>
          <a:endParaRPr lang="en-US" sz="1600" dirty="0"/>
        </a:p>
      </dgm:t>
    </dgm:pt>
    <dgm:pt modelId="{11CF5D3D-CF1C-43C3-9335-686C6509B7FD}" type="parTrans" cxnId="{F7F5A187-8E8B-430F-92FA-7A2793A2EA27}">
      <dgm:prSet/>
      <dgm:spPr/>
      <dgm:t>
        <a:bodyPr/>
        <a:lstStyle/>
        <a:p>
          <a:endParaRPr lang="en-US"/>
        </a:p>
      </dgm:t>
    </dgm:pt>
    <dgm:pt modelId="{A95EA779-92CF-483E-9A37-5077BEFCC62D}" type="sibTrans" cxnId="{F7F5A187-8E8B-430F-92FA-7A2793A2EA27}">
      <dgm:prSet/>
      <dgm:spPr/>
      <dgm:t>
        <a:bodyPr/>
        <a:lstStyle/>
        <a:p>
          <a:endParaRPr lang="en-US"/>
        </a:p>
      </dgm:t>
    </dgm:pt>
    <dgm:pt modelId="{CD187027-DFB4-4C81-A065-C8A46FF4846C}">
      <dgm:prSet custT="1"/>
      <dgm:spPr/>
      <dgm:t>
        <a:bodyPr/>
        <a:lstStyle/>
        <a:p>
          <a:r>
            <a:rPr lang="en-US" sz="1600" dirty="0" err="1" smtClean="0"/>
            <a:t>Nấu</a:t>
          </a:r>
          <a:r>
            <a:rPr lang="en-US" sz="1600" dirty="0" smtClean="0"/>
            <a:t> </a:t>
          </a:r>
          <a:r>
            <a:rPr lang="en-US" sz="1600" dirty="0" err="1" smtClean="0"/>
            <a:t>ăn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607577B1-65A7-45D2-901E-59B1B4D65D11}" type="parTrans" cxnId="{3FBAFCAF-CE08-41FA-B009-A7076374F780}">
      <dgm:prSet/>
      <dgm:spPr/>
      <dgm:t>
        <a:bodyPr/>
        <a:lstStyle/>
        <a:p>
          <a:endParaRPr lang="en-US"/>
        </a:p>
      </dgm:t>
    </dgm:pt>
    <dgm:pt modelId="{F4EE7243-E567-4F42-A0A0-F354C49B8D7D}" type="sibTrans" cxnId="{3FBAFCAF-CE08-41FA-B009-A7076374F780}">
      <dgm:prSet/>
      <dgm:spPr/>
      <dgm:t>
        <a:bodyPr/>
        <a:lstStyle/>
        <a:p>
          <a:endParaRPr lang="en-US"/>
        </a:p>
      </dgm:t>
    </dgm:pt>
    <dgm:pt modelId="{5F324EA4-DA29-4496-A077-6683E6A616C3}">
      <dgm:prSet custT="1"/>
      <dgm:spPr/>
      <dgm:t>
        <a:bodyPr/>
        <a:lstStyle/>
        <a:p>
          <a:r>
            <a:rPr lang="en-US" sz="1600" dirty="0" smtClean="0"/>
            <a:t>21-30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346213B2-1886-432A-AFBF-58B6BF793A4A}" type="parTrans" cxnId="{3D48D8DA-8979-4188-8FE8-791E06FF34F2}">
      <dgm:prSet/>
      <dgm:spPr/>
      <dgm:t>
        <a:bodyPr/>
        <a:lstStyle/>
        <a:p>
          <a:endParaRPr lang="en-US"/>
        </a:p>
      </dgm:t>
    </dgm:pt>
    <dgm:pt modelId="{C607BCF9-FFE5-4250-B2C8-D3DCE9CA037B}" type="sibTrans" cxnId="{3D48D8DA-8979-4188-8FE8-791E06FF34F2}">
      <dgm:prSet/>
      <dgm:spPr/>
      <dgm:t>
        <a:bodyPr/>
        <a:lstStyle/>
        <a:p>
          <a:endParaRPr lang="en-US"/>
        </a:p>
      </dgm:t>
    </dgm:pt>
    <dgm:pt modelId="{D4AF4B5E-C238-489B-B62B-6537252A00A3}">
      <dgm:prSet custT="1"/>
      <dgm:spPr/>
      <dgm:t>
        <a:bodyPr/>
        <a:lstStyle/>
        <a:p>
          <a:r>
            <a:rPr lang="en-US" sz="1600" dirty="0" smtClean="0"/>
            <a:t>1-3 </a:t>
          </a:r>
          <a:r>
            <a:rPr lang="en-US" sz="1600" dirty="0" err="1" smtClean="0"/>
            <a:t>năm</a:t>
          </a:r>
          <a:r>
            <a:rPr lang="en-US" sz="1600" dirty="0" smtClean="0"/>
            <a:t>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7DC418EF-1252-47F4-8B58-0FE005ADA2C6}" type="parTrans" cxnId="{8A35BDBA-FCE6-46BE-8F73-AC94040E4B3B}">
      <dgm:prSet/>
      <dgm:spPr/>
      <dgm:t>
        <a:bodyPr/>
        <a:lstStyle/>
        <a:p>
          <a:endParaRPr lang="en-US"/>
        </a:p>
      </dgm:t>
    </dgm:pt>
    <dgm:pt modelId="{152AD91F-528F-4F39-85B2-A7FC74C5A3BB}" type="sibTrans" cxnId="{8A35BDBA-FCE6-46BE-8F73-AC94040E4B3B}">
      <dgm:prSet/>
      <dgm:spPr/>
      <dgm:t>
        <a:bodyPr/>
        <a:lstStyle/>
        <a:p>
          <a:endParaRPr lang="en-US"/>
        </a:p>
      </dgm:t>
    </dgm:pt>
    <dgm:pt modelId="{12B1DBBD-EAFF-4F9B-B249-9A6FD8ECB62A}">
      <dgm:prSet custT="1"/>
      <dgm:spPr/>
      <dgm:t>
        <a:bodyPr/>
        <a:lstStyle/>
        <a:p>
          <a:r>
            <a:rPr lang="en-US" sz="1600" dirty="0" err="1" smtClean="0"/>
            <a:t>Miền</a:t>
          </a:r>
          <a:r>
            <a:rPr lang="en-US" sz="1600" dirty="0" smtClean="0"/>
            <a:t> </a:t>
          </a:r>
          <a:r>
            <a:rPr lang="en-US" sz="1600" dirty="0" err="1" smtClean="0"/>
            <a:t>tây</a:t>
          </a:r>
          <a:r>
            <a:rPr lang="en-US" sz="1600" dirty="0" smtClean="0"/>
            <a:t>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3AD40A6B-E1E8-4A9D-9257-958EC6490536}" type="parTrans" cxnId="{21292D49-9D40-4344-A055-DADDAE8DD7E0}">
      <dgm:prSet/>
      <dgm:spPr/>
      <dgm:t>
        <a:bodyPr/>
        <a:lstStyle/>
        <a:p>
          <a:endParaRPr lang="en-US"/>
        </a:p>
      </dgm:t>
    </dgm:pt>
    <dgm:pt modelId="{E4472945-10CA-4CF4-B020-356F1057DA34}" type="sibTrans" cxnId="{21292D49-9D40-4344-A055-DADDAE8DD7E0}">
      <dgm:prSet/>
      <dgm:spPr/>
      <dgm:t>
        <a:bodyPr/>
        <a:lstStyle/>
        <a:p>
          <a:endParaRPr lang="en-US"/>
        </a:p>
      </dgm:t>
    </dgm:pt>
    <dgm:pt modelId="{97DA54D1-8362-4012-819E-89D91A085778}">
      <dgm:prSet custT="1"/>
      <dgm:spPr/>
      <dgm:t>
        <a:bodyPr/>
        <a:lstStyle/>
        <a:p>
          <a:r>
            <a:rPr lang="en-US" sz="1600" dirty="0" err="1" smtClean="0"/>
            <a:t>Quận</a:t>
          </a:r>
          <a:r>
            <a:rPr lang="en-US" sz="1600" dirty="0" smtClean="0"/>
            <a:t> 4	</a:t>
          </a:r>
          <a:r>
            <a:rPr lang="en-US" sz="1600" b="1" dirty="0" smtClean="0"/>
            <a:t>20</a:t>
          </a:r>
          <a:endParaRPr lang="en-US" sz="1600" b="1" dirty="0"/>
        </a:p>
      </dgm:t>
    </dgm:pt>
    <dgm:pt modelId="{FDDE317F-5D77-481E-B8E0-D16F423A0813}" type="parTrans" cxnId="{F942C372-D04B-4BCA-9AE5-E8F1EBE864D2}">
      <dgm:prSet/>
      <dgm:spPr/>
      <dgm:t>
        <a:bodyPr/>
        <a:lstStyle/>
        <a:p>
          <a:endParaRPr lang="en-US"/>
        </a:p>
      </dgm:t>
    </dgm:pt>
    <dgm:pt modelId="{61A63DEA-8A27-49A5-881D-69D27A6E38D7}" type="sibTrans" cxnId="{F942C372-D04B-4BCA-9AE5-E8F1EBE864D2}">
      <dgm:prSet/>
      <dgm:spPr/>
      <dgm:t>
        <a:bodyPr/>
        <a:lstStyle/>
        <a:p>
          <a:endParaRPr lang="en-US"/>
        </a:p>
      </dgm:t>
    </dgm:pt>
    <dgm:pt modelId="{7BF12A14-913A-4176-AB72-BB6D0DA4D90F}">
      <dgm:prSet custT="1"/>
      <dgm:spPr/>
      <dgm:t>
        <a:bodyPr/>
        <a:lstStyle/>
        <a:p>
          <a:r>
            <a:rPr lang="en-US" sz="1600" dirty="0" smtClean="0"/>
            <a:t>Ở </a:t>
          </a:r>
          <a:r>
            <a:rPr lang="en-US" sz="1600" dirty="0" err="1" smtClean="0"/>
            <a:t>lại</a:t>
          </a:r>
          <a:r>
            <a:rPr lang="en-US" sz="1600" dirty="0" smtClean="0"/>
            <a:t>	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2A7D89D8-060D-4E0D-9072-04A28EC085AD}" type="parTrans" cxnId="{29C4A7F1-3847-4439-84B0-85E32F5DB77C}">
      <dgm:prSet/>
      <dgm:spPr/>
      <dgm:t>
        <a:bodyPr/>
        <a:lstStyle/>
        <a:p>
          <a:endParaRPr lang="en-US"/>
        </a:p>
      </dgm:t>
    </dgm:pt>
    <dgm:pt modelId="{33B9EE61-DF0C-40AC-8D23-9C4381E97B45}" type="sibTrans" cxnId="{29C4A7F1-3847-4439-84B0-85E32F5DB77C}">
      <dgm:prSet/>
      <dgm:spPr/>
      <dgm:t>
        <a:bodyPr/>
        <a:lstStyle/>
        <a:p>
          <a:endParaRPr lang="en-US"/>
        </a:p>
      </dgm:t>
    </dgm:pt>
    <dgm:pt modelId="{44438D6F-3358-48FB-9789-1CD589088070}">
      <dgm:prSet custT="1"/>
      <dgm:spPr/>
      <dgm:t>
        <a:bodyPr/>
        <a:lstStyle/>
        <a:p>
          <a:r>
            <a:rPr lang="en-US" sz="1600" dirty="0" smtClean="0"/>
            <a:t>&gt;5tr		</a:t>
          </a:r>
          <a:r>
            <a:rPr lang="en-US" sz="1600" b="1" dirty="0" smtClean="0"/>
            <a:t>25</a:t>
          </a:r>
          <a:endParaRPr lang="en-US" sz="1600" b="1" dirty="0"/>
        </a:p>
      </dgm:t>
    </dgm:pt>
    <dgm:pt modelId="{8B96A554-D221-4656-AB6F-C9A8951A3ECB}" type="parTrans" cxnId="{FDF6A864-CC18-40CB-A1AB-E960C20BF166}">
      <dgm:prSet/>
      <dgm:spPr/>
      <dgm:t>
        <a:bodyPr/>
        <a:lstStyle/>
        <a:p>
          <a:endParaRPr lang="en-US"/>
        </a:p>
      </dgm:t>
    </dgm:pt>
    <dgm:pt modelId="{68E8D175-74C0-49B6-99BC-AF7D0A71A50C}" type="sibTrans" cxnId="{FDF6A864-CC18-40CB-A1AB-E960C20BF166}">
      <dgm:prSet/>
      <dgm:spPr/>
      <dgm:t>
        <a:bodyPr/>
        <a:lstStyle/>
        <a:p>
          <a:endParaRPr lang="en-US"/>
        </a:p>
      </dgm:t>
    </dgm:pt>
    <dgm:pt modelId="{66EE336C-9382-415F-9DCD-A92D44501E63}">
      <dgm:prSet phldrT="[Text]" custT="1"/>
      <dgm:spPr/>
      <dgm:t>
        <a:bodyPr/>
        <a:lstStyle/>
        <a:p>
          <a:pPr algn="l"/>
          <a:r>
            <a:rPr lang="en-US" sz="1600" dirty="0" err="1" smtClean="0"/>
            <a:t>Nữ</a:t>
          </a:r>
          <a:r>
            <a:rPr lang="en-US" sz="1600" dirty="0" smtClean="0"/>
            <a:t> 		</a:t>
          </a:r>
          <a:r>
            <a:rPr lang="en-US" sz="1600" b="1" dirty="0" smtClean="0"/>
            <a:t>10</a:t>
          </a:r>
          <a:endParaRPr lang="en-US" sz="1600" dirty="0"/>
        </a:p>
      </dgm:t>
    </dgm:pt>
    <dgm:pt modelId="{9DD9BE99-3A44-4D2E-A2D3-E057853BE180}" type="parTrans" cxnId="{B5F95699-4326-44F7-985D-C81C921C4CEA}">
      <dgm:prSet/>
      <dgm:spPr/>
      <dgm:t>
        <a:bodyPr/>
        <a:lstStyle/>
        <a:p>
          <a:endParaRPr lang="en-US"/>
        </a:p>
      </dgm:t>
    </dgm:pt>
    <dgm:pt modelId="{315F0F7B-F2FC-420A-8BE2-60380DEDF85B}" type="sibTrans" cxnId="{B5F95699-4326-44F7-985D-C81C921C4CEA}">
      <dgm:prSet/>
      <dgm:spPr/>
      <dgm:t>
        <a:bodyPr/>
        <a:lstStyle/>
        <a:p>
          <a:endParaRPr lang="en-US"/>
        </a:p>
      </dgm:t>
    </dgm:pt>
    <dgm:pt modelId="{E507E05C-18F0-40B5-962C-7B29C4FBBC99}">
      <dgm:prSet custT="1"/>
      <dgm:spPr/>
      <dgm:t>
        <a:bodyPr/>
        <a:lstStyle/>
        <a:p>
          <a:pPr algn="l"/>
          <a:endParaRPr lang="en-US" sz="1600" dirty="0"/>
        </a:p>
      </dgm:t>
    </dgm:pt>
    <dgm:pt modelId="{AB38DD9C-FF80-484D-BE7D-A62B75852310}" type="parTrans" cxnId="{B686D234-C4FF-4F52-AB3D-FE438E60221D}">
      <dgm:prSet/>
      <dgm:spPr/>
      <dgm:t>
        <a:bodyPr/>
        <a:lstStyle/>
        <a:p>
          <a:endParaRPr lang="en-US"/>
        </a:p>
      </dgm:t>
    </dgm:pt>
    <dgm:pt modelId="{F14EFAA0-3215-486E-A627-96489A0DB01A}" type="sibTrans" cxnId="{B686D234-C4FF-4F52-AB3D-FE438E60221D}">
      <dgm:prSet/>
      <dgm:spPr/>
      <dgm:t>
        <a:bodyPr/>
        <a:lstStyle/>
        <a:p>
          <a:endParaRPr lang="en-US"/>
        </a:p>
      </dgm:t>
    </dgm:pt>
    <dgm:pt modelId="{7CE4B7AF-9F7D-48F9-ADDD-E1159254ADE7}">
      <dgm:prSet custT="1"/>
      <dgm:spPr/>
      <dgm:t>
        <a:bodyPr/>
        <a:lstStyle/>
        <a:p>
          <a:pPr algn="l"/>
          <a:r>
            <a:rPr lang="en-US" sz="1600" dirty="0" err="1" smtClean="0"/>
            <a:t>Nấu</a:t>
          </a:r>
          <a:r>
            <a:rPr lang="en-US" sz="1600" dirty="0" smtClean="0"/>
            <a:t> </a:t>
          </a:r>
          <a:r>
            <a:rPr lang="en-US" sz="1600" dirty="0" err="1" smtClean="0"/>
            <a:t>ăn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C698B941-2AD0-481B-86D3-90F2D7CE913B}" type="parTrans" cxnId="{3803C326-CFEF-477C-8868-3EBE0188150B}">
      <dgm:prSet/>
      <dgm:spPr/>
      <dgm:t>
        <a:bodyPr/>
        <a:lstStyle/>
        <a:p>
          <a:endParaRPr lang="en-US"/>
        </a:p>
      </dgm:t>
    </dgm:pt>
    <dgm:pt modelId="{0F22F4D9-928A-4F33-A0EC-1DD886B7FAA3}" type="sibTrans" cxnId="{3803C326-CFEF-477C-8868-3EBE0188150B}">
      <dgm:prSet/>
      <dgm:spPr/>
      <dgm:t>
        <a:bodyPr/>
        <a:lstStyle/>
        <a:p>
          <a:endParaRPr lang="en-US"/>
        </a:p>
      </dgm:t>
    </dgm:pt>
    <dgm:pt modelId="{6805AFF1-B162-4157-9B90-695D60D34D4E}">
      <dgm:prSet custT="1"/>
      <dgm:spPr/>
      <dgm:t>
        <a:bodyPr/>
        <a:lstStyle/>
        <a:p>
          <a:pPr algn="l"/>
          <a:r>
            <a:rPr lang="en-US" sz="1600" dirty="0" err="1" smtClean="0"/>
            <a:t>Giặt</a:t>
          </a:r>
          <a:r>
            <a:rPr lang="en-US" sz="1600" dirty="0" smtClean="0"/>
            <a:t> </a:t>
          </a:r>
          <a:r>
            <a:rPr lang="en-US" sz="1600" dirty="0" err="1" smtClean="0"/>
            <a:t>giũ</a:t>
          </a:r>
          <a:r>
            <a:rPr lang="en-US" sz="1600" dirty="0" smtClean="0"/>
            <a:t> 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A55BDC0A-B94C-4D88-AD14-5146155A5D1E}" type="parTrans" cxnId="{963A416F-A707-4981-AD40-F7C04633DFCE}">
      <dgm:prSet/>
      <dgm:spPr/>
      <dgm:t>
        <a:bodyPr/>
        <a:lstStyle/>
        <a:p>
          <a:endParaRPr lang="en-US"/>
        </a:p>
      </dgm:t>
    </dgm:pt>
    <dgm:pt modelId="{C1C45340-2A94-4E0D-958F-4DBD563D6E7E}" type="sibTrans" cxnId="{963A416F-A707-4981-AD40-F7C04633DFCE}">
      <dgm:prSet/>
      <dgm:spPr/>
      <dgm:t>
        <a:bodyPr/>
        <a:lstStyle/>
        <a:p>
          <a:endParaRPr lang="en-US"/>
        </a:p>
      </dgm:t>
    </dgm:pt>
    <dgm:pt modelId="{DB8DEBC8-9E9B-4C65-A9C6-DEEBFD2F1EF6}">
      <dgm:prSet custT="1"/>
      <dgm:spPr/>
      <dgm:t>
        <a:bodyPr/>
        <a:lstStyle/>
        <a:p>
          <a:r>
            <a:rPr lang="en-US" sz="1600" dirty="0" err="1" smtClean="0"/>
            <a:t>Giặt</a:t>
          </a:r>
          <a:r>
            <a:rPr lang="en-US" sz="1600" dirty="0" smtClean="0"/>
            <a:t> </a:t>
          </a:r>
          <a:r>
            <a:rPr lang="en-US" sz="1600" dirty="0" err="1" smtClean="0"/>
            <a:t>giũ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E9134CEA-16E9-4897-BAB5-E96883149A7E}" type="parTrans" cxnId="{7A735B10-2075-4D30-8F6F-D0DFB23BE564}">
      <dgm:prSet/>
      <dgm:spPr/>
      <dgm:t>
        <a:bodyPr/>
        <a:lstStyle/>
        <a:p>
          <a:endParaRPr lang="en-US"/>
        </a:p>
      </dgm:t>
    </dgm:pt>
    <dgm:pt modelId="{3AFEB047-92BB-4F58-9C36-B5EC92ECF667}" type="sibTrans" cxnId="{7A735B10-2075-4D30-8F6F-D0DFB23BE564}">
      <dgm:prSet/>
      <dgm:spPr/>
      <dgm:t>
        <a:bodyPr/>
        <a:lstStyle/>
        <a:p>
          <a:endParaRPr lang="en-US"/>
        </a:p>
      </dgm:t>
    </dgm:pt>
    <dgm:pt modelId="{30589C5A-E2B7-4B2F-B4EB-923D44E7AA63}">
      <dgm:prSet custT="1"/>
      <dgm:spPr/>
      <dgm:t>
        <a:bodyPr/>
        <a:lstStyle/>
        <a:p>
          <a:r>
            <a:rPr lang="en-US" sz="1600" dirty="0" err="1" smtClean="0"/>
            <a:t>Dọn</a:t>
          </a:r>
          <a:r>
            <a:rPr lang="en-US" sz="1600" dirty="0" smtClean="0"/>
            <a:t> </a:t>
          </a:r>
          <a:r>
            <a:rPr lang="en-US" sz="1600" dirty="0" err="1" smtClean="0"/>
            <a:t>nhà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5E052AB9-0E99-4C0D-A9F9-2F3ED7938D1C}" type="parTrans" cxnId="{20ADAA18-2CA3-42FA-A801-3CC29CFDE6A6}">
      <dgm:prSet/>
      <dgm:spPr/>
      <dgm:t>
        <a:bodyPr/>
        <a:lstStyle/>
        <a:p>
          <a:endParaRPr lang="en-US"/>
        </a:p>
      </dgm:t>
    </dgm:pt>
    <dgm:pt modelId="{7BA01677-5888-4719-94A0-4625F16BE7F3}" type="sibTrans" cxnId="{20ADAA18-2CA3-42FA-A801-3CC29CFDE6A6}">
      <dgm:prSet/>
      <dgm:spPr/>
      <dgm:t>
        <a:bodyPr/>
        <a:lstStyle/>
        <a:p>
          <a:endParaRPr lang="en-US"/>
        </a:p>
      </dgm:t>
    </dgm:pt>
    <dgm:pt modelId="{AE1E76DE-678E-49D8-AE43-ECBC677A375D}">
      <dgm:prSet custT="1"/>
      <dgm:spPr/>
      <dgm:t>
        <a:bodyPr/>
        <a:lstStyle/>
        <a:p>
          <a:endParaRPr lang="en-US" sz="1600" dirty="0"/>
        </a:p>
      </dgm:t>
    </dgm:pt>
    <dgm:pt modelId="{12F2AF40-2AF2-401B-B41E-706C92F5C6A5}" type="parTrans" cxnId="{BC5332BC-8FD3-47B2-BB29-D0D48C640B48}">
      <dgm:prSet/>
      <dgm:spPr/>
      <dgm:t>
        <a:bodyPr/>
        <a:lstStyle/>
        <a:p>
          <a:endParaRPr lang="en-US"/>
        </a:p>
      </dgm:t>
    </dgm:pt>
    <dgm:pt modelId="{DEEB7B6F-4E3B-4F40-9555-7630A20B783D}" type="sibTrans" cxnId="{BC5332BC-8FD3-47B2-BB29-D0D48C640B48}">
      <dgm:prSet/>
      <dgm:spPr/>
      <dgm:t>
        <a:bodyPr/>
        <a:lstStyle/>
        <a:p>
          <a:endParaRPr lang="en-US"/>
        </a:p>
      </dgm:t>
    </dgm:pt>
    <dgm:pt modelId="{2A062D77-C789-4E6F-B098-822C05A87D1C}">
      <dgm:prSet custT="1"/>
      <dgm:spPr/>
      <dgm:t>
        <a:bodyPr/>
        <a:lstStyle/>
        <a:p>
          <a:r>
            <a:rPr lang="en-US" sz="1600" dirty="0" err="1" smtClean="0"/>
            <a:t>Lâu</a:t>
          </a:r>
          <a:r>
            <a:rPr lang="en-US" sz="1600" dirty="0" smtClean="0"/>
            <a:t> </a:t>
          </a:r>
          <a:r>
            <a:rPr lang="en-US" sz="1600" dirty="0" err="1" smtClean="0"/>
            <a:t>dài</a:t>
          </a:r>
          <a:r>
            <a:rPr lang="en-US" sz="1600" dirty="0" smtClean="0"/>
            <a:t>	</a:t>
          </a:r>
          <a:r>
            <a:rPr lang="en-US" sz="1600" b="1" dirty="0" smtClean="0"/>
            <a:t>10</a:t>
          </a:r>
          <a:endParaRPr lang="en-US" sz="1600" b="1" dirty="0"/>
        </a:p>
      </dgm:t>
    </dgm:pt>
    <dgm:pt modelId="{E1E8B8C4-8CB1-49DD-A0B6-DA20EA7829A9}" type="parTrans" cxnId="{8F525DED-AED2-48DE-9914-B3EC7085F5B0}">
      <dgm:prSet/>
      <dgm:spPr/>
      <dgm:t>
        <a:bodyPr/>
        <a:lstStyle/>
        <a:p>
          <a:endParaRPr lang="en-US"/>
        </a:p>
      </dgm:t>
    </dgm:pt>
    <dgm:pt modelId="{5840BCD1-4F06-4A3C-A2FD-CBCA27D6B1D1}" type="sibTrans" cxnId="{8F525DED-AED2-48DE-9914-B3EC7085F5B0}">
      <dgm:prSet/>
      <dgm:spPr/>
      <dgm:t>
        <a:bodyPr/>
        <a:lstStyle/>
        <a:p>
          <a:endParaRPr lang="en-US"/>
        </a:p>
      </dgm:t>
    </dgm:pt>
    <dgm:pt modelId="{4692B027-1082-493B-A6C6-7F62AEA5403E}">
      <dgm:prSet custT="1"/>
      <dgm:spPr/>
      <dgm:t>
        <a:bodyPr/>
        <a:lstStyle/>
        <a:p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già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AF8B75A9-1D8A-481A-B8FD-9D3FB9D411A2}" type="parTrans" cxnId="{A021AAA7-E61A-4274-954A-F9FA9B153301}">
      <dgm:prSet/>
      <dgm:spPr/>
      <dgm:t>
        <a:bodyPr/>
        <a:lstStyle/>
        <a:p>
          <a:endParaRPr lang="en-US"/>
        </a:p>
      </dgm:t>
    </dgm:pt>
    <dgm:pt modelId="{93DCCBD8-ED29-402B-8B0F-CAD4FE852AFB}" type="sibTrans" cxnId="{A021AAA7-E61A-4274-954A-F9FA9B153301}">
      <dgm:prSet/>
      <dgm:spPr/>
      <dgm:t>
        <a:bodyPr/>
        <a:lstStyle/>
        <a:p>
          <a:endParaRPr lang="en-US"/>
        </a:p>
      </dgm:t>
    </dgm:pt>
    <dgm:pt modelId="{ECD5D801-2A78-4987-8EDE-D7F065840108}">
      <dgm:prSet custT="1"/>
      <dgm:spPr/>
      <dgm:t>
        <a:bodyPr/>
        <a:lstStyle/>
        <a:p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bệnh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987C355B-28DE-4E82-8A7C-102A4A11F3A2}" type="parTrans" cxnId="{34AA2DD5-138C-41E7-8C40-85F969516C5C}">
      <dgm:prSet/>
      <dgm:spPr/>
      <dgm:t>
        <a:bodyPr/>
        <a:lstStyle/>
        <a:p>
          <a:endParaRPr lang="en-US"/>
        </a:p>
      </dgm:t>
    </dgm:pt>
    <dgm:pt modelId="{AD14F547-A954-40FD-8354-C20A447BB4F3}" type="sibTrans" cxnId="{34AA2DD5-138C-41E7-8C40-85F969516C5C}">
      <dgm:prSet/>
      <dgm:spPr/>
      <dgm:t>
        <a:bodyPr/>
        <a:lstStyle/>
        <a:p>
          <a:endParaRPr lang="en-US"/>
        </a:p>
      </dgm:t>
    </dgm:pt>
    <dgm:pt modelId="{AB22BAA3-69EB-4A88-8145-E72EE6476C4A}">
      <dgm:prSet custT="1"/>
      <dgm:spPr/>
      <dgm:t>
        <a:bodyPr/>
        <a:lstStyle/>
        <a:p>
          <a:r>
            <a:rPr lang="en-US" sz="1600" dirty="0" err="1" smtClean="0"/>
            <a:t>Khuyết</a:t>
          </a:r>
          <a:r>
            <a:rPr lang="en-US" sz="1600" dirty="0" smtClean="0"/>
            <a:t> </a:t>
          </a:r>
          <a:r>
            <a:rPr lang="en-US" sz="1600" dirty="0" err="1" smtClean="0"/>
            <a:t>tật</a:t>
          </a:r>
          <a:r>
            <a:rPr lang="en-US" sz="1600" dirty="0" smtClean="0"/>
            <a:t>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7D18BE34-7292-46A3-84BC-4FED275721CA}" type="parTrans" cxnId="{80E6123C-FBEC-43F4-9DE6-40CE6986BD7A}">
      <dgm:prSet/>
      <dgm:spPr/>
      <dgm:t>
        <a:bodyPr/>
        <a:lstStyle/>
        <a:p>
          <a:endParaRPr lang="en-US"/>
        </a:p>
      </dgm:t>
    </dgm:pt>
    <dgm:pt modelId="{7ECA9755-EFE6-4660-98BD-9B336702A64A}" type="sibTrans" cxnId="{80E6123C-FBEC-43F4-9DE6-40CE6986BD7A}">
      <dgm:prSet/>
      <dgm:spPr/>
      <dgm:t>
        <a:bodyPr/>
        <a:lstStyle/>
        <a:p>
          <a:endParaRPr lang="en-US"/>
        </a:p>
      </dgm:t>
    </dgm:pt>
    <dgm:pt modelId="{9FE30C1C-1C59-4334-9FCD-9810D4B91CE3}">
      <dgm:prSet custT="1"/>
      <dgm:spPr/>
      <dgm:t>
        <a:bodyPr/>
        <a:lstStyle/>
        <a:p>
          <a:pPr algn="l"/>
          <a:r>
            <a:rPr lang="en-US" sz="1600" dirty="0" err="1" smtClean="0"/>
            <a:t>Chăm</a:t>
          </a:r>
          <a:r>
            <a:rPr lang="en-US" sz="1600" dirty="0" smtClean="0"/>
            <a:t> </a:t>
          </a:r>
          <a:r>
            <a:rPr lang="en-US" sz="1600" dirty="0" err="1" smtClean="0"/>
            <a:t>bệnh</a:t>
          </a:r>
          <a:r>
            <a:rPr lang="en-US" sz="1600" dirty="0" smtClean="0"/>
            <a:t> 	</a:t>
          </a:r>
          <a:r>
            <a:rPr lang="en-US" sz="1600" b="1" dirty="0" smtClean="0"/>
            <a:t>5</a:t>
          </a:r>
          <a:endParaRPr lang="en-US" sz="1600" b="1" dirty="0"/>
        </a:p>
      </dgm:t>
    </dgm:pt>
    <dgm:pt modelId="{78A8A900-F040-4696-B9D9-DA238548B5C0}" type="parTrans" cxnId="{015892AA-91E6-4C8A-9899-4EA66900A189}">
      <dgm:prSet/>
      <dgm:spPr/>
      <dgm:t>
        <a:bodyPr/>
        <a:lstStyle/>
        <a:p>
          <a:endParaRPr lang="en-US"/>
        </a:p>
      </dgm:t>
    </dgm:pt>
    <dgm:pt modelId="{3C9BD73D-1B3B-4F33-A36A-CF20E5A57253}" type="sibTrans" cxnId="{015892AA-91E6-4C8A-9899-4EA66900A189}">
      <dgm:prSet/>
      <dgm:spPr/>
      <dgm:t>
        <a:bodyPr/>
        <a:lstStyle/>
        <a:p>
          <a:endParaRPr lang="en-US"/>
        </a:p>
      </dgm:t>
    </dgm:pt>
    <dgm:pt modelId="{ECB963C9-F073-4F85-BB95-D483D7ED6E50}" type="pres">
      <dgm:prSet presAssocID="{FDE2B900-1C66-4140-BF03-BC7F24869F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52E285-2038-4A59-BD73-93D345805DB4}" type="pres">
      <dgm:prSet presAssocID="{AFD7CEC0-2CF1-456A-ADE3-D6B2D3D91F43}" presName="composite" presStyleCnt="0"/>
      <dgm:spPr/>
    </dgm:pt>
    <dgm:pt modelId="{8C6FB6FC-4951-47D1-8E48-A2CE5A4EAEA9}" type="pres">
      <dgm:prSet presAssocID="{AFD7CEC0-2CF1-456A-ADE3-D6B2D3D91F43}" presName="parTx" presStyleLbl="alignNode1" presStyleIdx="0" presStyleCnt="3" custScaleX="1125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ECD1BF-CC26-411F-B82E-2107114B8F82}" type="pres">
      <dgm:prSet presAssocID="{AFD7CEC0-2CF1-456A-ADE3-D6B2D3D91F43}" presName="desTx" presStyleLbl="alignAccFollowNode1" presStyleIdx="0" presStyleCnt="3" custScaleX="112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F21D-C75F-415C-A7A5-AE88C340B41F}" type="pres">
      <dgm:prSet presAssocID="{3C4DA0B9-B68B-4EFB-BE46-AE7B7202359F}" presName="space" presStyleCnt="0"/>
      <dgm:spPr/>
    </dgm:pt>
    <dgm:pt modelId="{D907E404-D777-4B5D-A740-713BAA6F1E41}" type="pres">
      <dgm:prSet presAssocID="{9A6AD0B2-F77A-4E6E-BAF9-6E94D9B8D86B}" presName="composite" presStyleCnt="0"/>
      <dgm:spPr/>
    </dgm:pt>
    <dgm:pt modelId="{5AF9DBE8-AF77-4D87-8464-89F80CBE538C}" type="pres">
      <dgm:prSet presAssocID="{9A6AD0B2-F77A-4E6E-BAF9-6E94D9B8D86B}" presName="parTx" presStyleLbl="alignNode1" presStyleIdx="1" presStyleCnt="3" custScaleX="970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3097CA-CA5F-4321-B23C-9AB3AD7CD76E}" type="pres">
      <dgm:prSet presAssocID="{9A6AD0B2-F77A-4E6E-BAF9-6E94D9B8D86B}" presName="desTx" presStyleLbl="alignAccFollowNode1" presStyleIdx="1" presStyleCnt="3" custScaleX="970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F554A-8E43-4CFD-AF31-F89916B9AB71}" type="pres">
      <dgm:prSet presAssocID="{C9AB5980-B7B6-45A1-ACA0-6BE30FB9458C}" presName="space" presStyleCnt="0"/>
      <dgm:spPr/>
    </dgm:pt>
    <dgm:pt modelId="{C9EDB920-EA7B-4823-A644-A7793AE5AEA5}" type="pres">
      <dgm:prSet presAssocID="{3DFA8EC0-60E5-4111-8382-50D28F33FC64}" presName="composite" presStyleCnt="0"/>
      <dgm:spPr/>
    </dgm:pt>
    <dgm:pt modelId="{41705A52-DF6F-413C-BA1D-2CF49999F478}" type="pres">
      <dgm:prSet presAssocID="{3DFA8EC0-60E5-4111-8382-50D28F33FC6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BE79F-3D57-471C-B68A-FB6ECA0FB741}" type="pres">
      <dgm:prSet presAssocID="{3DFA8EC0-60E5-4111-8382-50D28F33FC6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EC3CBD-A194-447A-834A-C9297AD6E7FA}" type="presOf" srcId="{9A6AD0B2-F77A-4E6E-BAF9-6E94D9B8D86B}" destId="{5AF9DBE8-AF77-4D87-8464-89F80CBE538C}" srcOrd="0" destOrd="0" presId="urn:microsoft.com/office/officeart/2005/8/layout/hList1"/>
    <dgm:cxn modelId="{1E28FF0E-70FD-4686-8460-D88B385415AA}" type="presOf" srcId="{9FE30C1C-1C59-4334-9FCD-9810D4B91CE3}" destId="{94ECD1BF-CC26-411F-B82E-2107114B8F82}" srcOrd="0" destOrd="9" presId="urn:microsoft.com/office/officeart/2005/8/layout/hList1"/>
    <dgm:cxn modelId="{928495FB-6418-4E68-93C9-1E324CBC66C1}" type="presOf" srcId="{66EE336C-9382-415F-9DCD-A92D44501E63}" destId="{94ECD1BF-CC26-411F-B82E-2107114B8F82}" srcOrd="0" destOrd="0" presId="urn:microsoft.com/office/officeart/2005/8/layout/hList1"/>
    <dgm:cxn modelId="{BC5332BC-8FD3-47B2-BB29-D0D48C640B48}" srcId="{3DFA8EC0-60E5-4111-8382-50D28F33FC64}" destId="{AE1E76DE-678E-49D8-AE43-ECBC677A375D}" srcOrd="5" destOrd="0" parTransId="{12F2AF40-2AF2-401B-B41E-706C92F5C6A5}" sibTransId="{DEEB7B6F-4E3B-4F40-9555-7630A20B783D}"/>
    <dgm:cxn modelId="{80E6123C-FBEC-43F4-9DE6-40CE6986BD7A}" srcId="{3DFA8EC0-60E5-4111-8382-50D28F33FC64}" destId="{AB22BAA3-69EB-4A88-8145-E72EE6476C4A}" srcOrd="11" destOrd="0" parTransId="{7D18BE34-7292-46A3-84BC-4FED275721CA}" sibTransId="{7ECA9755-EFE6-4660-98BD-9B336702A64A}"/>
    <dgm:cxn modelId="{593FF974-1649-43DA-AB39-62EB887EE9D7}" type="presOf" srcId="{3CF0DFD2-83D4-4215-97A0-C6CE4DAD856F}" destId="{94ECD1BF-CC26-411F-B82E-2107114B8F82}" srcOrd="0" destOrd="8" presId="urn:microsoft.com/office/officeart/2005/8/layout/hList1"/>
    <dgm:cxn modelId="{55AEC797-8C0F-4D6C-8E83-56709CE6C591}" srcId="{9A6AD0B2-F77A-4E6E-BAF9-6E94D9B8D86B}" destId="{8B5B977A-B88A-4F33-95F9-F0801534A0AA}" srcOrd="3" destOrd="0" parTransId="{F9FFA631-EC89-4109-9796-9B1618197B0C}" sibTransId="{3BB44E53-64DC-4886-8164-D1E64B074E61}"/>
    <dgm:cxn modelId="{F942C372-D04B-4BCA-9AE5-E8F1EBE864D2}" srcId="{3DFA8EC0-60E5-4111-8382-50D28F33FC64}" destId="{97DA54D1-8362-4012-819E-89D91A085778}" srcOrd="4" destOrd="0" parTransId="{FDDE317F-5D77-481E-B8E0-D16F423A0813}" sibTransId="{61A63DEA-8A27-49A5-881D-69D27A6E38D7}"/>
    <dgm:cxn modelId="{015892AA-91E6-4C8A-9899-4EA66900A189}" srcId="{AFD7CEC0-2CF1-456A-ADE3-D6B2D3D91F43}" destId="{9FE30C1C-1C59-4334-9FCD-9810D4B91CE3}" srcOrd="9" destOrd="0" parTransId="{78A8A900-F040-4696-B9D9-DA238548B5C0}" sibTransId="{3C9BD73D-1B3B-4F33-A36A-CF20E5A57253}"/>
    <dgm:cxn modelId="{DECE50F4-6777-462D-BAD9-A8924A9AE373}" type="presOf" srcId="{DB8DEBC8-9E9B-4C65-A9C6-DEEBFD2F1EF6}" destId="{CB3097CA-CA5F-4321-B23C-9AB3AD7CD76E}" srcOrd="0" destOrd="7" presId="urn:microsoft.com/office/officeart/2005/8/layout/hList1"/>
    <dgm:cxn modelId="{788B64D0-E5AA-4EE0-AA71-709464F06926}" type="presOf" srcId="{FDE2B900-1C66-4140-BF03-BC7F24869F5F}" destId="{ECB963C9-F073-4F85-BB95-D483D7ED6E50}" srcOrd="0" destOrd="0" presId="urn:microsoft.com/office/officeart/2005/8/layout/hList1"/>
    <dgm:cxn modelId="{7487327C-0F03-446E-99BC-406553BCABCF}" type="presOf" srcId="{90269794-F4C0-4786-BA6D-98655BB6AFF1}" destId="{CB3097CA-CA5F-4321-B23C-9AB3AD7CD76E}" srcOrd="0" destOrd="4" presId="urn:microsoft.com/office/officeart/2005/8/layout/hList1"/>
    <dgm:cxn modelId="{F7F5A187-8E8B-430F-92FA-7A2793A2EA27}" srcId="{9A6AD0B2-F77A-4E6E-BAF9-6E94D9B8D86B}" destId="{8A0F0394-FEA2-4EA0-A632-C0D3E10F8C83}" srcOrd="5" destOrd="0" parTransId="{11CF5D3D-CF1C-43C3-9335-686C6509B7FD}" sibTransId="{A95EA779-92CF-483E-9A37-5077BEFCC62D}"/>
    <dgm:cxn modelId="{DFE23CD8-2948-4199-B785-0332A3F30CEE}" type="presOf" srcId="{6805AFF1-B162-4157-9B90-695D60D34D4E}" destId="{94ECD1BF-CC26-411F-B82E-2107114B8F82}" srcOrd="0" destOrd="11" presId="urn:microsoft.com/office/officeart/2005/8/layout/hList1"/>
    <dgm:cxn modelId="{E703B82E-80CA-4F28-B92B-D54B2C6D69B1}" type="presOf" srcId="{60A087EA-D1DF-47C4-ADDA-92854BE4C007}" destId="{1B2BE79F-3D57-471C-B68A-FB6ECA0FB741}" srcOrd="0" destOrd="0" presId="urn:microsoft.com/office/officeart/2005/8/layout/hList1"/>
    <dgm:cxn modelId="{0D41FD5C-D56A-4540-9B28-5BE1A2A1883D}" type="presOf" srcId="{15CBC864-5D93-4127-8FD0-69BCF403FDE3}" destId="{CB3097CA-CA5F-4321-B23C-9AB3AD7CD76E}" srcOrd="0" destOrd="0" presId="urn:microsoft.com/office/officeart/2005/8/layout/hList1"/>
    <dgm:cxn modelId="{63611642-27C9-43AC-96B8-F2C571DFFA90}" srcId="{9A6AD0B2-F77A-4E6E-BAF9-6E94D9B8D86B}" destId="{15CBC864-5D93-4127-8FD0-69BCF403FDE3}" srcOrd="0" destOrd="0" parTransId="{0FD7D5DD-230A-4B26-8837-F7ED4FBC7C70}" sibTransId="{B24428A2-C853-4017-9BBD-CC625DB090C8}"/>
    <dgm:cxn modelId="{F01C404B-9072-4789-A6A9-7C2E7321B036}" type="presOf" srcId="{4238C0F6-1EF5-4968-BC89-665E3EC3361A}" destId="{94ECD1BF-CC26-411F-B82E-2107114B8F82}" srcOrd="0" destOrd="7" presId="urn:microsoft.com/office/officeart/2005/8/layout/hList1"/>
    <dgm:cxn modelId="{A021AAA7-E61A-4274-954A-F9FA9B153301}" srcId="{3DFA8EC0-60E5-4111-8382-50D28F33FC64}" destId="{4692B027-1082-493B-A6C6-7F62AEA5403E}" srcOrd="9" destOrd="0" parTransId="{AF8B75A9-1D8A-481A-B8FD-9D3FB9D411A2}" sibTransId="{93DCCBD8-ED29-402B-8B0F-CAD4FE852AFB}"/>
    <dgm:cxn modelId="{1C86CDDA-4ECF-4048-AA9A-3AA05F4FF31C}" srcId="{AFD7CEC0-2CF1-456A-ADE3-D6B2D3D91F43}" destId="{3CF0DFD2-83D4-4215-97A0-C6CE4DAD856F}" srcOrd="8" destOrd="0" parTransId="{CC2FF7AD-00E3-4A00-AB3F-17923AC0BB07}" sibTransId="{04B7A970-978A-4A30-92E3-A247199DB1A9}"/>
    <dgm:cxn modelId="{1E1BF60E-1C46-4EC9-9E88-8EACDA56BDC6}" srcId="{9A6AD0B2-F77A-4E6E-BAF9-6E94D9B8D86B}" destId="{90269794-F4C0-4786-BA6D-98655BB6AFF1}" srcOrd="4" destOrd="0" parTransId="{A80926AC-F7F3-4D6E-85A8-A9926DF64804}" sibTransId="{7284CD71-28FA-4304-B1AA-1EBE43231CAC}"/>
    <dgm:cxn modelId="{D1B84E7E-E698-4CB0-BC62-88E39D74DA4A}" type="presOf" srcId="{8B5B977A-B88A-4F33-95F9-F0801534A0AA}" destId="{CB3097CA-CA5F-4321-B23C-9AB3AD7CD76E}" srcOrd="0" destOrd="3" presId="urn:microsoft.com/office/officeart/2005/8/layout/hList1"/>
    <dgm:cxn modelId="{862FDFB4-24B9-445D-A181-B1F564C12125}" srcId="{FDE2B900-1C66-4140-BF03-BC7F24869F5F}" destId="{3DFA8EC0-60E5-4111-8382-50D28F33FC64}" srcOrd="2" destOrd="0" parTransId="{6027C79B-5321-4CAE-8835-D77F25A064B9}" sibTransId="{FB563DC4-E512-4083-B235-15E5991BCF98}"/>
    <dgm:cxn modelId="{EBFF7046-8BC4-483B-9399-8513279BECCC}" type="presOf" srcId="{7BF12A14-913A-4176-AB72-BB6D0DA4D90F}" destId="{1B2BE79F-3D57-471C-B68A-FB6ECA0FB741}" srcOrd="0" destOrd="6" presId="urn:microsoft.com/office/officeart/2005/8/layout/hList1"/>
    <dgm:cxn modelId="{20ADAA18-2CA3-42FA-A801-3CC29CFDE6A6}" srcId="{9A6AD0B2-F77A-4E6E-BAF9-6E94D9B8D86B}" destId="{30589C5A-E2B7-4B2F-B4EB-923D44E7AA63}" srcOrd="8" destOrd="0" parTransId="{5E052AB9-0E99-4C0D-A9F9-2F3ED7938D1C}" sibTransId="{7BA01677-5888-4719-94A0-4625F16BE7F3}"/>
    <dgm:cxn modelId="{AE97EA97-ED56-436F-93A7-BB99C3A54DBC}" type="presOf" srcId="{4692B027-1082-493B-A6C6-7F62AEA5403E}" destId="{1B2BE79F-3D57-471C-B68A-FB6ECA0FB741}" srcOrd="0" destOrd="9" presId="urn:microsoft.com/office/officeart/2005/8/layout/hList1"/>
    <dgm:cxn modelId="{FF59296A-3C97-4317-A4D6-32E51C68B75D}" type="presOf" srcId="{AE1E76DE-678E-49D8-AE43-ECBC677A375D}" destId="{1B2BE79F-3D57-471C-B68A-FB6ECA0FB741}" srcOrd="0" destOrd="5" presId="urn:microsoft.com/office/officeart/2005/8/layout/hList1"/>
    <dgm:cxn modelId="{7B714976-A7FE-4789-AA8F-13EE25EB38E3}" type="presOf" srcId="{6DFF022D-7360-4016-BADA-0A13D8242F00}" destId="{CB3097CA-CA5F-4321-B23C-9AB3AD7CD76E}" srcOrd="0" destOrd="1" presId="urn:microsoft.com/office/officeart/2005/8/layout/hList1"/>
    <dgm:cxn modelId="{0A576517-F2F2-4DA3-855E-D2A35CB695EB}" type="presOf" srcId="{12B1DBBD-EAFF-4F9B-B249-9A6FD8ECB62A}" destId="{1B2BE79F-3D57-471C-B68A-FB6ECA0FB741}" srcOrd="0" destOrd="3" presId="urn:microsoft.com/office/officeart/2005/8/layout/hList1"/>
    <dgm:cxn modelId="{316F290A-657E-432E-8CA1-0BDF2D7F5BC6}" type="presOf" srcId="{AB22BAA3-69EB-4A88-8145-E72EE6476C4A}" destId="{1B2BE79F-3D57-471C-B68A-FB6ECA0FB741}" srcOrd="0" destOrd="11" presId="urn:microsoft.com/office/officeart/2005/8/layout/hList1"/>
    <dgm:cxn modelId="{76884395-3ED1-4634-8375-DDD3BBC31415}" srcId="{3DFA8EC0-60E5-4111-8382-50D28F33FC64}" destId="{60A087EA-D1DF-47C4-ADDA-92854BE4C007}" srcOrd="0" destOrd="0" parTransId="{213BF17C-7096-41DC-9B4B-BBCA516BC9D6}" sibTransId="{1F5A50E7-EEB9-4637-B43C-182A8F965100}"/>
    <dgm:cxn modelId="{AB1E2CE6-AA98-4D62-83B8-29F1AC8B72C2}" srcId="{AFD7CEC0-2CF1-456A-ADE3-D6B2D3D91F43}" destId="{2F82F820-F0FB-49AD-84A5-8EF449626208}" srcOrd="6" destOrd="0" parTransId="{1BE7C80A-85F9-4080-961C-A3F33AA087A8}" sibTransId="{C0AACFD3-54DC-458F-9050-6027DAF2594C}"/>
    <dgm:cxn modelId="{793E4592-056C-4190-BD0C-6BB0A22A2A11}" type="presOf" srcId="{D4AF4B5E-C238-489B-B62B-6537252A00A3}" destId="{1B2BE79F-3D57-471C-B68A-FB6ECA0FB741}" srcOrd="0" destOrd="2" presId="urn:microsoft.com/office/officeart/2005/8/layout/hList1"/>
    <dgm:cxn modelId="{EB279875-0EAF-4F61-8D76-88E987833017}" type="presOf" srcId="{4AB630F7-9034-40C5-89B9-D1E3A49642D6}" destId="{94ECD1BF-CC26-411F-B82E-2107114B8F82}" srcOrd="0" destOrd="4" presId="urn:microsoft.com/office/officeart/2005/8/layout/hList1"/>
    <dgm:cxn modelId="{F8C1CFF9-C79B-4732-8903-AD01D2A114E9}" srcId="{FDE2B900-1C66-4140-BF03-BC7F24869F5F}" destId="{AFD7CEC0-2CF1-456A-ADE3-D6B2D3D91F43}" srcOrd="0" destOrd="0" parTransId="{194142C0-1AE5-493A-ABC8-3B1F6DD8E763}" sibTransId="{3C4DA0B9-B68B-4EFB-BE46-AE7B7202359F}"/>
    <dgm:cxn modelId="{9C45649A-5247-43AF-8331-01E883ED6ECF}" type="presOf" srcId="{5F324EA4-DA29-4496-A077-6683E6A616C3}" destId="{1B2BE79F-3D57-471C-B68A-FB6ECA0FB741}" srcOrd="0" destOrd="1" presId="urn:microsoft.com/office/officeart/2005/8/layout/hList1"/>
    <dgm:cxn modelId="{8F525DED-AED2-48DE-9914-B3EC7085F5B0}" srcId="{3DFA8EC0-60E5-4111-8382-50D28F33FC64}" destId="{2A062D77-C789-4E6F-B098-822C05A87D1C}" srcOrd="8" destOrd="0" parTransId="{E1E8B8C4-8CB1-49DD-A0B6-DA20EA7829A9}" sibTransId="{5840BCD1-4F06-4A3C-A2FD-CBCA27D6B1D1}"/>
    <dgm:cxn modelId="{3803C326-CFEF-477C-8868-3EBE0188150B}" srcId="{AFD7CEC0-2CF1-456A-ADE3-D6B2D3D91F43}" destId="{7CE4B7AF-9F7D-48F9-ADDD-E1159254ADE7}" srcOrd="10" destOrd="0" parTransId="{C698B941-2AD0-481B-86D3-90F2D7CE913B}" sibTransId="{0F22F4D9-928A-4F33-A0EC-1DD886B7FAA3}"/>
    <dgm:cxn modelId="{963A416F-A707-4981-AD40-F7C04633DFCE}" srcId="{AFD7CEC0-2CF1-456A-ADE3-D6B2D3D91F43}" destId="{6805AFF1-B162-4157-9B90-695D60D34D4E}" srcOrd="11" destOrd="0" parTransId="{A55BDC0A-B94C-4D88-AD14-5146155A5D1E}" sibTransId="{C1C45340-2A94-4E0D-958F-4DBD563D6E7E}"/>
    <dgm:cxn modelId="{8A35BDBA-FCE6-46BE-8F73-AC94040E4B3B}" srcId="{3DFA8EC0-60E5-4111-8382-50D28F33FC64}" destId="{D4AF4B5E-C238-489B-B62B-6537252A00A3}" srcOrd="2" destOrd="0" parTransId="{7DC418EF-1252-47F4-8B58-0FE005ADA2C6}" sibTransId="{152AD91F-528F-4F39-85B2-A7FC74C5A3BB}"/>
    <dgm:cxn modelId="{C15389D3-7107-4044-AFF5-E5F8F87C1E8D}" type="presOf" srcId="{2F82F820-F0FB-49AD-84A5-8EF449626208}" destId="{94ECD1BF-CC26-411F-B82E-2107114B8F82}" srcOrd="0" destOrd="6" presId="urn:microsoft.com/office/officeart/2005/8/layout/hList1"/>
    <dgm:cxn modelId="{FDF6A864-CC18-40CB-A1AB-E960C20BF166}" srcId="{3DFA8EC0-60E5-4111-8382-50D28F33FC64}" destId="{44438D6F-3358-48FB-9789-1CD589088070}" srcOrd="7" destOrd="0" parTransId="{8B96A554-D221-4656-AB6F-C9A8951A3ECB}" sibTransId="{68E8D175-74C0-49B6-99BC-AF7D0A71A50C}"/>
    <dgm:cxn modelId="{101FE3B9-ACA5-4CD4-9C36-B841C79125DC}" srcId="{AFD7CEC0-2CF1-456A-ADE3-D6B2D3D91F43}" destId="{191DFEB5-BF12-42A0-9DAE-042F1A700F29}" srcOrd="2" destOrd="0" parTransId="{A6E200ED-F867-48EE-AC68-EA6D5788650C}" sibTransId="{89BF97B5-1A1A-498B-B51B-B68661D2EE48}"/>
    <dgm:cxn modelId="{AFF193B5-4050-4161-BA63-2D3C5153CABB}" srcId="{9A6AD0B2-F77A-4E6E-BAF9-6E94D9B8D86B}" destId="{6DFF022D-7360-4016-BADA-0A13D8242F00}" srcOrd="1" destOrd="0" parTransId="{E965CE48-0B54-425C-9248-AE07C6AA3096}" sibTransId="{B73BC91F-F7EC-40C0-B16D-20ED2AC94A74}"/>
    <dgm:cxn modelId="{93BA6932-75A5-4438-BAAD-F8F54AA92CF7}" srcId="{AFD7CEC0-2CF1-456A-ADE3-D6B2D3D91F43}" destId="{4AB630F7-9034-40C5-89B9-D1E3A49642D6}" srcOrd="4" destOrd="0" parTransId="{F036AAE0-3882-4B67-8D7D-484DBF5301F6}" sibTransId="{8DB8462B-EDDE-4BAA-B62B-ED525CB837C4}"/>
    <dgm:cxn modelId="{A77B1344-3861-4CB8-A084-033E33E32832}" type="presOf" srcId="{C7244DF5-9DBD-4EAE-ACBE-F718A6F74727}" destId="{CB3097CA-CA5F-4321-B23C-9AB3AD7CD76E}" srcOrd="0" destOrd="2" presId="urn:microsoft.com/office/officeart/2005/8/layout/hList1"/>
    <dgm:cxn modelId="{BC476434-1616-48FB-8EAB-581E09C6D480}" type="presOf" srcId="{7CE4B7AF-9F7D-48F9-ADDD-E1159254ADE7}" destId="{94ECD1BF-CC26-411F-B82E-2107114B8F82}" srcOrd="0" destOrd="10" presId="urn:microsoft.com/office/officeart/2005/8/layout/hList1"/>
    <dgm:cxn modelId="{B048701D-062E-4EC0-B854-4C7AD45FFD26}" srcId="{AFD7CEC0-2CF1-456A-ADE3-D6B2D3D91F43}" destId="{2648C9FC-05E3-407C-92BC-6C844644289F}" srcOrd="1" destOrd="0" parTransId="{E65E8EEC-F30F-417F-BED7-3CD4D5A4DF0A}" sibTransId="{8448E522-9755-471D-B944-617FE6F0473C}"/>
    <dgm:cxn modelId="{B5F95699-4326-44F7-985D-C81C921C4CEA}" srcId="{AFD7CEC0-2CF1-456A-ADE3-D6B2D3D91F43}" destId="{66EE336C-9382-415F-9DCD-A92D44501E63}" srcOrd="0" destOrd="0" parTransId="{9DD9BE99-3A44-4D2E-A2D3-E057853BE180}" sibTransId="{315F0F7B-F2FC-420A-8BE2-60380DEDF85B}"/>
    <dgm:cxn modelId="{5CEB6E97-8F29-4EDA-8A89-37D5B0097660}" type="presOf" srcId="{8A0F0394-FEA2-4EA0-A632-C0D3E10F8C83}" destId="{CB3097CA-CA5F-4321-B23C-9AB3AD7CD76E}" srcOrd="0" destOrd="5" presId="urn:microsoft.com/office/officeart/2005/8/layout/hList1"/>
    <dgm:cxn modelId="{638FBA2D-794B-4B2E-A33F-F29879C73FE8}" type="presOf" srcId="{3DFA8EC0-60E5-4111-8382-50D28F33FC64}" destId="{41705A52-DF6F-413C-BA1D-2CF49999F478}" srcOrd="0" destOrd="0" presId="urn:microsoft.com/office/officeart/2005/8/layout/hList1"/>
    <dgm:cxn modelId="{D8A2E72C-6B4F-466D-8266-22C6801579CF}" type="presOf" srcId="{CD187027-DFB4-4C81-A065-C8A46FF4846C}" destId="{CB3097CA-CA5F-4321-B23C-9AB3AD7CD76E}" srcOrd="0" destOrd="6" presId="urn:microsoft.com/office/officeart/2005/8/layout/hList1"/>
    <dgm:cxn modelId="{F9F4C2A3-18F9-4E74-AD26-3F44BB9C639E}" type="presOf" srcId="{30589C5A-E2B7-4B2F-B4EB-923D44E7AA63}" destId="{CB3097CA-CA5F-4321-B23C-9AB3AD7CD76E}" srcOrd="0" destOrd="8" presId="urn:microsoft.com/office/officeart/2005/8/layout/hList1"/>
    <dgm:cxn modelId="{340A7C4F-A64D-41ED-BDDA-BDFE44318879}" type="presOf" srcId="{44438D6F-3358-48FB-9789-1CD589088070}" destId="{1B2BE79F-3D57-471C-B68A-FB6ECA0FB741}" srcOrd="0" destOrd="7" presId="urn:microsoft.com/office/officeart/2005/8/layout/hList1"/>
    <dgm:cxn modelId="{34AA2DD5-138C-41E7-8C40-85F969516C5C}" srcId="{3DFA8EC0-60E5-4111-8382-50D28F33FC64}" destId="{ECD5D801-2A78-4987-8EDE-D7F065840108}" srcOrd="10" destOrd="0" parTransId="{987C355B-28DE-4E82-8A7C-102A4A11F3A2}" sibTransId="{AD14F547-A954-40FD-8354-C20A447BB4F3}"/>
    <dgm:cxn modelId="{422EA167-D454-41C3-8828-0BAD4E6CBEA0}" type="presOf" srcId="{2648C9FC-05E3-407C-92BC-6C844644289F}" destId="{94ECD1BF-CC26-411F-B82E-2107114B8F82}" srcOrd="0" destOrd="1" presId="urn:microsoft.com/office/officeart/2005/8/layout/hList1"/>
    <dgm:cxn modelId="{092F4934-2B22-4DBA-857A-5F3C8E328473}" type="presOf" srcId="{2A062D77-C789-4E6F-B098-822C05A87D1C}" destId="{1B2BE79F-3D57-471C-B68A-FB6ECA0FB741}" srcOrd="0" destOrd="8" presId="urn:microsoft.com/office/officeart/2005/8/layout/hList1"/>
    <dgm:cxn modelId="{D0574BA1-1B88-4005-80C9-9FC68533FD4C}" srcId="{9A6AD0B2-F77A-4E6E-BAF9-6E94D9B8D86B}" destId="{C7244DF5-9DBD-4EAE-ACBE-F718A6F74727}" srcOrd="2" destOrd="0" parTransId="{4A9D2AA4-9172-4E3B-9B84-7C9E4231A364}" sibTransId="{30D204BD-7CEF-44D0-877E-429956DA9B6B}"/>
    <dgm:cxn modelId="{D26DB23C-0612-4C5D-A2CB-CDFE82B1E01F}" type="presOf" srcId="{AFD7CEC0-2CF1-456A-ADE3-D6B2D3D91F43}" destId="{8C6FB6FC-4951-47D1-8E48-A2CE5A4EAEA9}" srcOrd="0" destOrd="0" presId="urn:microsoft.com/office/officeart/2005/8/layout/hList1"/>
    <dgm:cxn modelId="{00E49FA9-EC3B-42D5-8B8C-B72E8CD39C88}" srcId="{AFD7CEC0-2CF1-456A-ADE3-D6B2D3D91F43}" destId="{4238C0F6-1EF5-4968-BC89-665E3EC3361A}" srcOrd="7" destOrd="0" parTransId="{E04A2474-2E8F-4872-9EFB-D740CBEB4546}" sibTransId="{B94F9081-42C5-431F-9A83-3ACA5710B91A}"/>
    <dgm:cxn modelId="{64D34BB7-140A-4600-8C34-4E88DA415DE2}" type="presOf" srcId="{97DA54D1-8362-4012-819E-89D91A085778}" destId="{1B2BE79F-3D57-471C-B68A-FB6ECA0FB741}" srcOrd="0" destOrd="4" presId="urn:microsoft.com/office/officeart/2005/8/layout/hList1"/>
    <dgm:cxn modelId="{FEF6CCBC-74A8-4A12-AE89-1C07AAD81F50}" srcId="{FDE2B900-1C66-4140-BF03-BC7F24869F5F}" destId="{9A6AD0B2-F77A-4E6E-BAF9-6E94D9B8D86B}" srcOrd="1" destOrd="0" parTransId="{4B0F55DC-FFE0-45FA-B198-0508E802552F}" sibTransId="{C9AB5980-B7B6-45A1-ACA0-6BE30FB9458C}"/>
    <dgm:cxn modelId="{039D7D84-5986-4D9F-ABD4-A0761F15585D}" type="presOf" srcId="{191DFEB5-BF12-42A0-9DAE-042F1A700F29}" destId="{94ECD1BF-CC26-411F-B82E-2107114B8F82}" srcOrd="0" destOrd="2" presId="urn:microsoft.com/office/officeart/2005/8/layout/hList1"/>
    <dgm:cxn modelId="{F9E78F71-3B9C-46E1-8C83-BD093EB769C6}" srcId="{AFD7CEC0-2CF1-456A-ADE3-D6B2D3D91F43}" destId="{676AF376-ED4A-4727-B377-4AED2806E1D0}" srcOrd="3" destOrd="0" parTransId="{12778399-29F3-4E5F-ACC4-983C64917C10}" sibTransId="{C3EA1DAE-0F11-4A7F-BA29-B3991F4D7458}"/>
    <dgm:cxn modelId="{21292D49-9D40-4344-A055-DADDAE8DD7E0}" srcId="{3DFA8EC0-60E5-4111-8382-50D28F33FC64}" destId="{12B1DBBD-EAFF-4F9B-B249-9A6FD8ECB62A}" srcOrd="3" destOrd="0" parTransId="{3AD40A6B-E1E8-4A9D-9257-958EC6490536}" sibTransId="{E4472945-10CA-4CF4-B020-356F1057DA34}"/>
    <dgm:cxn modelId="{7C41D405-1AB3-4052-9C9C-7A909D418AA8}" type="presOf" srcId="{ECD5D801-2A78-4987-8EDE-D7F065840108}" destId="{1B2BE79F-3D57-471C-B68A-FB6ECA0FB741}" srcOrd="0" destOrd="10" presId="urn:microsoft.com/office/officeart/2005/8/layout/hList1"/>
    <dgm:cxn modelId="{3FBAFCAF-CE08-41FA-B009-A7076374F780}" srcId="{9A6AD0B2-F77A-4E6E-BAF9-6E94D9B8D86B}" destId="{CD187027-DFB4-4C81-A065-C8A46FF4846C}" srcOrd="6" destOrd="0" parTransId="{607577B1-65A7-45D2-901E-59B1B4D65D11}" sibTransId="{F4EE7243-E567-4F42-A0A0-F354C49B8D7D}"/>
    <dgm:cxn modelId="{B686D234-C4FF-4F52-AB3D-FE438E60221D}" srcId="{AFD7CEC0-2CF1-456A-ADE3-D6B2D3D91F43}" destId="{E507E05C-18F0-40B5-962C-7B29C4FBBC99}" srcOrd="5" destOrd="0" parTransId="{AB38DD9C-FF80-484D-BE7D-A62B75852310}" sibTransId="{F14EFAA0-3215-486E-A627-96489A0DB01A}"/>
    <dgm:cxn modelId="{98BBB098-1F31-4FF4-8C6E-112F35154EDD}" type="presOf" srcId="{676AF376-ED4A-4727-B377-4AED2806E1D0}" destId="{94ECD1BF-CC26-411F-B82E-2107114B8F82}" srcOrd="0" destOrd="3" presId="urn:microsoft.com/office/officeart/2005/8/layout/hList1"/>
    <dgm:cxn modelId="{3D48D8DA-8979-4188-8FE8-791E06FF34F2}" srcId="{3DFA8EC0-60E5-4111-8382-50D28F33FC64}" destId="{5F324EA4-DA29-4496-A077-6683E6A616C3}" srcOrd="1" destOrd="0" parTransId="{346213B2-1886-432A-AFBF-58B6BF793A4A}" sibTransId="{C607BCF9-FFE5-4250-B2C8-D3DCE9CA037B}"/>
    <dgm:cxn modelId="{29C4A7F1-3847-4439-84B0-85E32F5DB77C}" srcId="{3DFA8EC0-60E5-4111-8382-50D28F33FC64}" destId="{7BF12A14-913A-4176-AB72-BB6D0DA4D90F}" srcOrd="6" destOrd="0" parTransId="{2A7D89D8-060D-4E0D-9072-04A28EC085AD}" sibTransId="{33B9EE61-DF0C-40AC-8D23-9C4381E97B45}"/>
    <dgm:cxn modelId="{7A735B10-2075-4D30-8F6F-D0DFB23BE564}" srcId="{9A6AD0B2-F77A-4E6E-BAF9-6E94D9B8D86B}" destId="{DB8DEBC8-9E9B-4C65-A9C6-DEEBFD2F1EF6}" srcOrd="7" destOrd="0" parTransId="{E9134CEA-16E9-4897-BAB5-E96883149A7E}" sibTransId="{3AFEB047-92BB-4F58-9C36-B5EC92ECF667}"/>
    <dgm:cxn modelId="{98D80967-D216-4DAE-B0FE-2895DE04D50D}" type="presOf" srcId="{E507E05C-18F0-40B5-962C-7B29C4FBBC99}" destId="{94ECD1BF-CC26-411F-B82E-2107114B8F82}" srcOrd="0" destOrd="5" presId="urn:microsoft.com/office/officeart/2005/8/layout/hList1"/>
    <dgm:cxn modelId="{60667A01-EBD6-48D4-8DC7-CE0F4998766B}" type="presParOf" srcId="{ECB963C9-F073-4F85-BB95-D483D7ED6E50}" destId="{4152E285-2038-4A59-BD73-93D345805DB4}" srcOrd="0" destOrd="0" presId="urn:microsoft.com/office/officeart/2005/8/layout/hList1"/>
    <dgm:cxn modelId="{E3F93CB4-A533-4EC2-98B1-456BBA5F735B}" type="presParOf" srcId="{4152E285-2038-4A59-BD73-93D345805DB4}" destId="{8C6FB6FC-4951-47D1-8E48-A2CE5A4EAEA9}" srcOrd="0" destOrd="0" presId="urn:microsoft.com/office/officeart/2005/8/layout/hList1"/>
    <dgm:cxn modelId="{5C6D3E49-0240-42B9-9708-85E2041270CF}" type="presParOf" srcId="{4152E285-2038-4A59-BD73-93D345805DB4}" destId="{94ECD1BF-CC26-411F-B82E-2107114B8F82}" srcOrd="1" destOrd="0" presId="urn:microsoft.com/office/officeart/2005/8/layout/hList1"/>
    <dgm:cxn modelId="{3879CFE4-42B7-41D7-BD8C-F7A551D37173}" type="presParOf" srcId="{ECB963C9-F073-4F85-BB95-D483D7ED6E50}" destId="{DF5BF21D-C75F-415C-A7A5-AE88C340B41F}" srcOrd="1" destOrd="0" presId="urn:microsoft.com/office/officeart/2005/8/layout/hList1"/>
    <dgm:cxn modelId="{58747A8D-9399-40AC-B6F1-F183DFD2E9C9}" type="presParOf" srcId="{ECB963C9-F073-4F85-BB95-D483D7ED6E50}" destId="{D907E404-D777-4B5D-A740-713BAA6F1E41}" srcOrd="2" destOrd="0" presId="urn:microsoft.com/office/officeart/2005/8/layout/hList1"/>
    <dgm:cxn modelId="{75D4714C-2F86-4461-9BF9-7A6B1D65DB06}" type="presParOf" srcId="{D907E404-D777-4B5D-A740-713BAA6F1E41}" destId="{5AF9DBE8-AF77-4D87-8464-89F80CBE538C}" srcOrd="0" destOrd="0" presId="urn:microsoft.com/office/officeart/2005/8/layout/hList1"/>
    <dgm:cxn modelId="{65E62262-76CE-4EB2-8EFF-AF2E2B1706B4}" type="presParOf" srcId="{D907E404-D777-4B5D-A740-713BAA6F1E41}" destId="{CB3097CA-CA5F-4321-B23C-9AB3AD7CD76E}" srcOrd="1" destOrd="0" presId="urn:microsoft.com/office/officeart/2005/8/layout/hList1"/>
    <dgm:cxn modelId="{7E370029-B541-419F-8F7A-DBB6136CAB9E}" type="presParOf" srcId="{ECB963C9-F073-4F85-BB95-D483D7ED6E50}" destId="{A86F554A-8E43-4CFD-AF31-F89916B9AB71}" srcOrd="3" destOrd="0" presId="urn:microsoft.com/office/officeart/2005/8/layout/hList1"/>
    <dgm:cxn modelId="{DCF62F97-B103-4293-AE42-15C08BC61871}" type="presParOf" srcId="{ECB963C9-F073-4F85-BB95-D483D7ED6E50}" destId="{C9EDB920-EA7B-4823-A644-A7793AE5AEA5}" srcOrd="4" destOrd="0" presId="urn:microsoft.com/office/officeart/2005/8/layout/hList1"/>
    <dgm:cxn modelId="{69D142EF-9099-45B2-B5C6-8E98F9B2E9DB}" type="presParOf" srcId="{C9EDB920-EA7B-4823-A644-A7793AE5AEA5}" destId="{41705A52-DF6F-413C-BA1D-2CF49999F478}" srcOrd="0" destOrd="0" presId="urn:microsoft.com/office/officeart/2005/8/layout/hList1"/>
    <dgm:cxn modelId="{B2475338-3D58-4B4D-A7EF-A318D8703221}" type="presParOf" srcId="{C9EDB920-EA7B-4823-A644-A7793AE5AEA5}" destId="{1B2BE79F-3D57-471C-B68A-FB6ECA0FB7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AB1BB1-7C8E-4B33-9926-9A05C1496D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ABC46A-EAA5-4EA5-81F7-B8A57A7DB5B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1</a:t>
          </a:r>
          <a:endParaRPr lang="en-US" dirty="0">
            <a:solidFill>
              <a:schemeClr val="tx1"/>
            </a:solidFill>
          </a:endParaRPr>
        </a:p>
      </dgm:t>
    </dgm:pt>
    <dgm:pt modelId="{41A2813B-B2F4-4CEF-9B10-E3DA206AB520}" type="parTrans" cxnId="{E0947E08-50D0-46C0-9633-B3FB8C34EA81}">
      <dgm:prSet/>
      <dgm:spPr/>
      <dgm:t>
        <a:bodyPr/>
        <a:lstStyle/>
        <a:p>
          <a:endParaRPr lang="en-US"/>
        </a:p>
      </dgm:t>
    </dgm:pt>
    <dgm:pt modelId="{2C6669F8-BE49-42F5-BBC4-DE63451C1B7C}" type="sibTrans" cxnId="{E0947E08-50D0-46C0-9633-B3FB8C34EA81}">
      <dgm:prSet/>
      <dgm:spPr/>
      <dgm:t>
        <a:bodyPr/>
        <a:lstStyle/>
        <a:p>
          <a:endParaRPr lang="en-US"/>
        </a:p>
      </dgm:t>
    </dgm:pt>
    <dgm:pt modelId="{195D912C-AC3F-4AEC-81D4-A131E2B1CA5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Nam		5</a:t>
          </a:r>
          <a:endParaRPr lang="en-US" dirty="0"/>
        </a:p>
      </dgm:t>
    </dgm:pt>
    <dgm:pt modelId="{B191D995-F56E-4FEC-8679-E1687F614981}" type="parTrans" cxnId="{B328F445-B175-48CB-82AC-E16B6AC9C66C}">
      <dgm:prSet/>
      <dgm:spPr/>
      <dgm:t>
        <a:bodyPr/>
        <a:lstStyle/>
        <a:p>
          <a:endParaRPr lang="en-US"/>
        </a:p>
      </dgm:t>
    </dgm:pt>
    <dgm:pt modelId="{9D7363F0-5EA2-433F-BE0D-3B200278B115}" type="sibTrans" cxnId="{B328F445-B175-48CB-82AC-E16B6AC9C66C}">
      <dgm:prSet/>
      <dgm:spPr/>
      <dgm:t>
        <a:bodyPr/>
        <a:lstStyle/>
        <a:p>
          <a:endParaRPr lang="en-US"/>
        </a:p>
      </dgm:t>
    </dgm:pt>
    <dgm:pt modelId="{2CDB7E2B-1AF4-45C1-B868-DE7C674B7A3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2</a:t>
          </a:r>
          <a:endParaRPr lang="en-US" dirty="0">
            <a:solidFill>
              <a:schemeClr val="tx1"/>
            </a:solidFill>
          </a:endParaRPr>
        </a:p>
      </dgm:t>
    </dgm:pt>
    <dgm:pt modelId="{8EDFA9B1-04E9-4AC2-B51A-849759919203}" type="parTrans" cxnId="{0AFEEF9F-5764-4E9D-A1BA-58187F453DBF}">
      <dgm:prSet/>
      <dgm:spPr/>
      <dgm:t>
        <a:bodyPr/>
        <a:lstStyle/>
        <a:p>
          <a:endParaRPr lang="en-US"/>
        </a:p>
      </dgm:t>
    </dgm:pt>
    <dgm:pt modelId="{339DF17B-986E-4CFB-AF89-B95213FD240F}" type="sibTrans" cxnId="{0AFEEF9F-5764-4E9D-A1BA-58187F453DBF}">
      <dgm:prSet/>
      <dgm:spPr/>
      <dgm:t>
        <a:bodyPr/>
        <a:lstStyle/>
        <a:p>
          <a:endParaRPr lang="en-US"/>
        </a:p>
      </dgm:t>
    </dgm:pt>
    <dgm:pt modelId="{2A0337DB-8AF8-4D40-8EFC-758463369D0B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r>
            <a:rPr lang="en-US" dirty="0" smtClean="0">
              <a:solidFill>
                <a:schemeClr val="tx1"/>
              </a:solidFill>
            </a:rPr>
            <a:t>		10</a:t>
          </a:r>
          <a:endParaRPr lang="en-US" dirty="0"/>
        </a:p>
      </dgm:t>
    </dgm:pt>
    <dgm:pt modelId="{4FC5470A-C627-4491-A860-8637F95DDE7D}" type="parTrans" cxnId="{D1044126-5AE8-4FEB-A7B2-9B630FBD29F2}">
      <dgm:prSet/>
      <dgm:spPr/>
      <dgm:t>
        <a:bodyPr/>
        <a:lstStyle/>
        <a:p>
          <a:endParaRPr lang="en-US"/>
        </a:p>
      </dgm:t>
    </dgm:pt>
    <dgm:pt modelId="{543E90AF-44A1-4F4B-B141-74880B0E102D}" type="sibTrans" cxnId="{D1044126-5AE8-4FEB-A7B2-9B630FBD29F2}">
      <dgm:prSet/>
      <dgm:spPr/>
      <dgm:t>
        <a:bodyPr/>
        <a:lstStyle/>
        <a:p>
          <a:endParaRPr lang="en-US"/>
        </a:p>
      </dgm:t>
    </dgm:pt>
    <dgm:pt modelId="{5E22B441-851C-4486-B5DA-345AC3D0C10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Recruitment 3</a:t>
          </a:r>
          <a:endParaRPr lang="en-US" dirty="0">
            <a:solidFill>
              <a:schemeClr val="tx1"/>
            </a:solidFill>
          </a:endParaRPr>
        </a:p>
      </dgm:t>
    </dgm:pt>
    <dgm:pt modelId="{B7BD90F0-0DF6-4969-A583-F44EBCC67830}" type="parTrans" cxnId="{F246E4ED-9FE2-4798-A51D-64FA8459FF15}">
      <dgm:prSet/>
      <dgm:spPr/>
      <dgm:t>
        <a:bodyPr/>
        <a:lstStyle/>
        <a:p>
          <a:endParaRPr lang="en-US"/>
        </a:p>
      </dgm:t>
    </dgm:pt>
    <dgm:pt modelId="{04FB370A-8754-4206-9F5E-DBEC5E988956}" type="sibTrans" cxnId="{F246E4ED-9FE2-4798-A51D-64FA8459FF15}">
      <dgm:prSet/>
      <dgm:spPr/>
      <dgm:t>
        <a:bodyPr/>
        <a:lstStyle/>
        <a:p>
          <a:endParaRPr lang="en-US"/>
        </a:p>
      </dgm:t>
    </dgm:pt>
    <dgm:pt modelId="{80ECFCA8-A877-491C-94D5-25051C1E0087}">
      <dgm:prSet phldrT="[Text]"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Nữ</a:t>
          </a:r>
          <a:r>
            <a:rPr lang="en-US" dirty="0" smtClean="0">
              <a:solidFill>
                <a:schemeClr val="tx1"/>
              </a:solidFill>
            </a:rPr>
            <a:t>		10</a:t>
          </a:r>
          <a:endParaRPr lang="en-US" dirty="0"/>
        </a:p>
      </dgm:t>
    </dgm:pt>
    <dgm:pt modelId="{D2B37DD9-4604-44F2-8B35-FDD3A9EBDDF8}" type="parTrans" cxnId="{50969692-E03E-4478-9315-48E6B714E0EF}">
      <dgm:prSet/>
      <dgm:spPr/>
      <dgm:t>
        <a:bodyPr/>
        <a:lstStyle/>
        <a:p>
          <a:endParaRPr lang="en-US"/>
        </a:p>
      </dgm:t>
    </dgm:pt>
    <dgm:pt modelId="{647C23DB-5135-473E-9F31-1ED916B50225}" type="sibTrans" cxnId="{50969692-E03E-4478-9315-48E6B714E0EF}">
      <dgm:prSet/>
      <dgm:spPr/>
      <dgm:t>
        <a:bodyPr/>
        <a:lstStyle/>
        <a:p>
          <a:endParaRPr lang="en-US"/>
        </a:p>
      </dgm:t>
    </dgm:pt>
    <dgm:pt modelId="{6D4E900E-6E67-45EF-BB75-8087636D63F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		10</a:t>
          </a:r>
          <a:endParaRPr lang="en-US" dirty="0">
            <a:solidFill>
              <a:schemeClr val="tx1"/>
            </a:solidFill>
          </a:endParaRPr>
        </a:p>
      </dgm:t>
    </dgm:pt>
    <dgm:pt modelId="{BE3CE97D-50F9-4592-B98D-88DD124907DA}" type="parTrans" cxnId="{B103A970-FF64-4A33-953E-FA7805E3E0AA}">
      <dgm:prSet/>
      <dgm:spPr/>
      <dgm:t>
        <a:bodyPr/>
        <a:lstStyle/>
        <a:p>
          <a:endParaRPr lang="en-US"/>
        </a:p>
      </dgm:t>
    </dgm:pt>
    <dgm:pt modelId="{68C35257-F42A-403D-8F17-1103C685A249}" type="sibTrans" cxnId="{B103A970-FF64-4A33-953E-FA7805E3E0AA}">
      <dgm:prSet/>
      <dgm:spPr/>
      <dgm:t>
        <a:bodyPr/>
        <a:lstStyle/>
        <a:p>
          <a:endParaRPr lang="en-US"/>
        </a:p>
      </dgm:t>
    </dgm:pt>
    <dgm:pt modelId="{4904868F-3FC4-42C9-A69C-5765C345608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	20</a:t>
          </a:r>
          <a:endParaRPr lang="en-US" dirty="0">
            <a:solidFill>
              <a:schemeClr val="tx1"/>
            </a:solidFill>
          </a:endParaRPr>
        </a:p>
      </dgm:t>
    </dgm:pt>
    <dgm:pt modelId="{EEFF760C-80AC-4D28-9A4C-3A710B172D5C}" type="parTrans" cxnId="{D4FFF946-03F5-471F-B6D1-ACBD89466D7B}">
      <dgm:prSet/>
      <dgm:spPr/>
      <dgm:t>
        <a:bodyPr/>
        <a:lstStyle/>
        <a:p>
          <a:endParaRPr lang="en-US"/>
        </a:p>
      </dgm:t>
    </dgm:pt>
    <dgm:pt modelId="{A9B32296-C588-4A72-800A-880944C33F18}" type="sibTrans" cxnId="{D4FFF946-03F5-471F-B6D1-ACBD89466D7B}">
      <dgm:prSet/>
      <dgm:spPr/>
      <dgm:t>
        <a:bodyPr/>
        <a:lstStyle/>
        <a:p>
          <a:endParaRPr lang="en-US"/>
        </a:p>
      </dgm:t>
    </dgm:pt>
    <dgm:pt modelId="{84705B92-6A81-4CDC-BB75-AD555E523D6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Chưa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r>
            <a:rPr lang="en-US" dirty="0" smtClean="0">
              <a:solidFill>
                <a:schemeClr val="tx1"/>
              </a:solidFill>
            </a:rPr>
            <a:t>	5</a:t>
          </a:r>
          <a:endParaRPr lang="en-US" dirty="0">
            <a:solidFill>
              <a:schemeClr val="tx1"/>
            </a:solidFill>
          </a:endParaRPr>
        </a:p>
      </dgm:t>
    </dgm:pt>
    <dgm:pt modelId="{7AB814F0-6A57-4237-8CCA-2D7A0C20F788}" type="parTrans" cxnId="{B4C679D1-57FB-42AB-ABB7-EF9F57FE2C8F}">
      <dgm:prSet/>
      <dgm:spPr/>
      <dgm:t>
        <a:bodyPr/>
        <a:lstStyle/>
        <a:p>
          <a:endParaRPr lang="en-US"/>
        </a:p>
      </dgm:t>
    </dgm:pt>
    <dgm:pt modelId="{7C6B6568-0F93-442C-A453-F5572D8E9907}" type="sibTrans" cxnId="{B4C679D1-57FB-42AB-ABB7-EF9F57FE2C8F}">
      <dgm:prSet/>
      <dgm:spPr/>
      <dgm:t>
        <a:bodyPr/>
        <a:lstStyle/>
        <a:p>
          <a:endParaRPr lang="en-US"/>
        </a:p>
      </dgm:t>
    </dgm:pt>
    <dgm:pt modelId="{1F60B307-7098-4F49-AE56-5C2B4836CE9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r>
            <a:rPr lang="en-US" dirty="0" smtClean="0">
              <a:solidFill>
                <a:schemeClr val="tx1"/>
              </a:solidFill>
            </a:rPr>
            <a:t>		10</a:t>
          </a:r>
          <a:endParaRPr lang="en-US" dirty="0">
            <a:solidFill>
              <a:schemeClr val="tx1"/>
            </a:solidFill>
          </a:endParaRPr>
        </a:p>
      </dgm:t>
    </dgm:pt>
    <dgm:pt modelId="{8E6465C4-910F-4DF9-BC14-20765E393E60}" type="parTrans" cxnId="{1BEB9A17-387F-420C-8B10-81A59E469EA2}">
      <dgm:prSet/>
      <dgm:spPr/>
      <dgm:t>
        <a:bodyPr/>
        <a:lstStyle/>
        <a:p>
          <a:endParaRPr lang="en-US"/>
        </a:p>
      </dgm:t>
    </dgm:pt>
    <dgm:pt modelId="{120779F8-4354-4358-BD0D-0ED072A99436}" type="sibTrans" cxnId="{1BEB9A17-387F-420C-8B10-81A59E469EA2}">
      <dgm:prSet/>
      <dgm:spPr/>
      <dgm:t>
        <a:bodyPr/>
        <a:lstStyle/>
        <a:p>
          <a:endParaRPr lang="en-US"/>
        </a:p>
      </dgm:t>
    </dgm:pt>
    <dgm:pt modelId="{66B96E98-2CA7-4918-A9F0-4BB495E42F0F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Ngắn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hạn</a:t>
          </a:r>
          <a:r>
            <a:rPr lang="en-US" dirty="0" smtClean="0">
              <a:solidFill>
                <a:schemeClr val="tx1"/>
              </a:solidFill>
            </a:rPr>
            <a:t>	15</a:t>
          </a:r>
          <a:endParaRPr lang="en-US" dirty="0">
            <a:solidFill>
              <a:schemeClr val="tx1"/>
            </a:solidFill>
          </a:endParaRPr>
        </a:p>
      </dgm:t>
    </dgm:pt>
    <dgm:pt modelId="{572A8E95-4B89-4490-9612-F81E8DC5004C}" type="parTrans" cxnId="{6A0FC4E8-C4B6-4A05-9853-EACC709A8DB1}">
      <dgm:prSet/>
      <dgm:spPr/>
      <dgm:t>
        <a:bodyPr/>
        <a:lstStyle/>
        <a:p>
          <a:endParaRPr lang="en-US"/>
        </a:p>
      </dgm:t>
    </dgm:pt>
    <dgm:pt modelId="{E006AAEB-DBE9-4700-BFC6-04F36BF118AB}" type="sibTrans" cxnId="{6A0FC4E8-C4B6-4A05-9853-EACC709A8DB1}">
      <dgm:prSet/>
      <dgm:spPr/>
      <dgm:t>
        <a:bodyPr/>
        <a:lstStyle/>
        <a:p>
          <a:endParaRPr lang="en-US"/>
        </a:p>
      </dgm:t>
    </dgm:pt>
    <dgm:pt modelId="{A558BF3F-A8AF-4A81-B0DE-636470F02936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15-20		5</a:t>
          </a:r>
          <a:endParaRPr lang="en-US" dirty="0">
            <a:solidFill>
              <a:schemeClr val="tx1"/>
            </a:solidFill>
          </a:endParaRPr>
        </a:p>
      </dgm:t>
    </dgm:pt>
    <dgm:pt modelId="{52157F50-62C3-4EC8-8F9A-C9F767F39749}" type="parTrans" cxnId="{47424B4E-AC59-4AD9-972F-D06745D300DC}">
      <dgm:prSet/>
      <dgm:spPr/>
      <dgm:t>
        <a:bodyPr/>
        <a:lstStyle/>
        <a:p>
          <a:endParaRPr lang="en-US"/>
        </a:p>
      </dgm:t>
    </dgm:pt>
    <dgm:pt modelId="{BDFA4193-AB85-440E-B7FD-103D0293F0D6}" type="sibTrans" cxnId="{47424B4E-AC59-4AD9-972F-D06745D300DC}">
      <dgm:prSet/>
      <dgm:spPr/>
      <dgm:t>
        <a:bodyPr/>
        <a:lstStyle/>
        <a:p>
          <a:endParaRPr lang="en-US"/>
        </a:p>
      </dgm:t>
    </dgm:pt>
    <dgm:pt modelId="{FCFD2695-87EF-46F8-ACA2-3BF1378264F3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Lưu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trú</a:t>
          </a:r>
          <a:r>
            <a:rPr lang="en-US" dirty="0" smtClean="0">
              <a:solidFill>
                <a:schemeClr val="tx1"/>
              </a:solidFill>
            </a:rPr>
            <a:t>	10</a:t>
          </a:r>
          <a:endParaRPr lang="en-US" dirty="0">
            <a:solidFill>
              <a:schemeClr val="tx1"/>
            </a:solidFill>
          </a:endParaRPr>
        </a:p>
      </dgm:t>
    </dgm:pt>
    <dgm:pt modelId="{16A5EDAB-7B72-4B50-B5DD-4F267D90B49B}" type="parTrans" cxnId="{456644D2-3D2E-46B0-BBAD-34AC314E4AC5}">
      <dgm:prSet/>
      <dgm:spPr/>
      <dgm:t>
        <a:bodyPr/>
        <a:lstStyle/>
        <a:p>
          <a:endParaRPr lang="en-US"/>
        </a:p>
      </dgm:t>
    </dgm:pt>
    <dgm:pt modelId="{19425901-7E76-4117-9273-3339E4B51BA1}" type="sibTrans" cxnId="{456644D2-3D2E-46B0-BBAD-34AC314E4AC5}">
      <dgm:prSet/>
      <dgm:spPr/>
      <dgm:t>
        <a:bodyPr/>
        <a:lstStyle/>
        <a:p>
          <a:endParaRPr lang="en-US"/>
        </a:p>
      </dgm:t>
    </dgm:pt>
    <dgm:pt modelId="{C2F3CA66-43EE-4191-8066-0D1FD91A93C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r>
            <a:rPr lang="en-US" dirty="0" smtClean="0">
              <a:solidFill>
                <a:schemeClr val="tx1"/>
              </a:solidFill>
            </a:rPr>
            <a:t>	5</a:t>
          </a:r>
          <a:endParaRPr lang="en-US" dirty="0">
            <a:solidFill>
              <a:schemeClr val="tx1"/>
            </a:solidFill>
          </a:endParaRPr>
        </a:p>
      </dgm:t>
    </dgm:pt>
    <dgm:pt modelId="{B656085F-91CB-4A5C-A9AE-51B84AA25391}" type="parTrans" cxnId="{13A2816F-A5A7-46E8-BF38-52FD5B23EB8E}">
      <dgm:prSet/>
      <dgm:spPr/>
      <dgm:t>
        <a:bodyPr/>
        <a:lstStyle/>
        <a:p>
          <a:endParaRPr lang="en-US"/>
        </a:p>
      </dgm:t>
    </dgm:pt>
    <dgm:pt modelId="{453A8F68-3026-4B49-8A1D-0E7D9C34C773}" type="sibTrans" cxnId="{13A2816F-A5A7-46E8-BF38-52FD5B23EB8E}">
      <dgm:prSet/>
      <dgm:spPr/>
      <dgm:t>
        <a:bodyPr/>
        <a:lstStyle/>
        <a:p>
          <a:endParaRPr lang="en-US"/>
        </a:p>
      </dgm:t>
    </dgm:pt>
    <dgm:pt modelId="{90891E40-D69A-4CA6-B424-9A89FEFF9580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21-30		10</a:t>
          </a:r>
          <a:endParaRPr lang="en-US" dirty="0">
            <a:solidFill>
              <a:schemeClr val="tx1"/>
            </a:solidFill>
          </a:endParaRPr>
        </a:p>
      </dgm:t>
    </dgm:pt>
    <dgm:pt modelId="{23E054AD-E4D5-42A7-A553-0B14F48221E8}" type="parTrans" cxnId="{BD925B2E-5FBE-4F0B-81A7-D56D9D4C6EE8}">
      <dgm:prSet/>
      <dgm:spPr/>
      <dgm:t>
        <a:bodyPr/>
        <a:lstStyle/>
        <a:p>
          <a:endParaRPr lang="en-US"/>
        </a:p>
      </dgm:t>
    </dgm:pt>
    <dgm:pt modelId="{E286F2CA-BDA3-44D2-8EE9-A96389487010}" type="sibTrans" cxnId="{BD925B2E-5FBE-4F0B-81A7-D56D9D4C6EE8}">
      <dgm:prSet/>
      <dgm:spPr/>
      <dgm:t>
        <a:bodyPr/>
        <a:lstStyle/>
        <a:p>
          <a:endParaRPr lang="en-US"/>
        </a:p>
      </dgm:t>
    </dgm:pt>
    <dgm:pt modelId="{D97FBADF-D5AB-4FCB-9424-D15BF73F4775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r>
            <a:rPr lang="en-US" dirty="0" smtClean="0">
              <a:solidFill>
                <a:schemeClr val="tx1"/>
              </a:solidFill>
            </a:rPr>
            <a:t>	10</a:t>
          </a:r>
          <a:endParaRPr lang="en-US" dirty="0">
            <a:solidFill>
              <a:schemeClr val="tx1"/>
            </a:solidFill>
          </a:endParaRPr>
        </a:p>
      </dgm:t>
    </dgm:pt>
    <dgm:pt modelId="{DB7CE347-6E9C-4044-B470-19198FB1165D}" type="parTrans" cxnId="{46DCCA5C-7550-4724-AA1D-A136DE2E42F5}">
      <dgm:prSet/>
      <dgm:spPr/>
      <dgm:t>
        <a:bodyPr/>
        <a:lstStyle/>
        <a:p>
          <a:endParaRPr lang="en-US"/>
        </a:p>
      </dgm:t>
    </dgm:pt>
    <dgm:pt modelId="{818035CD-D46C-43C5-8C12-2ABCEB119FCD}" type="sibTrans" cxnId="{46DCCA5C-7550-4724-AA1D-A136DE2E42F5}">
      <dgm:prSet/>
      <dgm:spPr/>
      <dgm:t>
        <a:bodyPr/>
        <a:lstStyle/>
        <a:p>
          <a:endParaRPr lang="en-US"/>
        </a:p>
      </dgm:t>
    </dgm:pt>
    <dgm:pt modelId="{5C12A281-3A6A-4944-8C72-C8536FBE2FF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Quận</a:t>
          </a:r>
          <a:r>
            <a:rPr lang="en-US" dirty="0" smtClean="0">
              <a:solidFill>
                <a:schemeClr val="tx1"/>
              </a:solidFill>
            </a:rPr>
            <a:t> 4	20</a:t>
          </a:r>
          <a:endParaRPr lang="en-US" dirty="0">
            <a:solidFill>
              <a:schemeClr val="tx1"/>
            </a:solidFill>
          </a:endParaRPr>
        </a:p>
      </dgm:t>
    </dgm:pt>
    <dgm:pt modelId="{7F2EF0C7-4ED2-4203-96C7-82F5804C2B49}" type="parTrans" cxnId="{944CFFFA-AF03-41CE-95A5-8B6B786B6351}">
      <dgm:prSet/>
      <dgm:spPr/>
      <dgm:t>
        <a:bodyPr/>
        <a:lstStyle/>
        <a:p>
          <a:endParaRPr lang="en-US"/>
        </a:p>
      </dgm:t>
    </dgm:pt>
    <dgm:pt modelId="{12107992-D824-4B41-AE12-570D16B3D354}" type="sibTrans" cxnId="{944CFFFA-AF03-41CE-95A5-8B6B786B6351}">
      <dgm:prSet/>
      <dgm:spPr/>
      <dgm:t>
        <a:bodyPr/>
        <a:lstStyle/>
        <a:p>
          <a:endParaRPr lang="en-US"/>
        </a:p>
      </dgm:t>
    </dgm:pt>
    <dgm:pt modelId="{FC9058AD-C002-4DFC-8B6D-246D5A2E6563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1-2 </a:t>
          </a:r>
          <a:r>
            <a:rPr lang="en-US" dirty="0" err="1" smtClean="0">
              <a:solidFill>
                <a:schemeClr val="tx1"/>
              </a:solidFill>
            </a:rPr>
            <a:t>tr</a:t>
          </a:r>
          <a:r>
            <a:rPr lang="en-US" dirty="0" smtClean="0">
              <a:solidFill>
                <a:schemeClr val="tx1"/>
              </a:solidFill>
            </a:rPr>
            <a:t>		10</a:t>
          </a:r>
          <a:endParaRPr lang="en-US" dirty="0">
            <a:solidFill>
              <a:schemeClr val="tx1"/>
            </a:solidFill>
          </a:endParaRPr>
        </a:p>
      </dgm:t>
    </dgm:pt>
    <dgm:pt modelId="{A2B3BBE9-4464-48EE-A765-6FE82C8BDAFE}" type="parTrans" cxnId="{FF04B06C-C907-48F0-9224-5C099E9262C9}">
      <dgm:prSet/>
      <dgm:spPr/>
      <dgm:t>
        <a:bodyPr/>
        <a:lstStyle/>
        <a:p>
          <a:endParaRPr lang="en-US"/>
        </a:p>
      </dgm:t>
    </dgm:pt>
    <dgm:pt modelId="{38D1D3AF-6D7D-4A9C-AC2A-BD6FD9C7176A}" type="sibTrans" cxnId="{FF04B06C-C907-48F0-9224-5C099E9262C9}">
      <dgm:prSet/>
      <dgm:spPr/>
      <dgm:t>
        <a:bodyPr/>
        <a:lstStyle/>
        <a:p>
          <a:endParaRPr lang="en-US"/>
        </a:p>
      </dgm:t>
    </dgm:pt>
    <dgm:pt modelId="{04F395C7-4AEB-481F-9347-01DA025B7C7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Lâu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dài</a:t>
          </a:r>
          <a:r>
            <a:rPr lang="en-US" dirty="0" smtClean="0">
              <a:solidFill>
                <a:schemeClr val="tx1"/>
              </a:solidFill>
            </a:rPr>
            <a:t>	10</a:t>
          </a:r>
          <a:endParaRPr lang="en-US" dirty="0">
            <a:solidFill>
              <a:schemeClr val="tx1"/>
            </a:solidFill>
          </a:endParaRPr>
        </a:p>
      </dgm:t>
    </dgm:pt>
    <dgm:pt modelId="{4A149A1A-0CA8-488B-BE68-6C70FAD0FFC7}" type="parTrans" cxnId="{D544C713-E6D8-4BB6-91B7-D64466B35B10}">
      <dgm:prSet/>
      <dgm:spPr/>
      <dgm:t>
        <a:bodyPr/>
        <a:lstStyle/>
        <a:p>
          <a:endParaRPr lang="en-US"/>
        </a:p>
      </dgm:t>
    </dgm:pt>
    <dgm:pt modelId="{7BB6C499-6FAC-44F1-BED5-B3265FD52892}" type="sibTrans" cxnId="{D544C713-E6D8-4BB6-91B7-D64466B35B10}">
      <dgm:prSet/>
      <dgm:spPr/>
      <dgm:t>
        <a:bodyPr/>
        <a:lstStyle/>
        <a:p>
          <a:endParaRPr lang="en-US"/>
        </a:p>
      </dgm:t>
    </dgm:pt>
    <dgm:pt modelId="{2AEBD4DE-2A9F-4AF8-959F-D3AAFA3AF861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Tiếng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Anh</a:t>
          </a:r>
          <a:r>
            <a:rPr lang="en-US" dirty="0" smtClean="0">
              <a:solidFill>
                <a:schemeClr val="tx1"/>
              </a:solidFill>
            </a:rPr>
            <a:t>	5</a:t>
          </a:r>
          <a:endParaRPr lang="en-US" dirty="0">
            <a:solidFill>
              <a:schemeClr val="tx1"/>
            </a:solidFill>
          </a:endParaRPr>
        </a:p>
      </dgm:t>
    </dgm:pt>
    <dgm:pt modelId="{BDEB456D-9426-4FC1-86AB-23DF1C364E03}" type="parTrans" cxnId="{A358E5A5-EBB2-461F-A2AC-CD7BB02C39F7}">
      <dgm:prSet/>
      <dgm:spPr/>
      <dgm:t>
        <a:bodyPr/>
        <a:lstStyle/>
        <a:p>
          <a:endParaRPr lang="en-US"/>
        </a:p>
      </dgm:t>
    </dgm:pt>
    <dgm:pt modelId="{5734A4AA-A35D-4179-B2B8-6CD741B6CBA1}" type="sibTrans" cxnId="{A358E5A5-EBB2-461F-A2AC-CD7BB02C39F7}">
      <dgm:prSet/>
      <dgm:spPr/>
      <dgm:t>
        <a:bodyPr/>
        <a:lstStyle/>
        <a:p>
          <a:endParaRPr lang="en-US"/>
        </a:p>
      </dgm:t>
    </dgm:pt>
    <dgm:pt modelId="{AD55DE3E-7F65-4D26-87C7-0B7D739370CE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1-3 </a:t>
          </a:r>
          <a:r>
            <a:rPr lang="en-US" dirty="0" err="1" smtClean="0">
              <a:solidFill>
                <a:schemeClr val="tx1"/>
              </a:solidFill>
            </a:rPr>
            <a:t>năm</a:t>
          </a:r>
          <a:r>
            <a:rPr lang="en-US" dirty="0" smtClean="0">
              <a:solidFill>
                <a:schemeClr val="tx1"/>
              </a:solidFill>
            </a:rPr>
            <a:t>	10</a:t>
          </a:r>
          <a:endParaRPr lang="en-US" dirty="0">
            <a:solidFill>
              <a:schemeClr val="tx1"/>
            </a:solidFill>
          </a:endParaRPr>
        </a:p>
      </dgm:t>
    </dgm:pt>
    <dgm:pt modelId="{D9AEF882-1902-42BE-9706-1D0F1EABE770}" type="parTrans" cxnId="{88CD1444-75C9-4AEA-827A-4CE836043DFB}">
      <dgm:prSet/>
      <dgm:spPr/>
      <dgm:t>
        <a:bodyPr/>
        <a:lstStyle/>
        <a:p>
          <a:endParaRPr lang="en-US"/>
        </a:p>
      </dgm:t>
    </dgm:pt>
    <dgm:pt modelId="{55A8C938-4ABB-4FFE-88EF-EE96A23528C0}" type="sibTrans" cxnId="{88CD1444-75C9-4AEA-827A-4CE836043DFB}">
      <dgm:prSet/>
      <dgm:spPr/>
      <dgm:t>
        <a:bodyPr/>
        <a:lstStyle/>
        <a:p>
          <a:endParaRPr lang="en-US"/>
        </a:p>
      </dgm:t>
    </dgm:pt>
    <dgm:pt modelId="{97682C83-3839-4D10-B40B-95F0280D4C0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Miền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nam</a:t>
          </a:r>
          <a:r>
            <a:rPr lang="en-US" dirty="0" smtClean="0">
              <a:solidFill>
                <a:schemeClr val="tx1"/>
              </a:solidFill>
            </a:rPr>
            <a:t>	15</a:t>
          </a:r>
          <a:endParaRPr lang="en-US" dirty="0">
            <a:solidFill>
              <a:schemeClr val="tx1"/>
            </a:solidFill>
          </a:endParaRPr>
        </a:p>
      </dgm:t>
    </dgm:pt>
    <dgm:pt modelId="{D216869F-F41C-4571-A15E-FA79A599440C}" type="parTrans" cxnId="{7A1CF03C-E64A-4D03-8103-4051353861D8}">
      <dgm:prSet/>
      <dgm:spPr/>
      <dgm:t>
        <a:bodyPr/>
        <a:lstStyle/>
        <a:p>
          <a:endParaRPr lang="en-US"/>
        </a:p>
      </dgm:t>
    </dgm:pt>
    <dgm:pt modelId="{4D2F3844-9B21-4D77-90F3-47E3791128EF}" type="sibTrans" cxnId="{7A1CF03C-E64A-4D03-8103-4051353861D8}">
      <dgm:prSet/>
      <dgm:spPr/>
      <dgm:t>
        <a:bodyPr/>
        <a:lstStyle/>
        <a:p>
          <a:endParaRPr lang="en-US"/>
        </a:p>
      </dgm:t>
    </dgm:pt>
    <dgm:pt modelId="{A5203AF2-CFC2-4CB9-8E36-075062C9DAED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r>
            <a:rPr lang="en-US" dirty="0" smtClean="0">
              <a:solidFill>
                <a:schemeClr val="tx1"/>
              </a:solidFill>
            </a:rPr>
            <a:t>	5</a:t>
          </a:r>
          <a:endParaRPr lang="en-US" dirty="0">
            <a:solidFill>
              <a:schemeClr val="tx1"/>
            </a:solidFill>
          </a:endParaRPr>
        </a:p>
      </dgm:t>
    </dgm:pt>
    <dgm:pt modelId="{7FCB5772-09C3-4AE1-BA49-4F3310741C7F}" type="parTrans" cxnId="{3B0C8C0E-8AB7-433A-B0D1-507876BC57FD}">
      <dgm:prSet/>
      <dgm:spPr/>
      <dgm:t>
        <a:bodyPr/>
        <a:lstStyle/>
        <a:p>
          <a:endParaRPr lang="en-US"/>
        </a:p>
      </dgm:t>
    </dgm:pt>
    <dgm:pt modelId="{0C0B3569-7812-4104-8EB4-D4C5AB38894C}" type="sibTrans" cxnId="{3B0C8C0E-8AB7-433A-B0D1-507876BC57FD}">
      <dgm:prSet/>
      <dgm:spPr/>
      <dgm:t>
        <a:bodyPr/>
        <a:lstStyle/>
        <a:p>
          <a:endParaRPr lang="en-US"/>
        </a:p>
      </dgm:t>
    </dgm:pt>
    <dgm:pt modelId="{5DB69B4F-A303-4A23-8D71-166DBDBFF756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Giặt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giũ</a:t>
          </a:r>
          <a:r>
            <a:rPr lang="en-US" dirty="0" smtClean="0">
              <a:solidFill>
                <a:schemeClr val="tx1"/>
              </a:solidFill>
            </a:rPr>
            <a:t>	5</a:t>
          </a:r>
          <a:endParaRPr lang="en-US" dirty="0">
            <a:solidFill>
              <a:schemeClr val="tx1"/>
            </a:solidFill>
          </a:endParaRPr>
        </a:p>
      </dgm:t>
    </dgm:pt>
    <dgm:pt modelId="{7C4AFE01-9E3D-4368-BC84-EEE3AF6F21B2}" type="parTrans" cxnId="{DEB1F331-7F83-43AA-A1D0-9D513B6D61AA}">
      <dgm:prSet/>
      <dgm:spPr/>
      <dgm:t>
        <a:bodyPr/>
        <a:lstStyle/>
        <a:p>
          <a:endParaRPr lang="en-US"/>
        </a:p>
      </dgm:t>
    </dgm:pt>
    <dgm:pt modelId="{BC3A90A5-95B5-4809-8C94-378B34755FC1}" type="sibTrans" cxnId="{DEB1F331-7F83-43AA-A1D0-9D513B6D61AA}">
      <dgm:prSet/>
      <dgm:spPr/>
      <dgm:t>
        <a:bodyPr/>
        <a:lstStyle/>
        <a:p>
          <a:endParaRPr lang="en-US"/>
        </a:p>
      </dgm:t>
    </dgm:pt>
    <dgm:pt modelId="{E711273A-5059-43C8-84B1-90390EFABA35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Dọn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nhà</a:t>
          </a:r>
          <a:r>
            <a:rPr lang="en-US" dirty="0" smtClean="0">
              <a:solidFill>
                <a:schemeClr val="tx1"/>
              </a:solidFill>
            </a:rPr>
            <a:t>	5</a:t>
          </a:r>
          <a:endParaRPr lang="en-US" dirty="0">
            <a:solidFill>
              <a:schemeClr val="tx1"/>
            </a:solidFill>
          </a:endParaRPr>
        </a:p>
      </dgm:t>
    </dgm:pt>
    <dgm:pt modelId="{DEA169DA-4754-4ED2-8BD8-7C84E81DD4B7}" type="parTrans" cxnId="{AC59E323-34AC-4174-ADE2-4793EF418BB8}">
      <dgm:prSet/>
      <dgm:spPr/>
      <dgm:t>
        <a:bodyPr/>
        <a:lstStyle/>
        <a:p>
          <a:endParaRPr lang="en-US"/>
        </a:p>
      </dgm:t>
    </dgm:pt>
    <dgm:pt modelId="{CD628C36-13D0-4F8F-A330-75FC46D0CDFD}" type="sibTrans" cxnId="{AC59E323-34AC-4174-ADE2-4793EF418BB8}">
      <dgm:prSet/>
      <dgm:spPr/>
      <dgm:t>
        <a:bodyPr/>
        <a:lstStyle/>
        <a:p>
          <a:endParaRPr lang="en-US"/>
        </a:p>
      </dgm:t>
    </dgm:pt>
    <dgm:pt modelId="{F7A16840-168D-401E-8C01-427DDABC845C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Có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kết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hôn</a:t>
          </a:r>
          <a:r>
            <a:rPr lang="en-US" dirty="0" smtClean="0">
              <a:solidFill>
                <a:schemeClr val="tx1"/>
              </a:solidFill>
            </a:rPr>
            <a:t>	10</a:t>
          </a:r>
          <a:endParaRPr lang="en-US" dirty="0">
            <a:solidFill>
              <a:schemeClr val="tx1"/>
            </a:solidFill>
          </a:endParaRPr>
        </a:p>
      </dgm:t>
    </dgm:pt>
    <dgm:pt modelId="{1C2DBC79-C5C0-402C-B466-DE8B0D52124A}" type="parTrans" cxnId="{41B16022-0703-49B1-9D45-347212A877D7}">
      <dgm:prSet/>
      <dgm:spPr/>
      <dgm:t>
        <a:bodyPr/>
        <a:lstStyle/>
        <a:p>
          <a:endParaRPr lang="en-US"/>
        </a:p>
      </dgm:t>
    </dgm:pt>
    <dgm:pt modelId="{3BD279CF-744A-4000-8422-0574585A3BF4}" type="sibTrans" cxnId="{41B16022-0703-49B1-9D45-347212A877D7}">
      <dgm:prSet/>
      <dgm:spPr/>
      <dgm:t>
        <a:bodyPr/>
        <a:lstStyle/>
        <a:p>
          <a:endParaRPr lang="en-US"/>
        </a:p>
      </dgm:t>
    </dgm:pt>
    <dgm:pt modelId="{AFAA5B53-D022-44C2-B6EE-714112F1A7DA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Chăm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trẻ</a:t>
          </a:r>
          <a:r>
            <a:rPr lang="en-US" dirty="0" smtClean="0">
              <a:solidFill>
                <a:schemeClr val="tx1"/>
              </a:solidFill>
            </a:rPr>
            <a:t>	5</a:t>
          </a:r>
          <a:endParaRPr lang="en-US" dirty="0">
            <a:solidFill>
              <a:schemeClr val="tx1"/>
            </a:solidFill>
          </a:endParaRPr>
        </a:p>
      </dgm:t>
    </dgm:pt>
    <dgm:pt modelId="{857ECBD3-1D95-474F-87B1-BD11DD8EEA61}" type="parTrans" cxnId="{76BCC2EC-B836-4023-9AAB-960EBCC296AB}">
      <dgm:prSet/>
      <dgm:spPr/>
      <dgm:t>
        <a:bodyPr/>
        <a:lstStyle/>
        <a:p>
          <a:endParaRPr lang="en-US"/>
        </a:p>
      </dgm:t>
    </dgm:pt>
    <dgm:pt modelId="{3925E814-DE5F-403F-A9B6-6381593383DC}" type="sibTrans" cxnId="{76BCC2EC-B836-4023-9AAB-960EBCC296AB}">
      <dgm:prSet/>
      <dgm:spPr/>
      <dgm:t>
        <a:bodyPr/>
        <a:lstStyle/>
        <a:p>
          <a:endParaRPr lang="en-US"/>
        </a:p>
      </dgm:t>
    </dgm:pt>
    <dgm:pt modelId="{AA471E90-E291-4F60-B7D2-4BC7340C0998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Nấu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ăn</a:t>
          </a:r>
          <a:r>
            <a:rPr lang="en-US" dirty="0" smtClean="0">
              <a:solidFill>
                <a:schemeClr val="tx1"/>
              </a:solidFill>
            </a:rPr>
            <a:t>	5</a:t>
          </a:r>
          <a:endParaRPr lang="en-US" dirty="0">
            <a:solidFill>
              <a:schemeClr val="tx1"/>
            </a:solidFill>
          </a:endParaRPr>
        </a:p>
      </dgm:t>
    </dgm:pt>
    <dgm:pt modelId="{993E14CA-BEA8-4483-A63D-DF6E4ECCB2AC}" type="parTrans" cxnId="{BF1A3233-3DCA-4FA3-923C-3F60EC1FC18E}">
      <dgm:prSet/>
      <dgm:spPr/>
      <dgm:t>
        <a:bodyPr/>
        <a:lstStyle/>
        <a:p>
          <a:endParaRPr lang="en-US"/>
        </a:p>
      </dgm:t>
    </dgm:pt>
    <dgm:pt modelId="{37C100F6-6C3E-439D-814B-3CF87FEA8D7A}" type="sibTrans" cxnId="{BF1A3233-3DCA-4FA3-923C-3F60EC1FC18E}">
      <dgm:prSet/>
      <dgm:spPr/>
      <dgm:t>
        <a:bodyPr/>
        <a:lstStyle/>
        <a:p>
          <a:endParaRPr lang="en-US"/>
        </a:p>
      </dgm:t>
    </dgm:pt>
    <dgm:pt modelId="{14DC3484-0E6C-47E8-ABF1-ACE9CADA7E83}" type="pres">
      <dgm:prSet presAssocID="{0DAB1BB1-7C8E-4B33-9926-9A05C1496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B88C41-C367-4D54-986C-7013EAA41B04}" type="pres">
      <dgm:prSet presAssocID="{92ABC46A-EAA5-4EA5-81F7-B8A57A7DB5BC}" presName="composite" presStyleCnt="0"/>
      <dgm:spPr/>
    </dgm:pt>
    <dgm:pt modelId="{3CD988FE-751E-41CF-9131-4FC9405FE51E}" type="pres">
      <dgm:prSet presAssocID="{92ABC46A-EAA5-4EA5-81F7-B8A57A7DB5B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CE178-FC7E-406D-A5E1-228DDA9CCE00}" type="pres">
      <dgm:prSet presAssocID="{92ABC46A-EAA5-4EA5-81F7-B8A57A7DB5B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D218A-E2C8-43C4-AE0B-CCCC8CF1B379}" type="pres">
      <dgm:prSet presAssocID="{2C6669F8-BE49-42F5-BBC4-DE63451C1B7C}" presName="space" presStyleCnt="0"/>
      <dgm:spPr/>
    </dgm:pt>
    <dgm:pt modelId="{B72B6221-5FB4-4A60-AE93-5264628C4AF4}" type="pres">
      <dgm:prSet presAssocID="{2CDB7E2B-1AF4-45C1-B868-DE7C674B7A39}" presName="composite" presStyleCnt="0"/>
      <dgm:spPr/>
    </dgm:pt>
    <dgm:pt modelId="{8218B598-998D-4DE0-A81D-59C324B9112E}" type="pres">
      <dgm:prSet presAssocID="{2CDB7E2B-1AF4-45C1-B868-DE7C674B7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0F3B3-BC4A-4586-AE2B-23EEDDD41CA9}" type="pres">
      <dgm:prSet presAssocID="{2CDB7E2B-1AF4-45C1-B868-DE7C674B7A3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47E66-C118-4ED5-9D39-0DF0211AF9F4}" type="pres">
      <dgm:prSet presAssocID="{339DF17B-986E-4CFB-AF89-B95213FD240F}" presName="space" presStyleCnt="0"/>
      <dgm:spPr/>
    </dgm:pt>
    <dgm:pt modelId="{0547921F-8CEF-4D9B-871A-9049718011A3}" type="pres">
      <dgm:prSet presAssocID="{5E22B441-851C-4486-B5DA-345AC3D0C108}" presName="composite" presStyleCnt="0"/>
      <dgm:spPr/>
    </dgm:pt>
    <dgm:pt modelId="{5868FFAE-90B8-4A9A-815D-8EF49879A033}" type="pres">
      <dgm:prSet presAssocID="{5E22B441-851C-4486-B5DA-345AC3D0C1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31DB1-DEC0-4AE1-8FDC-4F8C825824E1}" type="pres">
      <dgm:prSet presAssocID="{5E22B441-851C-4486-B5DA-345AC3D0C10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A1F10-199F-43CD-9BD3-3247FABF7FE9}" type="presOf" srcId="{4904868F-3FC4-42C9-A69C-5765C345608F}" destId="{784CE178-FC7E-406D-A5E1-228DDA9CCE00}" srcOrd="0" destOrd="5" presId="urn:microsoft.com/office/officeart/2005/8/layout/hList1"/>
    <dgm:cxn modelId="{50969692-E03E-4478-9315-48E6B714E0EF}" srcId="{5E22B441-851C-4486-B5DA-345AC3D0C108}" destId="{80ECFCA8-A877-491C-94D5-25051C1E0087}" srcOrd="0" destOrd="0" parTransId="{D2B37DD9-4604-44F2-8B35-FDD3A9EBDDF8}" sibTransId="{647C23DB-5135-473E-9F31-1ED916B50225}"/>
    <dgm:cxn modelId="{88CD1444-75C9-4AEA-827A-4CE836043DFB}" srcId="{92ABC46A-EAA5-4EA5-81F7-B8A57A7DB5BC}" destId="{AD55DE3E-7F65-4D26-87C7-0B7D739370CE}" srcOrd="3" destOrd="0" parTransId="{D9AEF882-1902-42BE-9706-1D0F1EABE770}" sibTransId="{55A8C938-4ABB-4FFE-88EF-EE96A23528C0}"/>
    <dgm:cxn modelId="{BA0AAFDC-0B53-4A1A-A4B3-7C56DC206C1F}" type="presOf" srcId="{D97FBADF-D5AB-4FCB-9424-D15BF73F4775}" destId="{9CA31DB1-DEC0-4AE1-8FDC-4F8C825824E1}" srcOrd="0" destOrd="2" presId="urn:microsoft.com/office/officeart/2005/8/layout/hList1"/>
    <dgm:cxn modelId="{DEB1F331-7F83-43AA-A1D0-9D513B6D61AA}" srcId="{92ABC46A-EAA5-4EA5-81F7-B8A57A7DB5BC}" destId="{5DB69B4F-A303-4A23-8D71-166DBDBFF756}" srcOrd="10" destOrd="0" parTransId="{7C4AFE01-9E3D-4368-BC84-EEE3AF6F21B2}" sibTransId="{BC3A90A5-95B5-4809-8C94-378B34755FC1}"/>
    <dgm:cxn modelId="{78D2A92C-C7D3-43CD-A668-EC97F29E80D4}" type="presOf" srcId="{90891E40-D69A-4CA6-B424-9A89FEFF9580}" destId="{9CA31DB1-DEC0-4AE1-8FDC-4F8C825824E1}" srcOrd="0" destOrd="1" presId="urn:microsoft.com/office/officeart/2005/8/layout/hList1"/>
    <dgm:cxn modelId="{3B0C8C0E-8AB7-433A-B0D1-507876BC57FD}" srcId="{92ABC46A-EAA5-4EA5-81F7-B8A57A7DB5BC}" destId="{A5203AF2-CFC2-4CB9-8E36-075062C9DAED}" srcOrd="9" destOrd="0" parTransId="{7FCB5772-09C3-4AE1-BA49-4F3310741C7F}" sibTransId="{0C0B3569-7812-4104-8EB4-D4C5AB38894C}"/>
    <dgm:cxn modelId="{13A2816F-A5A7-46E8-BF38-52FD5B23EB8E}" srcId="{2CDB7E2B-1AF4-45C1-B868-DE7C674B7A39}" destId="{C2F3CA66-43EE-4191-8066-0D1FD91A93CD}" srcOrd="3" destOrd="0" parTransId="{B656085F-91CB-4A5C-A9AE-51B84AA25391}" sibTransId="{453A8F68-3026-4B49-8A1D-0E7D9C34C773}"/>
    <dgm:cxn modelId="{157B26CA-42EA-410E-AE50-2E608BE94B78}" type="presOf" srcId="{84705B92-6A81-4CDC-BB75-AD555E523D62}" destId="{784CE178-FC7E-406D-A5E1-228DDA9CCE00}" srcOrd="0" destOrd="6" presId="urn:microsoft.com/office/officeart/2005/8/layout/hList1"/>
    <dgm:cxn modelId="{944CFFFA-AF03-41CE-95A5-8B6B786B6351}" srcId="{5E22B441-851C-4486-B5DA-345AC3D0C108}" destId="{5C12A281-3A6A-4944-8C72-C8536FBE2FFC}" srcOrd="3" destOrd="0" parTransId="{7F2EF0C7-4ED2-4203-96C7-82F5804C2B49}" sibTransId="{12107992-D824-4B41-AE12-570D16B3D354}"/>
    <dgm:cxn modelId="{A358E5A5-EBB2-461F-A2AC-CD7BB02C39F7}" srcId="{92ABC46A-EAA5-4EA5-81F7-B8A57A7DB5BC}" destId="{2AEBD4DE-2A9F-4AF8-959F-D3AAFA3AF861}" srcOrd="2" destOrd="0" parTransId="{BDEB456D-9426-4FC1-86AB-23DF1C364E03}" sibTransId="{5734A4AA-A35D-4179-B2B8-6CD741B6CBA1}"/>
    <dgm:cxn modelId="{F246E4ED-9FE2-4798-A51D-64FA8459FF15}" srcId="{0DAB1BB1-7C8E-4B33-9926-9A05C1496D57}" destId="{5E22B441-851C-4486-B5DA-345AC3D0C108}" srcOrd="2" destOrd="0" parTransId="{B7BD90F0-0DF6-4969-A583-F44EBCC67830}" sibTransId="{04FB370A-8754-4206-9F5E-DBEC5E988956}"/>
    <dgm:cxn modelId="{76BCC2EC-B836-4023-9AAB-960EBCC296AB}" srcId="{5E22B441-851C-4486-B5DA-345AC3D0C108}" destId="{AFAA5B53-D022-44C2-B6EE-714112F1A7DA}" srcOrd="7" destOrd="0" parTransId="{857ECBD3-1D95-474F-87B1-BD11DD8EEA61}" sibTransId="{3925E814-DE5F-403F-A9B6-6381593383DC}"/>
    <dgm:cxn modelId="{20DDB6F2-3029-42BB-991B-33BC059ED81C}" type="presOf" srcId="{2A0337DB-8AF8-4D40-8EFC-758463369D0B}" destId="{83C0F3B3-BC4A-4586-AE2B-23EEDDD41CA9}" srcOrd="0" destOrd="0" presId="urn:microsoft.com/office/officeart/2005/8/layout/hList1"/>
    <dgm:cxn modelId="{BF1A3233-3DCA-4FA3-923C-3F60EC1FC18E}" srcId="{5E22B441-851C-4486-B5DA-345AC3D0C108}" destId="{AA471E90-E291-4F60-B7D2-4BC7340C0998}" srcOrd="8" destOrd="0" parTransId="{993E14CA-BEA8-4483-A63D-DF6E4ECCB2AC}" sibTransId="{37C100F6-6C3E-439D-814B-3CF87FEA8D7A}"/>
    <dgm:cxn modelId="{F0F0AC9D-E151-46D5-B2AD-F53F61917D48}" type="presOf" srcId="{AFAA5B53-D022-44C2-B6EE-714112F1A7DA}" destId="{9CA31DB1-DEC0-4AE1-8FDC-4F8C825824E1}" srcOrd="0" destOrd="7" presId="urn:microsoft.com/office/officeart/2005/8/layout/hList1"/>
    <dgm:cxn modelId="{E424C2D4-FEB0-47B6-B30F-0326FA337B32}" type="presOf" srcId="{5E22B441-851C-4486-B5DA-345AC3D0C108}" destId="{5868FFAE-90B8-4A9A-815D-8EF49879A033}" srcOrd="0" destOrd="0" presId="urn:microsoft.com/office/officeart/2005/8/layout/hList1"/>
    <dgm:cxn modelId="{FF83146E-9FB1-4E15-88CB-3511B4F9BE81}" type="presOf" srcId="{5DB69B4F-A303-4A23-8D71-166DBDBFF756}" destId="{784CE178-FC7E-406D-A5E1-228DDA9CCE00}" srcOrd="0" destOrd="10" presId="urn:microsoft.com/office/officeart/2005/8/layout/hList1"/>
    <dgm:cxn modelId="{B55CCC14-94CA-40FE-8D7D-CD6C2FAE92F8}" type="presOf" srcId="{2CDB7E2B-1AF4-45C1-B868-DE7C674B7A39}" destId="{8218B598-998D-4DE0-A81D-59C324B9112E}" srcOrd="0" destOrd="0" presId="urn:microsoft.com/office/officeart/2005/8/layout/hList1"/>
    <dgm:cxn modelId="{AC59E323-34AC-4174-ADE2-4793EF418BB8}" srcId="{92ABC46A-EAA5-4EA5-81F7-B8A57A7DB5BC}" destId="{E711273A-5059-43C8-84B1-90390EFABA35}" srcOrd="11" destOrd="0" parTransId="{DEA169DA-4754-4ED2-8BD8-7C84E81DD4B7}" sibTransId="{CD628C36-13D0-4F8F-A330-75FC46D0CDFD}"/>
    <dgm:cxn modelId="{47424B4E-AC59-4AD9-972F-D06745D300DC}" srcId="{2CDB7E2B-1AF4-45C1-B868-DE7C674B7A39}" destId="{A558BF3F-A8AF-4A81-B0DE-636470F02936}" srcOrd="1" destOrd="0" parTransId="{52157F50-62C3-4EC8-8F9A-C9F767F39749}" sibTransId="{BDFA4193-AB85-440E-B7FD-103D0293F0D6}"/>
    <dgm:cxn modelId="{0ECD01B4-26F8-4162-B087-0C0E7982EF31}" type="presOf" srcId="{F7A16840-168D-401E-8C01-427DDABC845C}" destId="{9CA31DB1-DEC0-4AE1-8FDC-4F8C825824E1}" srcOrd="0" destOrd="4" presId="urn:microsoft.com/office/officeart/2005/8/layout/hList1"/>
    <dgm:cxn modelId="{B328F445-B175-48CB-82AC-E16B6AC9C66C}" srcId="{92ABC46A-EAA5-4EA5-81F7-B8A57A7DB5BC}" destId="{195D912C-AC3F-4AEC-81D4-A131E2B1CA58}" srcOrd="0" destOrd="0" parTransId="{B191D995-F56E-4FEC-8679-E1687F614981}" sibTransId="{9D7363F0-5EA2-433F-BE0D-3B200278B115}"/>
    <dgm:cxn modelId="{7B8DA2C1-5702-436E-A0D6-12AD114D34E0}" type="presOf" srcId="{195D912C-AC3F-4AEC-81D4-A131E2B1CA58}" destId="{784CE178-FC7E-406D-A5E1-228DDA9CCE00}" srcOrd="0" destOrd="0" presId="urn:microsoft.com/office/officeart/2005/8/layout/hList1"/>
    <dgm:cxn modelId="{D4FFF946-03F5-471F-B6D1-ACBD89466D7B}" srcId="{92ABC46A-EAA5-4EA5-81F7-B8A57A7DB5BC}" destId="{4904868F-3FC4-42C9-A69C-5765C345608F}" srcOrd="5" destOrd="0" parTransId="{EEFF760C-80AC-4D28-9A4C-3A710B172D5C}" sibTransId="{A9B32296-C588-4A72-800A-880944C33F18}"/>
    <dgm:cxn modelId="{F7A642FE-541A-412F-931C-003CD4EDC43D}" type="presOf" srcId="{0DAB1BB1-7C8E-4B33-9926-9A05C1496D57}" destId="{14DC3484-0E6C-47E8-ABF1-ACE9CADA7E83}" srcOrd="0" destOrd="0" presId="urn:microsoft.com/office/officeart/2005/8/layout/hList1"/>
    <dgm:cxn modelId="{7A1CF03C-E64A-4D03-8103-4051353861D8}" srcId="{92ABC46A-EAA5-4EA5-81F7-B8A57A7DB5BC}" destId="{97682C83-3839-4D10-B40B-95F0280D4C0A}" srcOrd="4" destOrd="0" parTransId="{D216869F-F41C-4571-A15E-FA79A599440C}" sibTransId="{4D2F3844-9B21-4D77-90F3-47E3791128EF}"/>
    <dgm:cxn modelId="{B707A6B9-A81F-4F45-A4DF-F1DEDBF79E9D}" type="presOf" srcId="{AD55DE3E-7F65-4D26-87C7-0B7D739370CE}" destId="{784CE178-FC7E-406D-A5E1-228DDA9CCE00}" srcOrd="0" destOrd="3" presId="urn:microsoft.com/office/officeart/2005/8/layout/hList1"/>
    <dgm:cxn modelId="{E0947E08-50D0-46C0-9633-B3FB8C34EA81}" srcId="{0DAB1BB1-7C8E-4B33-9926-9A05C1496D57}" destId="{92ABC46A-EAA5-4EA5-81F7-B8A57A7DB5BC}" srcOrd="0" destOrd="0" parTransId="{41A2813B-B2F4-4CEF-9B10-E3DA206AB520}" sibTransId="{2C6669F8-BE49-42F5-BBC4-DE63451C1B7C}"/>
    <dgm:cxn modelId="{BACDF0F2-DDBA-4055-A8B0-C10C0030F5BF}" type="presOf" srcId="{92ABC46A-EAA5-4EA5-81F7-B8A57A7DB5BC}" destId="{3CD988FE-751E-41CF-9131-4FC9405FE51E}" srcOrd="0" destOrd="0" presId="urn:microsoft.com/office/officeart/2005/8/layout/hList1"/>
    <dgm:cxn modelId="{456644D2-3D2E-46B0-BBAD-34AC314E4AC5}" srcId="{2CDB7E2B-1AF4-45C1-B868-DE7C674B7A39}" destId="{FCFD2695-87EF-46F8-ACA2-3BF1378264F3}" srcOrd="2" destOrd="0" parTransId="{16A5EDAB-7B72-4B50-B5DD-4F267D90B49B}" sibTransId="{19425901-7E76-4117-9273-3339E4B51BA1}"/>
    <dgm:cxn modelId="{B103A970-FF64-4A33-953E-FA7805E3E0AA}" srcId="{92ABC46A-EAA5-4EA5-81F7-B8A57A7DB5BC}" destId="{6D4E900E-6E67-45EF-BB75-8087636D63F5}" srcOrd="1" destOrd="0" parTransId="{BE3CE97D-50F9-4592-B98D-88DD124907DA}" sibTransId="{68C35257-F42A-403D-8F17-1103C685A249}"/>
    <dgm:cxn modelId="{2B5D091A-4526-42B7-AD01-64B36A075C21}" type="presOf" srcId="{FC9058AD-C002-4DFC-8B6D-246D5A2E6563}" destId="{9CA31DB1-DEC0-4AE1-8FDC-4F8C825824E1}" srcOrd="0" destOrd="5" presId="urn:microsoft.com/office/officeart/2005/8/layout/hList1"/>
    <dgm:cxn modelId="{C68CD115-5FDA-478B-A51C-2A9C91A3AC63}" type="presOf" srcId="{2AEBD4DE-2A9F-4AF8-959F-D3AAFA3AF861}" destId="{784CE178-FC7E-406D-A5E1-228DDA9CCE00}" srcOrd="0" destOrd="2" presId="urn:microsoft.com/office/officeart/2005/8/layout/hList1"/>
    <dgm:cxn modelId="{6E003546-DB22-4A76-AE09-0690676CAA7D}" type="presOf" srcId="{A558BF3F-A8AF-4A81-B0DE-636470F02936}" destId="{83C0F3B3-BC4A-4586-AE2B-23EEDDD41CA9}" srcOrd="0" destOrd="1" presId="urn:microsoft.com/office/officeart/2005/8/layout/hList1"/>
    <dgm:cxn modelId="{B4C679D1-57FB-42AB-ABB7-EF9F57FE2C8F}" srcId="{92ABC46A-EAA5-4EA5-81F7-B8A57A7DB5BC}" destId="{84705B92-6A81-4CDC-BB75-AD555E523D62}" srcOrd="6" destOrd="0" parTransId="{7AB814F0-6A57-4237-8CCA-2D7A0C20F788}" sibTransId="{7C6B6568-0F93-442C-A453-F5572D8E9907}"/>
    <dgm:cxn modelId="{F6F363A9-B773-42D9-8BB5-41E12B7B259F}" type="presOf" srcId="{E711273A-5059-43C8-84B1-90390EFABA35}" destId="{784CE178-FC7E-406D-A5E1-228DDA9CCE00}" srcOrd="0" destOrd="11" presId="urn:microsoft.com/office/officeart/2005/8/layout/hList1"/>
    <dgm:cxn modelId="{49442865-5164-4E96-BB56-3296FAB3068B}" type="presOf" srcId="{1F60B307-7098-4F49-AE56-5C2B4836CE9E}" destId="{784CE178-FC7E-406D-A5E1-228DDA9CCE00}" srcOrd="0" destOrd="7" presId="urn:microsoft.com/office/officeart/2005/8/layout/hList1"/>
    <dgm:cxn modelId="{73B19422-689C-4F68-8346-6544536CD63F}" type="presOf" srcId="{AA471E90-E291-4F60-B7D2-4BC7340C0998}" destId="{9CA31DB1-DEC0-4AE1-8FDC-4F8C825824E1}" srcOrd="0" destOrd="8" presId="urn:microsoft.com/office/officeart/2005/8/layout/hList1"/>
    <dgm:cxn modelId="{41B16022-0703-49B1-9D45-347212A877D7}" srcId="{5E22B441-851C-4486-B5DA-345AC3D0C108}" destId="{F7A16840-168D-401E-8C01-427DDABC845C}" srcOrd="4" destOrd="0" parTransId="{1C2DBC79-C5C0-402C-B466-DE8B0D52124A}" sibTransId="{3BD279CF-744A-4000-8422-0574585A3BF4}"/>
    <dgm:cxn modelId="{D1044126-5AE8-4FEB-A7B2-9B630FBD29F2}" srcId="{2CDB7E2B-1AF4-45C1-B868-DE7C674B7A39}" destId="{2A0337DB-8AF8-4D40-8EFC-758463369D0B}" srcOrd="0" destOrd="0" parTransId="{4FC5470A-C627-4491-A860-8637F95DDE7D}" sibTransId="{543E90AF-44A1-4F4B-B141-74880B0E102D}"/>
    <dgm:cxn modelId="{DF6AD63E-73D6-4ED3-9857-4F3A27B6E2E3}" type="presOf" srcId="{FCFD2695-87EF-46F8-ACA2-3BF1378264F3}" destId="{83C0F3B3-BC4A-4586-AE2B-23EEDDD41CA9}" srcOrd="0" destOrd="2" presId="urn:microsoft.com/office/officeart/2005/8/layout/hList1"/>
    <dgm:cxn modelId="{BD925B2E-5FBE-4F0B-81A7-D56D9D4C6EE8}" srcId="{5E22B441-851C-4486-B5DA-345AC3D0C108}" destId="{90891E40-D69A-4CA6-B424-9A89FEFF9580}" srcOrd="1" destOrd="0" parTransId="{23E054AD-E4D5-42A7-A553-0B14F48221E8}" sibTransId="{E286F2CA-BDA3-44D2-8EE9-A96389487010}"/>
    <dgm:cxn modelId="{327B956C-108C-44E0-A10E-09765AF6C628}" type="presOf" srcId="{97682C83-3839-4D10-B40B-95F0280D4C0A}" destId="{784CE178-FC7E-406D-A5E1-228DDA9CCE00}" srcOrd="0" destOrd="4" presId="urn:microsoft.com/office/officeart/2005/8/layout/hList1"/>
    <dgm:cxn modelId="{46DCCA5C-7550-4724-AA1D-A136DE2E42F5}" srcId="{5E22B441-851C-4486-B5DA-345AC3D0C108}" destId="{D97FBADF-D5AB-4FCB-9424-D15BF73F4775}" srcOrd="2" destOrd="0" parTransId="{DB7CE347-6E9C-4044-B470-19198FB1165D}" sibTransId="{818035CD-D46C-43C5-8C12-2ABCEB119FCD}"/>
    <dgm:cxn modelId="{0AFEEF9F-5764-4E9D-A1BA-58187F453DBF}" srcId="{0DAB1BB1-7C8E-4B33-9926-9A05C1496D57}" destId="{2CDB7E2B-1AF4-45C1-B868-DE7C674B7A39}" srcOrd="1" destOrd="0" parTransId="{8EDFA9B1-04E9-4AC2-B51A-849759919203}" sibTransId="{339DF17B-986E-4CFB-AF89-B95213FD240F}"/>
    <dgm:cxn modelId="{A8E1AE78-5CC1-4C4E-86AF-271D04FCB156}" type="presOf" srcId="{6D4E900E-6E67-45EF-BB75-8087636D63F5}" destId="{784CE178-FC7E-406D-A5E1-228DDA9CCE00}" srcOrd="0" destOrd="1" presId="urn:microsoft.com/office/officeart/2005/8/layout/hList1"/>
    <dgm:cxn modelId="{46EBA072-8C2D-4781-B8EC-426F08778D0E}" type="presOf" srcId="{80ECFCA8-A877-491C-94D5-25051C1E0087}" destId="{9CA31DB1-DEC0-4AE1-8FDC-4F8C825824E1}" srcOrd="0" destOrd="0" presId="urn:microsoft.com/office/officeart/2005/8/layout/hList1"/>
    <dgm:cxn modelId="{53A05402-DEDD-4B91-8FDF-9D418E982DE5}" type="presOf" srcId="{04F395C7-4AEB-481F-9347-01DA025B7C78}" destId="{9CA31DB1-DEC0-4AE1-8FDC-4F8C825824E1}" srcOrd="0" destOrd="6" presId="urn:microsoft.com/office/officeart/2005/8/layout/hList1"/>
    <dgm:cxn modelId="{FF04B06C-C907-48F0-9224-5C099E9262C9}" srcId="{5E22B441-851C-4486-B5DA-345AC3D0C108}" destId="{FC9058AD-C002-4DFC-8B6D-246D5A2E6563}" srcOrd="5" destOrd="0" parTransId="{A2B3BBE9-4464-48EE-A765-6FE82C8BDAFE}" sibTransId="{38D1D3AF-6D7D-4A9C-AC2A-BD6FD9C7176A}"/>
    <dgm:cxn modelId="{0DF933A4-690D-48C4-8A99-BFF5051FFEEC}" type="presOf" srcId="{66B96E98-2CA7-4918-A9F0-4BB495E42F0F}" destId="{784CE178-FC7E-406D-A5E1-228DDA9CCE00}" srcOrd="0" destOrd="8" presId="urn:microsoft.com/office/officeart/2005/8/layout/hList1"/>
    <dgm:cxn modelId="{CAC25294-F386-42C7-BDAC-F2C410DB40C1}" type="presOf" srcId="{5C12A281-3A6A-4944-8C72-C8536FBE2FFC}" destId="{9CA31DB1-DEC0-4AE1-8FDC-4F8C825824E1}" srcOrd="0" destOrd="3" presId="urn:microsoft.com/office/officeart/2005/8/layout/hList1"/>
    <dgm:cxn modelId="{D544C713-E6D8-4BB6-91B7-D64466B35B10}" srcId="{5E22B441-851C-4486-B5DA-345AC3D0C108}" destId="{04F395C7-4AEB-481F-9347-01DA025B7C78}" srcOrd="6" destOrd="0" parTransId="{4A149A1A-0CA8-488B-BE68-6C70FAD0FFC7}" sibTransId="{7BB6C499-6FAC-44F1-BED5-B3265FD52892}"/>
    <dgm:cxn modelId="{4408A87D-5AE9-4C0F-8F8F-7BD208BB454D}" type="presOf" srcId="{A5203AF2-CFC2-4CB9-8E36-075062C9DAED}" destId="{784CE178-FC7E-406D-A5E1-228DDA9CCE00}" srcOrd="0" destOrd="9" presId="urn:microsoft.com/office/officeart/2005/8/layout/hList1"/>
    <dgm:cxn modelId="{1BEB9A17-387F-420C-8B10-81A59E469EA2}" srcId="{92ABC46A-EAA5-4EA5-81F7-B8A57A7DB5BC}" destId="{1F60B307-7098-4F49-AE56-5C2B4836CE9E}" srcOrd="7" destOrd="0" parTransId="{8E6465C4-910F-4DF9-BC14-20765E393E60}" sibTransId="{120779F8-4354-4358-BD0D-0ED072A99436}"/>
    <dgm:cxn modelId="{14E07350-14B5-4815-9BE9-A9CF2E4B3B6A}" type="presOf" srcId="{C2F3CA66-43EE-4191-8066-0D1FD91A93CD}" destId="{83C0F3B3-BC4A-4586-AE2B-23EEDDD41CA9}" srcOrd="0" destOrd="3" presId="urn:microsoft.com/office/officeart/2005/8/layout/hList1"/>
    <dgm:cxn modelId="{6A0FC4E8-C4B6-4A05-9853-EACC709A8DB1}" srcId="{92ABC46A-EAA5-4EA5-81F7-B8A57A7DB5BC}" destId="{66B96E98-2CA7-4918-A9F0-4BB495E42F0F}" srcOrd="8" destOrd="0" parTransId="{572A8E95-4B89-4490-9612-F81E8DC5004C}" sibTransId="{E006AAEB-DBE9-4700-BFC6-04F36BF118AB}"/>
    <dgm:cxn modelId="{8BCA46B4-54E5-4BB9-AC67-223DD620FEE9}" type="presParOf" srcId="{14DC3484-0E6C-47E8-ABF1-ACE9CADA7E83}" destId="{98B88C41-C367-4D54-986C-7013EAA41B04}" srcOrd="0" destOrd="0" presId="urn:microsoft.com/office/officeart/2005/8/layout/hList1"/>
    <dgm:cxn modelId="{83F068BC-7943-441B-A1E0-71F77DB67805}" type="presParOf" srcId="{98B88C41-C367-4D54-986C-7013EAA41B04}" destId="{3CD988FE-751E-41CF-9131-4FC9405FE51E}" srcOrd="0" destOrd="0" presId="urn:microsoft.com/office/officeart/2005/8/layout/hList1"/>
    <dgm:cxn modelId="{DC89A7F3-893B-46EB-B267-A6C280E71926}" type="presParOf" srcId="{98B88C41-C367-4D54-986C-7013EAA41B04}" destId="{784CE178-FC7E-406D-A5E1-228DDA9CCE00}" srcOrd="1" destOrd="0" presId="urn:microsoft.com/office/officeart/2005/8/layout/hList1"/>
    <dgm:cxn modelId="{33EAE7D6-518D-475D-800E-C0BF79067FAB}" type="presParOf" srcId="{14DC3484-0E6C-47E8-ABF1-ACE9CADA7E83}" destId="{102D218A-E2C8-43C4-AE0B-CCCC8CF1B379}" srcOrd="1" destOrd="0" presId="urn:microsoft.com/office/officeart/2005/8/layout/hList1"/>
    <dgm:cxn modelId="{B3324670-A9F0-4058-9753-C86BB957E03A}" type="presParOf" srcId="{14DC3484-0E6C-47E8-ABF1-ACE9CADA7E83}" destId="{B72B6221-5FB4-4A60-AE93-5264628C4AF4}" srcOrd="2" destOrd="0" presId="urn:microsoft.com/office/officeart/2005/8/layout/hList1"/>
    <dgm:cxn modelId="{4BDECBC9-7B4A-4E48-8E8C-65CB06575192}" type="presParOf" srcId="{B72B6221-5FB4-4A60-AE93-5264628C4AF4}" destId="{8218B598-998D-4DE0-A81D-59C324B9112E}" srcOrd="0" destOrd="0" presId="urn:microsoft.com/office/officeart/2005/8/layout/hList1"/>
    <dgm:cxn modelId="{8B99C9A5-9019-45DD-9B11-9F1F44CE0F09}" type="presParOf" srcId="{B72B6221-5FB4-4A60-AE93-5264628C4AF4}" destId="{83C0F3B3-BC4A-4586-AE2B-23EEDDD41CA9}" srcOrd="1" destOrd="0" presId="urn:microsoft.com/office/officeart/2005/8/layout/hList1"/>
    <dgm:cxn modelId="{22445000-4047-4246-9DE6-E627B2F7D1A3}" type="presParOf" srcId="{14DC3484-0E6C-47E8-ABF1-ACE9CADA7E83}" destId="{0D247E66-C118-4ED5-9D39-0DF0211AF9F4}" srcOrd="3" destOrd="0" presId="urn:microsoft.com/office/officeart/2005/8/layout/hList1"/>
    <dgm:cxn modelId="{7EECC87E-688D-4AA3-AC6A-C65A87DD0C1C}" type="presParOf" srcId="{14DC3484-0E6C-47E8-ABF1-ACE9CADA7E83}" destId="{0547921F-8CEF-4D9B-871A-9049718011A3}" srcOrd="4" destOrd="0" presId="urn:microsoft.com/office/officeart/2005/8/layout/hList1"/>
    <dgm:cxn modelId="{4D633EC0-2F6D-4C0F-899A-23FB719F0AC4}" type="presParOf" srcId="{0547921F-8CEF-4D9B-871A-9049718011A3}" destId="{5868FFAE-90B8-4A9A-815D-8EF49879A033}" srcOrd="0" destOrd="0" presId="urn:microsoft.com/office/officeart/2005/8/layout/hList1"/>
    <dgm:cxn modelId="{76373720-6C48-4BBF-AD7A-8B158B56E088}" type="presParOf" srcId="{0547921F-8CEF-4D9B-871A-9049718011A3}" destId="{9CA31DB1-DEC0-4AE1-8FDC-4F8C825824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35076" y="250483"/>
          <a:ext cx="945732" cy="945732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ysClr val="windowText" lastClr="000000"/>
              </a:solidFill>
            </a:rPr>
            <a:t>Group 0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73575" y="388982"/>
        <a:ext cx="668734" cy="668734"/>
      </dsp:txXfrm>
    </dsp:sp>
    <dsp:sp modelId="{3609CCDD-67B0-4683-829F-AC3F14C73988}">
      <dsp:nvSpPr>
        <dsp:cNvPr id="0" name=""/>
        <dsp:cNvSpPr/>
      </dsp:nvSpPr>
      <dsp:spPr>
        <a:xfrm rot="21152611">
          <a:off x="1174055" y="591578"/>
          <a:ext cx="651610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651610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1483570" y="603412"/>
        <a:ext cx="32580" cy="32580"/>
      </dsp:txXfrm>
    </dsp:sp>
    <dsp:sp modelId="{7E5BBA13-3060-48BD-BF7A-DABEC2A4E4A8}">
      <dsp:nvSpPr>
        <dsp:cNvPr id="0" name=""/>
        <dsp:cNvSpPr/>
      </dsp:nvSpPr>
      <dsp:spPr>
        <a:xfrm>
          <a:off x="1818912" y="43190"/>
          <a:ext cx="945732" cy="945732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RC1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1957411" y="181689"/>
        <a:ext cx="668734" cy="668734"/>
      </dsp:txXfrm>
    </dsp:sp>
    <dsp:sp modelId="{B47C4FFB-5081-4DC2-AC2A-65C1636CA737}">
      <dsp:nvSpPr>
        <dsp:cNvPr id="0" name=""/>
        <dsp:cNvSpPr/>
      </dsp:nvSpPr>
      <dsp:spPr>
        <a:xfrm rot="3047532">
          <a:off x="658620" y="1795145"/>
          <a:ext cx="1893291" cy="56250"/>
        </a:xfrm>
        <a:custGeom>
          <a:avLst/>
          <a:gdLst/>
          <a:ahLst/>
          <a:cxnLst/>
          <a:rect l="0" t="0" r="0" b="0"/>
          <a:pathLst>
            <a:path>
              <a:moveTo>
                <a:pt x="0" y="28125"/>
              </a:moveTo>
              <a:lnTo>
                <a:pt x="1893291" y="2812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solidFill>
              <a:sysClr val="windowText" lastClr="000000"/>
            </a:solidFill>
          </a:endParaRPr>
        </a:p>
      </dsp:txBody>
      <dsp:txXfrm>
        <a:off x="1557933" y="1775937"/>
        <a:ext cx="94664" cy="94664"/>
      </dsp:txXfrm>
    </dsp:sp>
    <dsp:sp modelId="{49EA096D-6722-4BAD-AB23-CD5E6DE21F2A}">
      <dsp:nvSpPr>
        <dsp:cNvPr id="0" name=""/>
        <dsp:cNvSpPr/>
      </dsp:nvSpPr>
      <dsp:spPr>
        <a:xfrm>
          <a:off x="2029722" y="2450324"/>
          <a:ext cx="945732" cy="945732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ysClr val="windowText" lastClr="000000"/>
              </a:solidFill>
            </a:rPr>
            <a:t>JR1</a:t>
          </a:r>
          <a:endParaRPr lang="en-US" sz="3100" kern="1200" dirty="0">
            <a:solidFill>
              <a:sysClr val="windowText" lastClr="000000"/>
            </a:solidFill>
          </a:endParaRPr>
        </a:p>
      </dsp:txBody>
      <dsp:txXfrm>
        <a:off x="2168221" y="2588823"/>
        <a:ext cx="668734" cy="6687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2062489" y="112587"/>
          <a:ext cx="839337" cy="839337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Text" lastClr="000000"/>
              </a:solidFill>
            </a:rPr>
            <a:t>Group 1</a:t>
          </a:r>
          <a:endParaRPr lang="en-US" sz="1700" kern="1200" dirty="0">
            <a:solidFill>
              <a:sysClr val="windowText" lastClr="000000"/>
            </a:solidFill>
          </a:endParaRPr>
        </a:p>
      </dsp:txBody>
      <dsp:txXfrm>
        <a:off x="2185407" y="235505"/>
        <a:ext cx="593501" cy="593501"/>
      </dsp:txXfrm>
    </dsp:sp>
    <dsp:sp modelId="{3609CCDD-67B0-4683-829F-AC3F14C73988}">
      <dsp:nvSpPr>
        <dsp:cNvPr id="0" name=""/>
        <dsp:cNvSpPr/>
      </dsp:nvSpPr>
      <dsp:spPr>
        <a:xfrm rot="10630266">
          <a:off x="991654" y="554460"/>
          <a:ext cx="107200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07200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500854" y="552621"/>
        <a:ext cx="53600" cy="53600"/>
      </dsp:txXfrm>
    </dsp:sp>
    <dsp:sp modelId="{7E5BBA13-3060-48BD-BF7A-DABEC2A4E4A8}">
      <dsp:nvSpPr>
        <dsp:cNvPr id="0" name=""/>
        <dsp:cNvSpPr/>
      </dsp:nvSpPr>
      <dsp:spPr>
        <a:xfrm>
          <a:off x="153481" y="206918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76399" y="329836"/>
        <a:ext cx="593501" cy="593501"/>
      </dsp:txXfrm>
    </dsp:sp>
    <dsp:sp modelId="{C0BA604F-C87D-42A5-857C-9ECFCAC23403}">
      <dsp:nvSpPr>
        <dsp:cNvPr id="0" name=""/>
        <dsp:cNvSpPr/>
      </dsp:nvSpPr>
      <dsp:spPr>
        <a:xfrm rot="5399600">
          <a:off x="1468975" y="1940313"/>
          <a:ext cx="202669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02669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ysClr val="windowText" lastClr="000000"/>
            </a:solidFill>
          </a:endParaRPr>
        </a:p>
      </dsp:txBody>
      <dsp:txXfrm>
        <a:off x="2431657" y="1914607"/>
        <a:ext cx="101334" cy="101334"/>
      </dsp:txXfrm>
    </dsp:sp>
    <dsp:sp modelId="{0F90BB24-CAFF-4514-B3AF-14905E1EC298}">
      <dsp:nvSpPr>
        <dsp:cNvPr id="0" name=""/>
        <dsp:cNvSpPr/>
      </dsp:nvSpPr>
      <dsp:spPr>
        <a:xfrm>
          <a:off x="2062822" y="2978624"/>
          <a:ext cx="839337" cy="839337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RC3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185740" y="3101542"/>
        <a:ext cx="593501" cy="593501"/>
      </dsp:txXfrm>
    </dsp:sp>
    <dsp:sp modelId="{55CEF7D4-F72B-412B-95A8-35FFEDE76A4B}">
      <dsp:nvSpPr>
        <dsp:cNvPr id="0" name=""/>
        <dsp:cNvSpPr/>
      </dsp:nvSpPr>
      <dsp:spPr>
        <a:xfrm rot="8608098">
          <a:off x="772873" y="1209971"/>
          <a:ext cx="152153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521539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495605" y="1196894"/>
        <a:ext cx="76076" cy="76076"/>
      </dsp:txXfrm>
    </dsp:sp>
    <dsp:sp modelId="{65E2EE4A-BC05-4A7A-96C2-A97E516B7506}">
      <dsp:nvSpPr>
        <dsp:cNvPr id="0" name=""/>
        <dsp:cNvSpPr/>
      </dsp:nvSpPr>
      <dsp:spPr>
        <a:xfrm>
          <a:off x="165459" y="1517940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JR3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288377" y="1640858"/>
        <a:ext cx="593501" cy="593501"/>
      </dsp:txXfrm>
    </dsp:sp>
    <dsp:sp modelId="{91A40FD3-B0B8-4B29-8BF2-137F317EDD65}">
      <dsp:nvSpPr>
        <dsp:cNvPr id="0" name=""/>
        <dsp:cNvSpPr/>
      </dsp:nvSpPr>
      <dsp:spPr>
        <a:xfrm rot="7436227">
          <a:off x="120559" y="1988080"/>
          <a:ext cx="2730320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730320" y="2496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ysClr val="windowText" lastClr="000000"/>
            </a:solidFill>
          </a:endParaRPr>
        </a:p>
      </dsp:txBody>
      <dsp:txXfrm rot="10800000">
        <a:off x="1417461" y="1944783"/>
        <a:ext cx="136516" cy="136516"/>
      </dsp:txXfrm>
    </dsp:sp>
    <dsp:sp modelId="{287FBCEE-DA37-42D8-A061-3D2F769310FE}">
      <dsp:nvSpPr>
        <dsp:cNvPr id="0" name=""/>
        <dsp:cNvSpPr/>
      </dsp:nvSpPr>
      <dsp:spPr>
        <a:xfrm>
          <a:off x="69611" y="3074157"/>
          <a:ext cx="839337" cy="839337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ysClr val="windowText" lastClr="000000"/>
              </a:solidFill>
            </a:rPr>
            <a:t>JR2</a:t>
          </a:r>
          <a:endParaRPr lang="en-US" sz="2700" kern="1200" dirty="0">
            <a:solidFill>
              <a:sysClr val="windowText" lastClr="000000"/>
            </a:solidFill>
          </a:endParaRPr>
        </a:p>
      </dsp:txBody>
      <dsp:txXfrm>
        <a:off x="192529" y="3197075"/>
        <a:ext cx="593501" cy="5935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ECDE1-AEDC-4C93-AAB9-A54E31FECB72}">
      <dsp:nvSpPr>
        <dsp:cNvPr id="0" name=""/>
        <dsp:cNvSpPr/>
      </dsp:nvSpPr>
      <dsp:spPr>
        <a:xfrm>
          <a:off x="1459712" y="1987951"/>
          <a:ext cx="1125678" cy="1125678"/>
        </a:xfrm>
        <a:prstGeom prst="ellipse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/>
              </a:solidFill>
            </a:rPr>
            <a:t>Group …</a:t>
          </a:r>
          <a:endParaRPr lang="en-US" sz="2300" kern="1200" dirty="0">
            <a:solidFill>
              <a:sysClr val="windowText" lastClr="000000"/>
            </a:solidFill>
          </a:endParaRPr>
        </a:p>
      </dsp:txBody>
      <dsp:txXfrm>
        <a:off x="1624564" y="2152803"/>
        <a:ext cx="795974" cy="795974"/>
      </dsp:txXfrm>
    </dsp:sp>
    <dsp:sp modelId="{3609CCDD-67B0-4683-829F-AC3F14C73988}">
      <dsp:nvSpPr>
        <dsp:cNvPr id="0" name=""/>
        <dsp:cNvSpPr/>
      </dsp:nvSpPr>
      <dsp:spPr>
        <a:xfrm rot="16226253">
          <a:off x="1654228" y="1573818"/>
          <a:ext cx="750977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750977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>
        <a:off x="2010942" y="1593715"/>
        <a:ext cx="37548" cy="37548"/>
      </dsp:txXfrm>
    </dsp:sp>
    <dsp:sp modelId="{7E5BBA13-3060-48BD-BF7A-DABEC2A4E4A8}">
      <dsp:nvSpPr>
        <dsp:cNvPr id="0" name=""/>
        <dsp:cNvSpPr/>
      </dsp:nvSpPr>
      <dsp:spPr>
        <a:xfrm>
          <a:off x="1474043" y="111350"/>
          <a:ext cx="1125678" cy="1125678"/>
        </a:xfrm>
        <a:prstGeom prst="ellips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1638895" y="276202"/>
        <a:ext cx="795974" cy="795974"/>
      </dsp:txXfrm>
    </dsp:sp>
    <dsp:sp modelId="{C0BA604F-C87D-42A5-857C-9ECFCAC23403}">
      <dsp:nvSpPr>
        <dsp:cNvPr id="0" name=""/>
        <dsp:cNvSpPr/>
      </dsp:nvSpPr>
      <dsp:spPr>
        <a:xfrm rot="8680045">
          <a:off x="1191736" y="2955986"/>
          <a:ext cx="409343" cy="77343"/>
        </a:xfrm>
        <a:custGeom>
          <a:avLst/>
          <a:gdLst/>
          <a:ahLst/>
          <a:cxnLst/>
          <a:rect l="0" t="0" r="0" b="0"/>
          <a:pathLst>
            <a:path>
              <a:moveTo>
                <a:pt x="0" y="38671"/>
              </a:moveTo>
              <a:lnTo>
                <a:pt x="409343" y="386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ysClr val="windowText" lastClr="000000"/>
            </a:solidFill>
          </a:endParaRPr>
        </a:p>
      </dsp:txBody>
      <dsp:txXfrm rot="10800000">
        <a:off x="1386175" y="2984424"/>
        <a:ext cx="20467" cy="20467"/>
      </dsp:txXfrm>
    </dsp:sp>
    <dsp:sp modelId="{0F90BB24-CAFF-4514-B3AF-14905E1EC298}">
      <dsp:nvSpPr>
        <dsp:cNvPr id="0" name=""/>
        <dsp:cNvSpPr/>
      </dsp:nvSpPr>
      <dsp:spPr>
        <a:xfrm>
          <a:off x="207427" y="2875687"/>
          <a:ext cx="1125678" cy="1125678"/>
        </a:xfrm>
        <a:prstGeom prst="ellipse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solidFill>
                <a:sysClr val="windowText" lastClr="000000"/>
              </a:solidFill>
            </a:rPr>
            <a:t>…</a:t>
          </a:r>
          <a:endParaRPr lang="en-US" sz="5200" kern="1200" dirty="0">
            <a:solidFill>
              <a:sysClr val="windowText" lastClr="000000"/>
            </a:solidFill>
          </a:endParaRPr>
        </a:p>
      </dsp:txBody>
      <dsp:txXfrm>
        <a:off x="372279" y="3040539"/>
        <a:ext cx="795974" cy="7959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1A6F-CDDD-4E8B-84DB-9D5DA3C48AF2}">
      <dsp:nvSpPr>
        <dsp:cNvPr id="0" name=""/>
        <dsp:cNvSpPr/>
      </dsp:nvSpPr>
      <dsp:spPr>
        <a:xfrm>
          <a:off x="0" y="213657"/>
          <a:ext cx="4641957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267" tIns="291592" rIns="360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Nữ</a:t>
          </a:r>
          <a:r>
            <a:rPr lang="en-US" sz="1400" kern="1200" dirty="0" smtClean="0"/>
            <a:t>, 21-30, 1-3 </a:t>
          </a:r>
          <a:r>
            <a:rPr lang="en-US" sz="1400" kern="1200" dirty="0" err="1" smtClean="0"/>
            <a:t>năm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Miền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trung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Quận</a:t>
          </a:r>
          <a:r>
            <a:rPr lang="en-US" sz="1400" kern="1200" dirty="0" smtClean="0"/>
            <a:t> 2, 3-5 </a:t>
          </a:r>
          <a:r>
            <a:rPr lang="en-US" sz="1400" kern="1200" dirty="0" err="1" smtClean="0"/>
            <a:t>tr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sóc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già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Chăm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bệnh</a:t>
          </a:r>
          <a:endParaRPr lang="en-US" sz="1400" kern="1200" dirty="0"/>
        </a:p>
      </dsp:txBody>
      <dsp:txXfrm>
        <a:off x="0" y="213657"/>
        <a:ext cx="4641957" cy="793800"/>
      </dsp:txXfrm>
    </dsp:sp>
    <dsp:sp modelId="{31A49FA7-67B4-4F54-B94A-7A7B69ECD7FD}">
      <dsp:nvSpPr>
        <dsp:cNvPr id="0" name=""/>
        <dsp:cNvSpPr/>
      </dsp:nvSpPr>
      <dsp:spPr>
        <a:xfrm>
          <a:off x="245745" y="7017"/>
          <a:ext cx="3249369" cy="41328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18" tIns="0" rIns="12281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Recruitment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65920" y="27192"/>
        <a:ext cx="3209019" cy="3729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73555-CF0C-421B-816C-B2222F66B1FD}">
      <dsp:nvSpPr>
        <dsp:cNvPr id="0" name=""/>
        <dsp:cNvSpPr/>
      </dsp:nvSpPr>
      <dsp:spPr>
        <a:xfrm>
          <a:off x="0" y="250182"/>
          <a:ext cx="2728907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794" tIns="312420" rIns="21179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Nữ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Quận</a:t>
          </a:r>
          <a:r>
            <a:rPr lang="en-US" sz="1500" kern="1200" dirty="0" smtClean="0"/>
            <a:t> 2, </a:t>
          </a:r>
          <a:r>
            <a:rPr lang="en-US" sz="1500" kern="1200" dirty="0" err="1" smtClean="0"/>
            <a:t>Miền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trung</a:t>
          </a:r>
          <a:r>
            <a:rPr lang="en-US" sz="1500" kern="1200" dirty="0" smtClean="0"/>
            <a:t>, 21-30 </a:t>
          </a:r>
          <a:r>
            <a:rPr lang="en-US" sz="1500" kern="1200" dirty="0" err="1" smtClean="0"/>
            <a:t>tuổi</a:t>
          </a:r>
          <a:r>
            <a:rPr lang="en-US" sz="1500" kern="1200" dirty="0" smtClean="0"/>
            <a:t>, 1-3 </a:t>
          </a:r>
          <a:r>
            <a:rPr lang="en-US" sz="1500" kern="1200" dirty="0" err="1" smtClean="0"/>
            <a:t>năm</a:t>
          </a:r>
          <a:endParaRPr lang="en-US" sz="1500" kern="1200" dirty="0"/>
        </a:p>
      </dsp:txBody>
      <dsp:txXfrm>
        <a:off x="0" y="250182"/>
        <a:ext cx="2728907" cy="850500"/>
      </dsp:txXfrm>
    </dsp:sp>
    <dsp:sp modelId="{70C29741-F954-4234-B508-EAB48821543D}">
      <dsp:nvSpPr>
        <dsp:cNvPr id="0" name=""/>
        <dsp:cNvSpPr/>
      </dsp:nvSpPr>
      <dsp:spPr>
        <a:xfrm>
          <a:off x="136445" y="28782"/>
          <a:ext cx="1910234" cy="44280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02" tIns="0" rIns="722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Profile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8061" y="50398"/>
        <a:ext cx="1867002" cy="3995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1030B-C095-436C-A073-FFAB92062228}">
      <dsp:nvSpPr>
        <dsp:cNvPr id="0" name=""/>
        <dsp:cNvSpPr/>
      </dsp:nvSpPr>
      <dsp:spPr>
        <a:xfrm>
          <a:off x="0" y="509619"/>
          <a:ext cx="4208621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36" tIns="458216" rIns="32663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3-5tr,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bệnh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già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trẻ,Chăm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khuyết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tật</a:t>
          </a:r>
          <a:endParaRPr lang="en-US" sz="2200" kern="1200" dirty="0"/>
        </a:p>
      </dsp:txBody>
      <dsp:txXfrm>
        <a:off x="0" y="509619"/>
        <a:ext cx="4208621" cy="1247400"/>
      </dsp:txXfrm>
    </dsp:sp>
    <dsp:sp modelId="{857368B7-37E4-4EE1-BA98-698AA61048EE}">
      <dsp:nvSpPr>
        <dsp:cNvPr id="0" name=""/>
        <dsp:cNvSpPr/>
      </dsp:nvSpPr>
      <dsp:spPr>
        <a:xfrm>
          <a:off x="210431" y="184898"/>
          <a:ext cx="2946034" cy="649440"/>
        </a:xfrm>
        <a:prstGeom prst="roundRect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53" tIns="0" rIns="111353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Job request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242134" y="216601"/>
        <a:ext cx="2882628" cy="58603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B6FC-4951-47D1-8E48-A2CE5A4EAEA9}">
      <dsp:nvSpPr>
        <dsp:cNvPr id="0" name=""/>
        <dsp:cNvSpPr/>
      </dsp:nvSpPr>
      <dsp:spPr>
        <a:xfrm>
          <a:off x="3944" y="72715"/>
          <a:ext cx="2785368" cy="8352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Job request 1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944" y="72715"/>
        <a:ext cx="2785368" cy="835200"/>
      </dsp:txXfrm>
    </dsp:sp>
    <dsp:sp modelId="{94ECD1BF-CC26-411F-B82E-2107114B8F82}">
      <dsp:nvSpPr>
        <dsp:cNvPr id="0" name=""/>
        <dsp:cNvSpPr/>
      </dsp:nvSpPr>
      <dsp:spPr>
        <a:xfrm>
          <a:off x="3944" y="907915"/>
          <a:ext cx="2785368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Nữ</a:t>
          </a:r>
          <a:r>
            <a:rPr lang="en-US" sz="1600" kern="1200" dirty="0" smtClean="0"/>
            <a:t> 		</a:t>
          </a:r>
          <a:r>
            <a:rPr lang="en-US" sz="1600" b="1" kern="1200" dirty="0" smtClean="0"/>
            <a:t>10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21-30 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1-3 </a:t>
          </a:r>
          <a:r>
            <a:rPr lang="en-US" sz="1600" kern="1200" dirty="0" err="1" smtClean="0"/>
            <a:t>năm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Miền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trung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Quận</a:t>
          </a:r>
          <a:r>
            <a:rPr lang="en-US" sz="1600" kern="1200" dirty="0" smtClean="0"/>
            <a:t> 2 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Không</a:t>
          </a:r>
          <a:r>
            <a:rPr lang="en-US" sz="1600" kern="1200" dirty="0" smtClean="0"/>
            <a:t> </a:t>
          </a:r>
          <a:r>
            <a:rPr lang="en-US" sz="1600" kern="1200" dirty="0" smtClean="0"/>
            <a:t>ở </a:t>
          </a:r>
          <a:r>
            <a:rPr lang="en-US" sz="1600" kern="1200" dirty="0" err="1" smtClean="0"/>
            <a:t>lại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3-5 </a:t>
          </a:r>
          <a:r>
            <a:rPr lang="en-US" sz="1600" kern="1200" dirty="0" err="1" smtClean="0"/>
            <a:t>tr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già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bệnh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Nấu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ăn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Giặt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giũ</a:t>
          </a:r>
          <a:r>
            <a:rPr lang="en-US" sz="1600" kern="1200" dirty="0" smtClean="0"/>
            <a:t> 	</a:t>
          </a:r>
          <a:r>
            <a:rPr lang="en-US" sz="1600" b="1" kern="1200" dirty="0" smtClean="0"/>
            <a:t>5</a:t>
          </a:r>
          <a:endParaRPr lang="en-US" sz="1600" b="1" kern="1200" dirty="0"/>
        </a:p>
      </dsp:txBody>
      <dsp:txXfrm>
        <a:off x="3944" y="907915"/>
        <a:ext cx="2785368" cy="3343410"/>
      </dsp:txXfrm>
    </dsp:sp>
    <dsp:sp modelId="{5AF9DBE8-AF77-4D87-8464-89F80CBE538C}">
      <dsp:nvSpPr>
        <dsp:cNvPr id="0" name=""/>
        <dsp:cNvSpPr/>
      </dsp:nvSpPr>
      <dsp:spPr>
        <a:xfrm>
          <a:off x="3135789" y="72715"/>
          <a:ext cx="2402735" cy="8352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Job request 2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135789" y="72715"/>
        <a:ext cx="2402735" cy="835200"/>
      </dsp:txXfrm>
    </dsp:sp>
    <dsp:sp modelId="{CB3097CA-CA5F-4321-B23C-9AB3AD7CD76E}">
      <dsp:nvSpPr>
        <dsp:cNvPr id="0" name=""/>
        <dsp:cNvSpPr/>
      </dsp:nvSpPr>
      <dsp:spPr>
        <a:xfrm>
          <a:off x="3135789" y="907915"/>
          <a:ext cx="2402735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Nữ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21-30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1-3 </a:t>
          </a:r>
          <a:r>
            <a:rPr lang="en-US" sz="1600" kern="1200" dirty="0" err="1" smtClean="0"/>
            <a:t>năm</a:t>
          </a:r>
          <a:r>
            <a:rPr lang="en-US" sz="1600" kern="1200" dirty="0" smtClean="0"/>
            <a:t>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Miền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tây</a:t>
          </a:r>
          <a:r>
            <a:rPr lang="en-US" sz="1600" kern="1200" dirty="0" smtClean="0"/>
            <a:t>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Quận</a:t>
          </a:r>
          <a:r>
            <a:rPr lang="en-US" sz="1600" kern="1200" dirty="0" smtClean="0"/>
            <a:t> 4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Nấu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ăn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Giặt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giũ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Dọn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nhà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</dsp:txBody>
      <dsp:txXfrm>
        <a:off x="3135789" y="907915"/>
        <a:ext cx="2402735" cy="3343410"/>
      </dsp:txXfrm>
    </dsp:sp>
    <dsp:sp modelId="{41705A52-DF6F-413C-BA1D-2CF49999F478}">
      <dsp:nvSpPr>
        <dsp:cNvPr id="0" name=""/>
        <dsp:cNvSpPr/>
      </dsp:nvSpPr>
      <dsp:spPr>
        <a:xfrm>
          <a:off x="5885000" y="72715"/>
          <a:ext cx="2474827" cy="835200"/>
        </a:xfrm>
        <a:prstGeom prst="rect">
          <a:avLst/>
        </a:prstGeom>
        <a:solidFill>
          <a:srgbClr val="FFC0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Job request 3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85000" y="72715"/>
        <a:ext cx="2474827" cy="835200"/>
      </dsp:txXfrm>
    </dsp:sp>
    <dsp:sp modelId="{1B2BE79F-3D57-471C-B68A-FB6ECA0FB741}">
      <dsp:nvSpPr>
        <dsp:cNvPr id="0" name=""/>
        <dsp:cNvSpPr/>
      </dsp:nvSpPr>
      <dsp:spPr>
        <a:xfrm>
          <a:off x="5885000" y="907915"/>
          <a:ext cx="247482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Nữ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21-30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1-3 </a:t>
          </a:r>
          <a:r>
            <a:rPr lang="en-US" sz="1600" kern="1200" dirty="0" err="1" smtClean="0"/>
            <a:t>năm</a:t>
          </a:r>
          <a:r>
            <a:rPr lang="en-US" sz="1600" kern="1200" dirty="0" smtClean="0"/>
            <a:t>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Miền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tây</a:t>
          </a:r>
          <a:r>
            <a:rPr lang="en-US" sz="1600" kern="1200" dirty="0" smtClean="0"/>
            <a:t>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Quận</a:t>
          </a:r>
          <a:r>
            <a:rPr lang="en-US" sz="1600" kern="1200" dirty="0" smtClean="0"/>
            <a:t> 4	</a:t>
          </a:r>
          <a:r>
            <a:rPr lang="en-US" sz="1600" b="1" kern="1200" dirty="0" smtClean="0"/>
            <a:t>20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Ở </a:t>
          </a:r>
          <a:r>
            <a:rPr lang="en-US" sz="1600" kern="1200" dirty="0" err="1" smtClean="0"/>
            <a:t>lại</a:t>
          </a:r>
          <a:r>
            <a:rPr lang="en-US" sz="1600" kern="1200" dirty="0" smtClean="0"/>
            <a:t>	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&gt;5tr		</a:t>
          </a:r>
          <a:r>
            <a:rPr lang="en-US" sz="1600" b="1" kern="1200" dirty="0" smtClean="0"/>
            <a:t>25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Lâu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dài</a:t>
          </a:r>
          <a:r>
            <a:rPr lang="en-US" sz="1600" kern="1200" dirty="0" smtClean="0"/>
            <a:t>	</a:t>
          </a:r>
          <a:r>
            <a:rPr lang="en-US" sz="1600" b="1" kern="1200" dirty="0" smtClean="0"/>
            <a:t>10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già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Chăm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bệnh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Khuyết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tật</a:t>
          </a:r>
          <a:r>
            <a:rPr lang="en-US" sz="1600" kern="1200" dirty="0" smtClean="0"/>
            <a:t>	</a:t>
          </a:r>
          <a:r>
            <a:rPr lang="en-US" sz="1600" b="1" kern="1200" dirty="0" smtClean="0"/>
            <a:t>5</a:t>
          </a:r>
          <a:endParaRPr lang="en-US" sz="1600" b="1" kern="1200" dirty="0"/>
        </a:p>
      </dsp:txBody>
      <dsp:txXfrm>
        <a:off x="5885000" y="907915"/>
        <a:ext cx="2474827" cy="3343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988FE-751E-41CF-9131-4FC9405FE51E}">
      <dsp:nvSpPr>
        <dsp:cNvPr id="0" name=""/>
        <dsp:cNvSpPr/>
      </dsp:nvSpPr>
      <dsp:spPr>
        <a:xfrm>
          <a:off x="2661" y="22464"/>
          <a:ext cx="2594663" cy="5184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Recruitment 1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61" y="22464"/>
        <a:ext cx="2594663" cy="518400"/>
      </dsp:txXfrm>
    </dsp:sp>
    <dsp:sp modelId="{784CE178-FC7E-406D-A5E1-228DDA9CCE00}">
      <dsp:nvSpPr>
        <dsp:cNvPr id="0" name=""/>
        <dsp:cNvSpPr/>
      </dsp:nvSpPr>
      <dsp:spPr>
        <a:xfrm>
          <a:off x="2661" y="540864"/>
          <a:ext cx="2594663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Nam		5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21-30		10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Tiếng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Anh</a:t>
          </a:r>
          <a:r>
            <a:rPr lang="en-US" sz="1800" kern="1200" dirty="0" smtClean="0">
              <a:solidFill>
                <a:schemeClr val="tx1"/>
              </a:solidFill>
            </a:rPr>
            <a:t>	5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1-3 </a:t>
          </a:r>
          <a:r>
            <a:rPr lang="en-US" sz="1800" kern="1200" dirty="0" err="1" smtClean="0">
              <a:solidFill>
                <a:schemeClr val="tx1"/>
              </a:solidFill>
            </a:rPr>
            <a:t>năm</a:t>
          </a:r>
          <a:r>
            <a:rPr lang="en-US" sz="1800" kern="1200" dirty="0" smtClean="0">
              <a:solidFill>
                <a:schemeClr val="tx1"/>
              </a:solidFill>
            </a:rPr>
            <a:t>	10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Miền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nam</a:t>
          </a:r>
          <a:r>
            <a:rPr lang="en-US" sz="1800" kern="1200" dirty="0" smtClean="0">
              <a:solidFill>
                <a:schemeClr val="tx1"/>
              </a:solidFill>
            </a:rPr>
            <a:t>	15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Quận</a:t>
          </a:r>
          <a:r>
            <a:rPr lang="en-US" sz="1800" kern="1200" dirty="0" smtClean="0">
              <a:solidFill>
                <a:schemeClr val="tx1"/>
              </a:solidFill>
            </a:rPr>
            <a:t> 4	20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Chưa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kết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hôn</a:t>
          </a:r>
          <a:r>
            <a:rPr lang="en-US" sz="1800" kern="1200" dirty="0" smtClean="0">
              <a:solidFill>
                <a:schemeClr val="tx1"/>
              </a:solidFill>
            </a:rPr>
            <a:t>	5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1-2 </a:t>
          </a:r>
          <a:r>
            <a:rPr lang="en-US" sz="1800" kern="1200" dirty="0" err="1" smtClean="0">
              <a:solidFill>
                <a:schemeClr val="tx1"/>
              </a:solidFill>
            </a:rPr>
            <a:t>tr</a:t>
          </a:r>
          <a:r>
            <a:rPr lang="en-US" sz="1800" kern="1200" dirty="0" smtClean="0">
              <a:solidFill>
                <a:schemeClr val="tx1"/>
              </a:solidFill>
            </a:rPr>
            <a:t>		10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Ngắn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hạn</a:t>
          </a:r>
          <a:r>
            <a:rPr lang="en-US" sz="1800" kern="1200" dirty="0" smtClean="0">
              <a:solidFill>
                <a:schemeClr val="tx1"/>
              </a:solidFill>
            </a:rPr>
            <a:t>	15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Nấu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ăn</a:t>
          </a:r>
          <a:r>
            <a:rPr lang="en-US" sz="1800" kern="1200" dirty="0" smtClean="0">
              <a:solidFill>
                <a:schemeClr val="tx1"/>
              </a:solidFill>
            </a:rPr>
            <a:t>	5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Giặt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giũ</a:t>
          </a:r>
          <a:r>
            <a:rPr lang="en-US" sz="1800" kern="1200" dirty="0" smtClean="0">
              <a:solidFill>
                <a:schemeClr val="tx1"/>
              </a:solidFill>
            </a:rPr>
            <a:t>	5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Dọn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nhà</a:t>
          </a:r>
          <a:r>
            <a:rPr lang="en-US" sz="1800" kern="1200" dirty="0" smtClean="0">
              <a:solidFill>
                <a:schemeClr val="tx1"/>
              </a:solidFill>
            </a:rPr>
            <a:t>	5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661" y="540864"/>
        <a:ext cx="2594663" cy="3755159"/>
      </dsp:txXfrm>
    </dsp:sp>
    <dsp:sp modelId="{8218B598-998D-4DE0-A81D-59C324B9112E}">
      <dsp:nvSpPr>
        <dsp:cNvPr id="0" name=""/>
        <dsp:cNvSpPr/>
      </dsp:nvSpPr>
      <dsp:spPr>
        <a:xfrm>
          <a:off x="2960577" y="22464"/>
          <a:ext cx="2594663" cy="5184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Recruitment 2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60577" y="22464"/>
        <a:ext cx="2594663" cy="518400"/>
      </dsp:txXfrm>
    </dsp:sp>
    <dsp:sp modelId="{83C0F3B3-BC4A-4586-AE2B-23EEDDD41CA9}">
      <dsp:nvSpPr>
        <dsp:cNvPr id="0" name=""/>
        <dsp:cNvSpPr/>
      </dsp:nvSpPr>
      <dsp:spPr>
        <a:xfrm>
          <a:off x="2960577" y="540864"/>
          <a:ext cx="2594663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Nữ</a:t>
          </a:r>
          <a:r>
            <a:rPr lang="en-US" sz="1800" kern="1200" dirty="0" smtClean="0">
              <a:solidFill>
                <a:schemeClr val="tx1"/>
              </a:solidFill>
            </a:rPr>
            <a:t>		10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15-20		5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Lưu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trú</a:t>
          </a:r>
          <a:r>
            <a:rPr lang="en-US" sz="1800" kern="1200" dirty="0" smtClean="0">
              <a:solidFill>
                <a:schemeClr val="tx1"/>
              </a:solidFill>
            </a:rPr>
            <a:t>	10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Nấu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ăn</a:t>
          </a:r>
          <a:r>
            <a:rPr lang="en-US" sz="1800" kern="1200" dirty="0" smtClean="0">
              <a:solidFill>
                <a:schemeClr val="tx1"/>
              </a:solidFill>
            </a:rPr>
            <a:t>	5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60577" y="540864"/>
        <a:ext cx="2594663" cy="3755159"/>
      </dsp:txXfrm>
    </dsp:sp>
    <dsp:sp modelId="{5868FFAE-90B8-4A9A-815D-8EF49879A033}">
      <dsp:nvSpPr>
        <dsp:cNvPr id="0" name=""/>
        <dsp:cNvSpPr/>
      </dsp:nvSpPr>
      <dsp:spPr>
        <a:xfrm>
          <a:off x="5918493" y="22464"/>
          <a:ext cx="2594663" cy="518400"/>
        </a:xfrm>
        <a:prstGeom prst="rect">
          <a:avLst/>
        </a:prstGeom>
        <a:solidFill>
          <a:schemeClr val="accent6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Recruitment 3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18493" y="22464"/>
        <a:ext cx="2594663" cy="518400"/>
      </dsp:txXfrm>
    </dsp:sp>
    <dsp:sp modelId="{9CA31DB1-DEC0-4AE1-8FDC-4F8C825824E1}">
      <dsp:nvSpPr>
        <dsp:cNvPr id="0" name=""/>
        <dsp:cNvSpPr/>
      </dsp:nvSpPr>
      <dsp:spPr>
        <a:xfrm>
          <a:off x="5918493" y="540864"/>
          <a:ext cx="2594663" cy="37551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Nữ</a:t>
          </a:r>
          <a:r>
            <a:rPr lang="en-US" sz="1800" kern="1200" dirty="0" smtClean="0">
              <a:solidFill>
                <a:schemeClr val="tx1"/>
              </a:solidFill>
            </a:rPr>
            <a:t>		10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21-30		10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1-3 </a:t>
          </a:r>
          <a:r>
            <a:rPr lang="en-US" sz="1800" kern="1200" dirty="0" err="1" smtClean="0">
              <a:solidFill>
                <a:schemeClr val="tx1"/>
              </a:solidFill>
            </a:rPr>
            <a:t>năm</a:t>
          </a:r>
          <a:r>
            <a:rPr lang="en-US" sz="1800" kern="1200" dirty="0" smtClean="0">
              <a:solidFill>
                <a:schemeClr val="tx1"/>
              </a:solidFill>
            </a:rPr>
            <a:t>	10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Quận</a:t>
          </a:r>
          <a:r>
            <a:rPr lang="en-US" sz="1800" kern="1200" dirty="0" smtClean="0">
              <a:solidFill>
                <a:schemeClr val="tx1"/>
              </a:solidFill>
            </a:rPr>
            <a:t> 4	20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Có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kết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hôn</a:t>
          </a:r>
          <a:r>
            <a:rPr lang="en-US" sz="1800" kern="1200" dirty="0" smtClean="0">
              <a:solidFill>
                <a:schemeClr val="tx1"/>
              </a:solidFill>
            </a:rPr>
            <a:t>	10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chemeClr val="tx1"/>
              </a:solidFill>
            </a:rPr>
            <a:t>1-2 </a:t>
          </a:r>
          <a:r>
            <a:rPr lang="en-US" sz="1800" kern="1200" dirty="0" err="1" smtClean="0">
              <a:solidFill>
                <a:schemeClr val="tx1"/>
              </a:solidFill>
            </a:rPr>
            <a:t>tr</a:t>
          </a:r>
          <a:r>
            <a:rPr lang="en-US" sz="1800" kern="1200" dirty="0" smtClean="0">
              <a:solidFill>
                <a:schemeClr val="tx1"/>
              </a:solidFill>
            </a:rPr>
            <a:t>		10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Lâu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dài</a:t>
          </a:r>
          <a:r>
            <a:rPr lang="en-US" sz="1800" kern="1200" dirty="0" smtClean="0">
              <a:solidFill>
                <a:schemeClr val="tx1"/>
              </a:solidFill>
            </a:rPr>
            <a:t>	10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Chăm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trẻ</a:t>
          </a:r>
          <a:r>
            <a:rPr lang="en-US" sz="1800" kern="1200" dirty="0" smtClean="0">
              <a:solidFill>
                <a:schemeClr val="tx1"/>
              </a:solidFill>
            </a:rPr>
            <a:t>	5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chemeClr val="tx1"/>
              </a:solidFill>
            </a:rPr>
            <a:t>Nấu</a:t>
          </a:r>
          <a:r>
            <a:rPr lang="en-US" sz="1800" kern="1200" dirty="0" smtClean="0">
              <a:solidFill>
                <a:schemeClr val="tx1"/>
              </a:solidFill>
            </a:rPr>
            <a:t> </a:t>
          </a:r>
          <a:r>
            <a:rPr lang="en-US" sz="1800" kern="1200" dirty="0" err="1" smtClean="0">
              <a:solidFill>
                <a:schemeClr val="tx1"/>
              </a:solidFill>
            </a:rPr>
            <a:t>ăn</a:t>
          </a:r>
          <a:r>
            <a:rPr lang="en-US" sz="1800" kern="1200" dirty="0" smtClean="0">
              <a:solidFill>
                <a:schemeClr val="tx1"/>
              </a:solidFill>
            </a:rPr>
            <a:t>	5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18493" y="540864"/>
        <a:ext cx="2594663" cy="3755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2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chia N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K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Ở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1. </a:t>
            </a:r>
            <a:r>
              <a:rPr lang="vi-VN" dirty="0" err="1" smtClean="0"/>
              <a:t>Chọn</a:t>
            </a:r>
            <a:r>
              <a:rPr lang="vi-VN" dirty="0" smtClean="0"/>
              <a:t> </a:t>
            </a:r>
            <a:r>
              <a:rPr lang="vi-VN" dirty="0" err="1" smtClean="0"/>
              <a:t>ngẫu</a:t>
            </a:r>
            <a:r>
              <a:rPr lang="vi-VN" dirty="0" smtClean="0"/>
              <a:t> nhiên K tâm (</a:t>
            </a:r>
            <a:r>
              <a:rPr lang="vi-VN" dirty="0" err="1" smtClean="0"/>
              <a:t>centroid</a:t>
            </a:r>
            <a:r>
              <a:rPr lang="vi-VN" dirty="0" smtClean="0"/>
              <a:t>) cho K </a:t>
            </a:r>
            <a:r>
              <a:rPr lang="vi-VN" dirty="0" err="1" smtClean="0"/>
              <a:t>cụm</a:t>
            </a:r>
            <a:r>
              <a:rPr lang="vi-VN" dirty="0" smtClean="0"/>
              <a:t> (</a:t>
            </a:r>
            <a:r>
              <a:rPr lang="vi-VN" dirty="0" err="1" smtClean="0"/>
              <a:t>cluster</a:t>
            </a:r>
            <a:r>
              <a:rPr lang="vi-VN" dirty="0" smtClean="0"/>
              <a:t>).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tâm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cụm</a:t>
            </a:r>
            <a:r>
              <a:rPr lang="vi-VN" dirty="0" smtClean="0"/>
              <a:t>.</a:t>
            </a:r>
          </a:p>
          <a:p>
            <a:r>
              <a:rPr lang="vi-VN" dirty="0" smtClean="0"/>
              <a:t>2.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(</a:t>
            </a:r>
            <a:r>
              <a:rPr lang="vi-VN" dirty="0" err="1" smtClean="0"/>
              <a:t>objects</a:t>
            </a:r>
            <a:r>
              <a:rPr lang="vi-VN" dirty="0" smtClean="0"/>
              <a:t>) </a:t>
            </a:r>
            <a:r>
              <a:rPr lang="vi-VN" dirty="0" err="1" smtClean="0"/>
              <a:t>đến</a:t>
            </a:r>
            <a:r>
              <a:rPr lang="vi-VN" dirty="0" smtClean="0"/>
              <a:t> K tâm (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khoảng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Euclidean</a:t>
            </a:r>
            <a:r>
              <a:rPr lang="vi-VN" dirty="0" smtClean="0"/>
              <a:t>)</a:t>
            </a:r>
          </a:p>
          <a:p>
            <a:r>
              <a:rPr lang="vi-VN" dirty="0" smtClean="0"/>
              <a:t>3.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gần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endParaRPr lang="vi-VN" dirty="0" smtClean="0"/>
          </a:p>
          <a:p>
            <a:r>
              <a:rPr lang="vi-VN" dirty="0" smtClean="0"/>
              <a:t>4.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định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tâm </a:t>
            </a:r>
            <a:r>
              <a:rPr lang="vi-VN" dirty="0" err="1" smtClean="0"/>
              <a:t>mới</a:t>
            </a:r>
            <a:r>
              <a:rPr lang="vi-VN" dirty="0" smtClean="0"/>
              <a:t> cho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endParaRPr lang="vi-VN" dirty="0" smtClean="0"/>
          </a:p>
          <a:p>
            <a:r>
              <a:rPr lang="vi-VN" dirty="0" smtClean="0"/>
              <a:t>5. </a:t>
            </a:r>
            <a:r>
              <a:rPr lang="vi-VN" dirty="0" err="1" smtClean="0"/>
              <a:t>Thực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lại</a:t>
            </a:r>
            <a:r>
              <a:rPr lang="vi-VN" dirty="0" smtClean="0"/>
              <a:t> </a:t>
            </a:r>
            <a:r>
              <a:rPr lang="vi-VN" dirty="0" err="1" smtClean="0"/>
              <a:t>bước</a:t>
            </a:r>
            <a:r>
              <a:rPr lang="vi-VN" dirty="0" smtClean="0"/>
              <a:t> 2 cho </a:t>
            </a:r>
            <a:r>
              <a:rPr lang="vi-VN" dirty="0" err="1" smtClean="0"/>
              <a:t>đến</a:t>
            </a:r>
            <a:r>
              <a:rPr lang="vi-VN" dirty="0" smtClean="0"/>
              <a:t> khi không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thay </a:t>
            </a:r>
            <a:r>
              <a:rPr lang="vi-VN" dirty="0" err="1" smtClean="0"/>
              <a:t>đổi</a:t>
            </a:r>
            <a:r>
              <a:rPr lang="vi-VN" dirty="0" smtClean="0"/>
              <a:t> </a:t>
            </a:r>
            <a:r>
              <a:rPr lang="vi-VN" dirty="0" err="1" smtClean="0"/>
              <a:t>nhóm</a:t>
            </a:r>
            <a:r>
              <a:rPr lang="vi-VN" dirty="0" smtClean="0"/>
              <a:t> </a:t>
            </a:r>
            <a:r>
              <a:rPr lang="vi-VN" dirty="0" err="1" smtClean="0"/>
              <a:t>nào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tượng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37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tuong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c/</a:t>
            </a:r>
            <a:r>
              <a:rPr lang="en-US" dirty="0" err="1" smtClean="0"/>
              <a:t>nhiue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tam. </a:t>
            </a:r>
          </a:p>
          <a:p>
            <a:r>
              <a:rPr lang="en-US" dirty="0" smtClean="0"/>
              <a:t>-k=4 </a:t>
            </a:r>
            <a:r>
              <a:rPr lang="en-US" dirty="0" err="1" smtClean="0"/>
              <a:t>phan</a:t>
            </a:r>
            <a:r>
              <a:rPr lang="en-US" dirty="0" smtClean="0"/>
              <a:t> 4 gr. </a:t>
            </a:r>
            <a:r>
              <a:rPr lang="en-US" dirty="0" err="1" smtClean="0"/>
              <a:t>Nhom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0 co 2 </a:t>
            </a:r>
            <a:r>
              <a:rPr lang="en-US" baseline="0" dirty="0" err="1" smtClean="0"/>
              <a:t>doi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tuong</a:t>
            </a:r>
            <a:r>
              <a:rPr lang="en-US" baseline="0" dirty="0" smtClean="0"/>
              <a:t>. </a:t>
            </a:r>
          </a:p>
          <a:p>
            <a:r>
              <a:rPr lang="en-US" dirty="0" err="1" smtClean="0"/>
              <a:t>Voi</a:t>
            </a:r>
            <a:r>
              <a:rPr lang="en-US" dirty="0" smtClean="0"/>
              <a:t> RC1 </a:t>
            </a:r>
            <a:r>
              <a:rPr lang="en-US" dirty="0" err="1" smtClean="0"/>
              <a:t>goi</a:t>
            </a:r>
            <a:r>
              <a:rPr lang="en-US" dirty="0" smtClean="0"/>
              <a:t> y JC </a:t>
            </a:r>
            <a:r>
              <a:rPr lang="en-US" dirty="0" err="1" smtClean="0"/>
              <a:t>phu</a:t>
            </a:r>
            <a:r>
              <a:rPr lang="en-US" dirty="0" smtClean="0"/>
              <a:t> hop</a:t>
            </a:r>
            <a:r>
              <a:rPr lang="en-US" baseline="0" dirty="0" smtClean="0"/>
              <a:t> la JR1</a:t>
            </a:r>
          </a:p>
          <a:p>
            <a:r>
              <a:rPr lang="en-US" baseline="0" dirty="0" smtClean="0"/>
              <a:t>Trinh bay ben </a:t>
            </a:r>
            <a:r>
              <a:rPr lang="en-US" baseline="0" dirty="0" err="1" smtClean="0"/>
              <a:t>ngoai</a:t>
            </a:r>
            <a:r>
              <a:rPr lang="en-US" baseline="0" dirty="0" smtClean="0"/>
              <a:t> la sap </a:t>
            </a:r>
            <a:r>
              <a:rPr lang="en-US" baseline="0" dirty="0" err="1" smtClean="0"/>
              <a:t>xep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6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cha cum, </a:t>
            </a:r>
            <a:r>
              <a:rPr lang="en-US" dirty="0" err="1" smtClean="0"/>
              <a:t>tiep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phai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baseline="0" dirty="0" smtClean="0"/>
              <a:t> JR </a:t>
            </a:r>
            <a:r>
              <a:rPr lang="en-US" baseline="0" dirty="0" err="1" smtClean="0"/>
              <a:t>moi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thuoc</a:t>
            </a:r>
            <a:r>
              <a:rPr lang="en-US" baseline="0" dirty="0" smtClean="0"/>
              <a:t> cum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kNN</a:t>
            </a:r>
            <a:r>
              <a:rPr lang="en-US" baseline="0" dirty="0" smtClean="0"/>
              <a:t> chia lop. </a:t>
            </a:r>
            <a:r>
              <a:rPr lang="en-US" baseline="0" dirty="0" err="1" smtClean="0"/>
              <a:t>Xac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thuoc</a:t>
            </a:r>
            <a:r>
              <a:rPr lang="en-US" baseline="0" dirty="0" smtClean="0"/>
              <a:t>  cum </a:t>
            </a:r>
            <a:r>
              <a:rPr lang="en-US" baseline="0" dirty="0" err="1" smtClean="0"/>
              <a:t>nao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thuajt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r>
              <a:rPr lang="en-US" baseline="0" dirty="0" smtClean="0"/>
              <a:t>. Quay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02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smtClean="0"/>
              <a:t>-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K-Means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4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r>
              <a:rPr lang="en-US" dirty="0" smtClean="0"/>
              <a:t> demo. </a:t>
            </a:r>
            <a:r>
              <a:rPr lang="en-US" dirty="0" err="1" smtClean="0"/>
              <a:t>Cus</a:t>
            </a:r>
            <a:r>
              <a:rPr lang="en-US" dirty="0" smtClean="0"/>
              <a:t>-&gt;</a:t>
            </a:r>
            <a:r>
              <a:rPr lang="en-US" dirty="0" err="1" smtClean="0"/>
              <a:t>PostRC</a:t>
            </a:r>
            <a:endParaRPr lang="en-US" dirty="0" smtClean="0"/>
          </a:p>
          <a:p>
            <a:r>
              <a:rPr lang="en-US" dirty="0" err="1" smtClean="0"/>
              <a:t>Maid</a:t>
            </a:r>
            <a:r>
              <a:rPr lang="en-US" dirty="0" err="1" smtClean="0">
                <a:sym typeface="Wingdings" panose="05000000000000000000" pitchFamily="2" charset="2"/>
              </a:rPr>
              <a:t>Managemaid</a:t>
            </a:r>
            <a:r>
              <a:rPr lang="en-US" dirty="0" smtClean="0">
                <a:sym typeface="Wingdings" panose="05000000000000000000" pitchFamily="2" charset="2"/>
              </a:rPr>
              <a:t>-&gt;post RC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 de </a:t>
            </a:r>
            <a:r>
              <a:rPr lang="en-US" dirty="0" err="1" smtClean="0">
                <a:sym typeface="Wingdings" panose="05000000000000000000" pitchFamily="2" charset="2"/>
              </a:rPr>
              <a:t>dex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hieu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vi </a:t>
            </a:r>
            <a:r>
              <a:rPr lang="en-US" dirty="0" err="1" smtClean="0">
                <a:sym typeface="Wingdings" panose="05000000000000000000" pitchFamily="2" charset="2"/>
              </a:rPr>
              <a:t>liet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8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0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0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5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1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3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88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rgbClr val="455F51"/>
                </a:solidFill>
              </a:rPr>
              <a:t>Maid Service</a:t>
            </a:r>
            <a:endParaRPr lang="en-US" dirty="0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>
                <a:solidFill>
                  <a:srgbClr val="455F51"/>
                </a:solidFill>
              </a:rPr>
              <a:pPr/>
              <a:t>‹#›</a:t>
            </a:fld>
            <a:endParaRPr lang="en-US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4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8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5.jpeg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jpe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jpeg"/><Relationship Id="rId10" Type="http://schemas.openxmlformats.org/officeDocument/2006/relationships/image" Target="../media/image32.png"/><Relationship Id="rId4" Type="http://schemas.openxmlformats.org/officeDocument/2006/relationships/image" Target="../media/image27.jpe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7.png"/><Relationship Id="rId3" Type="http://schemas.openxmlformats.org/officeDocument/2006/relationships/image" Target="../media/image36.jpeg"/><Relationship Id="rId7" Type="http://schemas.openxmlformats.org/officeDocument/2006/relationships/image" Target="../media/image29.png"/><Relationship Id="rId12" Type="http://schemas.openxmlformats.org/officeDocument/2006/relationships/image" Target="../media/image4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eg"/><Relationship Id="rId11" Type="http://schemas.openxmlformats.org/officeDocument/2006/relationships/image" Target="../media/image41.jpeg"/><Relationship Id="rId5" Type="http://schemas.openxmlformats.org/officeDocument/2006/relationships/image" Target="../media/image26.jpeg"/><Relationship Id="rId10" Type="http://schemas.openxmlformats.org/officeDocument/2006/relationships/image" Target="../media/image40.jpeg"/><Relationship Id="rId4" Type="http://schemas.openxmlformats.org/officeDocument/2006/relationships/image" Target="../media/image37.jpeg"/><Relationship Id="rId9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13" Type="http://schemas.openxmlformats.org/officeDocument/2006/relationships/diagramQuickStyle" Target="../diagrams/quickStyle14.xml"/><Relationship Id="rId18" Type="http://schemas.openxmlformats.org/officeDocument/2006/relationships/diagramQuickStyle" Target="../diagrams/quickStyle15.xml"/><Relationship Id="rId3" Type="http://schemas.openxmlformats.org/officeDocument/2006/relationships/image" Target="../media/image17.png"/><Relationship Id="rId21" Type="http://schemas.openxmlformats.org/officeDocument/2006/relationships/image" Target="../media/image7.png"/><Relationship Id="rId7" Type="http://schemas.openxmlformats.org/officeDocument/2006/relationships/diagramLayout" Target="../diagrams/layout13.xml"/><Relationship Id="rId12" Type="http://schemas.openxmlformats.org/officeDocument/2006/relationships/diagramLayout" Target="../diagrams/layout14.xml"/><Relationship Id="rId17" Type="http://schemas.openxmlformats.org/officeDocument/2006/relationships/diagramLayout" Target="../diagrams/layout15.xml"/><Relationship Id="rId2" Type="http://schemas.openxmlformats.org/officeDocument/2006/relationships/notesSlide" Target="../notesSlides/notesSlide15.xml"/><Relationship Id="rId16" Type="http://schemas.openxmlformats.org/officeDocument/2006/relationships/diagramData" Target="../diagrams/data15.xml"/><Relationship Id="rId20" Type="http://schemas.microsoft.com/office/2007/relationships/diagramDrawing" Target="../diagrams/drawing15.xml"/><Relationship Id="rId1" Type="http://schemas.openxmlformats.org/officeDocument/2006/relationships/slideLayout" Target="../slideLayouts/slideLayout13.xml"/><Relationship Id="rId6" Type="http://schemas.openxmlformats.org/officeDocument/2006/relationships/diagramData" Target="../diagrams/data13.xml"/><Relationship Id="rId11" Type="http://schemas.openxmlformats.org/officeDocument/2006/relationships/diagramData" Target="../diagrams/data14.xml"/><Relationship Id="rId5" Type="http://schemas.openxmlformats.org/officeDocument/2006/relationships/image" Target="../media/image8.png"/><Relationship Id="rId15" Type="http://schemas.microsoft.com/office/2007/relationships/diagramDrawing" Target="../diagrams/drawing14.xml"/><Relationship Id="rId10" Type="http://schemas.microsoft.com/office/2007/relationships/diagramDrawing" Target="../diagrams/drawing13.xml"/><Relationship Id="rId19" Type="http://schemas.openxmlformats.org/officeDocument/2006/relationships/diagramColors" Target="../diagrams/colors15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13.xml"/><Relationship Id="rId14" Type="http://schemas.openxmlformats.org/officeDocument/2006/relationships/diagramColors" Target="../diagrams/colors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0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0237019"/>
              </p:ext>
            </p:extLst>
          </p:nvPr>
        </p:nvGraphicFramePr>
        <p:xfrm>
          <a:off x="1329344" y="188831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980C1C1-7B47-46A1-803E-824839710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6758883-562D-4016-9DCC-33E37C434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CF8307B9-6CD2-420A-8B37-1A90F9136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dgm id="{7300D97C-F50B-46C9-ABD3-67005C34A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1781018"/>
            <a:ext cx="1321947" cy="1321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7" y="1781019"/>
            <a:ext cx="1321946" cy="13219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85" y="4692180"/>
            <a:ext cx="1426877" cy="14268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27" y="4692180"/>
            <a:ext cx="1321948" cy="13219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6880" y="2428407"/>
            <a:ext cx="2698230" cy="429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381742" y="3443694"/>
            <a:ext cx="408802" cy="1248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>
            <a:off x="3046879" y="5094181"/>
            <a:ext cx="2835705" cy="482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9094" y="3102965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Maid mediator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5202" y="3102965"/>
            <a:ext cx="196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Add maid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5110" y="5867625"/>
            <a:ext cx="18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job request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17" y="5934391"/>
            <a:ext cx="21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Activate job request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71" y="3159635"/>
            <a:ext cx="1321947" cy="132194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216196" y="4579207"/>
            <a:ext cx="163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Staff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 rot="19712649">
            <a:off x="2733377" y="4452641"/>
            <a:ext cx="930547" cy="399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" name="Content Placeholder 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8183"/>
            <a:ext cx="9144000" cy="4581149"/>
          </a:xfrm>
        </p:spPr>
      </p:pic>
      <p:pic>
        <p:nvPicPr>
          <p:cNvPr id="31" name="Content Placeholder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6" y="1702313"/>
            <a:ext cx="9226212" cy="4587019"/>
          </a:xfrm>
          <a:prstGeom prst="rect">
            <a:avLst/>
          </a:prstGeom>
        </p:spPr>
      </p:pic>
      <p:pic>
        <p:nvPicPr>
          <p:cNvPr id="34" name="Content Placeholder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23" y="1768884"/>
            <a:ext cx="9171045" cy="452044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1: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Maid </a:t>
            </a:r>
            <a:r>
              <a:rPr lang="en-US" dirty="0"/>
              <a:t>mediator and Staff Demo</a:t>
            </a:r>
          </a:p>
        </p:txBody>
      </p:sp>
    </p:spTree>
    <p:extLst>
      <p:ext uri="{BB962C8B-B14F-4D97-AF65-F5344CB8AC3E}">
        <p14:creationId xmlns:p14="http://schemas.microsoft.com/office/powerpoint/2010/main" val="24161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5" grpId="0"/>
      <p:bldP spid="26" grpId="0"/>
      <p:bldP spid="27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9880" y="316992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an existing recruitment</a:t>
            </a: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91262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03506" y="5852160"/>
            <a:ext cx="27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Apply searched job request</a:t>
            </a: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857" y="443769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8960" y="5852160"/>
            <a:ext cx="26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searched job 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" y="5867400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Search job request</a:t>
            </a:r>
          </a:p>
        </p:txBody>
      </p:sp>
      <p:pic>
        <p:nvPicPr>
          <p:cNvPr id="26" name="Picture 25" descr="job-search-vector-100173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404360"/>
            <a:ext cx="1493520" cy="1572126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998524" y="348555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934414" y="4918095"/>
            <a:ext cx="137429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9" name="Picture 28" descr="ssb_apply_ic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393" y="4374833"/>
            <a:ext cx="1370648" cy="13706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404049" y="494207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Flow2: </a:t>
            </a:r>
            <a:br>
              <a:rPr lang="en-US" dirty="0" smtClean="0"/>
            </a:br>
            <a:r>
              <a:rPr lang="en-US" dirty="0" smtClean="0"/>
              <a:t>Customer 1 Scenario </a:t>
            </a:r>
            <a:r>
              <a:rPr lang="en-US" dirty="0"/>
              <a:t>Demo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1667788"/>
            <a:ext cx="9144000" cy="4685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1658982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" y="1636899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" y="1636901"/>
            <a:ext cx="9143999" cy="469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1636900"/>
            <a:ext cx="9144000" cy="469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701055"/>
            <a:ext cx="9143999" cy="465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46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9" grpId="0"/>
      <p:bldP spid="22" grpId="0"/>
      <p:bldP spid="25" grpId="0"/>
      <p:bldP spid="2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1059" y="1888379"/>
            <a:ext cx="1296781" cy="123582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ight Arrow 8"/>
          <p:cNvSpPr/>
          <p:nvPr/>
        </p:nvSpPr>
        <p:spPr>
          <a:xfrm>
            <a:off x="1792169" y="233603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" y="313944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Customer 2</a:t>
            </a:r>
          </a:p>
        </p:txBody>
      </p:sp>
      <p:pic>
        <p:nvPicPr>
          <p:cNvPr id="12" name="Picture 11" descr="recruit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1874520"/>
            <a:ext cx="1747520" cy="1310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83280" y="3154680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Post a new recruitment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205929" y="2366512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5" name="Picture 14" descr="110427-PayPalPhoto-hmed-1140a.grid-6x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15" y="1802130"/>
            <a:ext cx="2112645" cy="1408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18960" y="316992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Pay on PayPal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7536484" y="3516031"/>
            <a:ext cx="283318" cy="956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insider-tips-for-recruitme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594860"/>
            <a:ext cx="1706880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74597" y="5836920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Show posted recruitment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507684" y="501762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_job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777" y="4559618"/>
            <a:ext cx="1627823" cy="131402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400" y="5852160"/>
            <a:ext cx="276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View suggested job request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1987244" y="5002383"/>
            <a:ext cx="1184309" cy="358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24" name="Picture 23" descr="ssb_apply_ic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433" y="4390073"/>
            <a:ext cx="1370648" cy="13706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585216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Hire suggested job request</a:t>
            </a:r>
          </a:p>
        </p:txBody>
      </p:sp>
      <p:pic>
        <p:nvPicPr>
          <p:cNvPr id="32" name="Content Placeholder 6" descr="1.jpg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2860" y="1707776"/>
            <a:ext cx="9144000" cy="4624252"/>
          </a:xfrm>
          <a:ln>
            <a:solidFill>
              <a:schemeClr val="tx1"/>
            </a:solidFill>
          </a:ln>
        </p:spPr>
      </p:pic>
      <p:pic>
        <p:nvPicPr>
          <p:cNvPr id="34" name="Content Placeholder 9" descr="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Content Placeholder 12" descr="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60" y="1707776"/>
            <a:ext cx="9144000" cy="4624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Content Placeholder 9" descr="4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8" y="1675558"/>
            <a:ext cx="9144000" cy="463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Content Placeholder 10" descr="5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06" y="1683196"/>
            <a:ext cx="9144000" cy="4611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Flow2: </a:t>
            </a:r>
            <a:br>
              <a:rPr lang="en-US" dirty="0"/>
            </a:br>
            <a:r>
              <a:rPr lang="en-US" dirty="0" smtClean="0"/>
              <a:t>Customer 2 </a:t>
            </a:r>
            <a:r>
              <a:rPr lang="en-US" dirty="0"/>
              <a:t>Scenario Demo</a:t>
            </a:r>
          </a:p>
        </p:txBody>
      </p:sp>
    </p:spTree>
    <p:extLst>
      <p:ext uri="{BB962C8B-B14F-4D97-AF65-F5344CB8AC3E}">
        <p14:creationId xmlns:p14="http://schemas.microsoft.com/office/powerpoint/2010/main" val="34139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6" grpId="0"/>
      <p:bldP spid="17" grpId="0" animBg="1"/>
      <p:bldP spid="19" grpId="0"/>
      <p:bldP spid="20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ysClr val="windowText" lastClr="000000"/>
                </a:solidFill>
              </a:rPr>
              <a:pPr/>
              <a:t>14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Parallelogram 11"/>
          <p:cNvSpPr/>
          <p:nvPr/>
        </p:nvSpPr>
        <p:spPr>
          <a:xfrm>
            <a:off x="1071688" y="2597721"/>
            <a:ext cx="1708421" cy="648430"/>
          </a:xfrm>
          <a:prstGeom prst="parallelogram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Number of cluster 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5458" y="3595279"/>
            <a:ext cx="2035769" cy="678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Centroid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5458" y="4576114"/>
            <a:ext cx="2035769" cy="6785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Distance objects to centroids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09188" y="5300155"/>
            <a:ext cx="2035769" cy="6785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Grouping based on </a:t>
            </a:r>
            <a:r>
              <a:rPr lang="en-US" dirty="0" err="1">
                <a:solidFill>
                  <a:sysClr val="windowText" lastClr="000000"/>
                </a:solidFill>
              </a:rPr>
              <a:t>minimun</a:t>
            </a:r>
            <a:r>
              <a:rPr lang="en-US" dirty="0">
                <a:solidFill>
                  <a:sysClr val="windowText" lastClr="000000"/>
                </a:solidFill>
              </a:rPr>
              <a:t> distance</a:t>
            </a:r>
          </a:p>
        </p:txBody>
      </p:sp>
      <p:sp>
        <p:nvSpPr>
          <p:cNvPr id="16" name="Diamond 15"/>
          <p:cNvSpPr/>
          <p:nvPr/>
        </p:nvSpPr>
        <p:spPr>
          <a:xfrm>
            <a:off x="6000321" y="3627069"/>
            <a:ext cx="1734173" cy="1676542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object move group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8031460" y="4246683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405646" y="1798246"/>
            <a:ext cx="1040504" cy="437313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>
          <a:xfrm>
            <a:off x="1925899" y="2235559"/>
            <a:ext cx="0" cy="362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4"/>
          </p:cNvCxnSpPr>
          <p:nvPr/>
        </p:nvCxnSpPr>
        <p:spPr>
          <a:xfrm flipH="1">
            <a:off x="1925898" y="3246151"/>
            <a:ext cx="1" cy="34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4" idx="0"/>
          </p:cNvCxnSpPr>
          <p:nvPr/>
        </p:nvCxnSpPr>
        <p:spPr>
          <a:xfrm>
            <a:off x="1973342" y="4273868"/>
            <a:ext cx="0" cy="302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16" idx="2"/>
          </p:cNvCxnSpPr>
          <p:nvPr/>
        </p:nvCxnSpPr>
        <p:spPr>
          <a:xfrm flipV="1">
            <a:off x="5744957" y="5303611"/>
            <a:ext cx="1122451" cy="335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6" idx="0"/>
          </p:cNvCxnSpPr>
          <p:nvPr/>
        </p:nvCxnSpPr>
        <p:spPr>
          <a:xfrm rot="16200000" flipV="1">
            <a:off x="4287564" y="1047225"/>
            <a:ext cx="218179" cy="49415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17" idx="1"/>
          </p:cNvCxnSpPr>
          <p:nvPr/>
        </p:nvCxnSpPr>
        <p:spPr>
          <a:xfrm>
            <a:off x="7734494" y="4465340"/>
            <a:ext cx="296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inus 34"/>
          <p:cNvSpPr/>
          <p:nvPr/>
        </p:nvSpPr>
        <p:spPr>
          <a:xfrm>
            <a:off x="6215864" y="3506266"/>
            <a:ext cx="331755" cy="270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Plus 35"/>
          <p:cNvSpPr/>
          <p:nvPr/>
        </p:nvSpPr>
        <p:spPr>
          <a:xfrm>
            <a:off x="7652132" y="3978590"/>
            <a:ext cx="320447" cy="3245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51" name="Elbow Connector 50"/>
          <p:cNvCxnSpPr>
            <a:stCxn id="14" idx="2"/>
            <a:endCxn id="15" idx="1"/>
          </p:cNvCxnSpPr>
          <p:nvPr/>
        </p:nvCxnSpPr>
        <p:spPr>
          <a:xfrm rot="16200000" flipH="1">
            <a:off x="2648892" y="4579153"/>
            <a:ext cx="384747" cy="17358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normalized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19443" y="2140582"/>
          <a:ext cx="41622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/>
                <a:gridCol w="1225868"/>
                <a:gridCol w="17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 normalized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Nữ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80124" y="5233697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Table normalized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of Job Request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69252"/>
              </p:ext>
            </p:extLst>
          </p:nvPr>
        </p:nvGraphicFramePr>
        <p:xfrm>
          <a:off x="303709" y="1860191"/>
          <a:ext cx="8363773" cy="4324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1661375" y="2859110"/>
            <a:ext cx="0" cy="3052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52304" y="2846231"/>
            <a:ext cx="0" cy="2305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59899" y="2859110"/>
            <a:ext cx="0" cy="3052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3639" y="4288665"/>
            <a:ext cx="173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03938" y="4288665"/>
            <a:ext cx="173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81742" y="4288665"/>
            <a:ext cx="1738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of Recruitment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266508"/>
              </p:ext>
            </p:extLst>
          </p:nvPr>
        </p:nvGraphicFramePr>
        <p:xfrm>
          <a:off x="450762" y="1841678"/>
          <a:ext cx="8515818" cy="431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2009104" y="2408349"/>
            <a:ext cx="0" cy="3554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93972" y="2408349"/>
            <a:ext cx="0" cy="11462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68992" y="2408349"/>
            <a:ext cx="0" cy="2704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K-means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900401"/>
              </p:ext>
            </p:extLst>
          </p:nvPr>
        </p:nvGraphicFramePr>
        <p:xfrm>
          <a:off x="0" y="2579427"/>
          <a:ext cx="3026344" cy="3411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78374"/>
              </p:ext>
            </p:extLst>
          </p:nvPr>
        </p:nvGraphicFramePr>
        <p:xfrm>
          <a:off x="3355398" y="2019869"/>
          <a:ext cx="3026344" cy="398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2960" y="1890550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With K=4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93040"/>
              </p:ext>
            </p:extLst>
          </p:nvPr>
        </p:nvGraphicFramePr>
        <p:xfrm>
          <a:off x="6524240" y="2006222"/>
          <a:ext cx="2619760" cy="405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138022" y="5555411"/>
            <a:ext cx="191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JR: Job request</a:t>
            </a:r>
          </a:p>
          <a:p>
            <a:r>
              <a:rPr lang="en-US" sz="2000" b="1" dirty="0" smtClean="0">
                <a:solidFill>
                  <a:schemeClr val="accent6"/>
                </a:solidFill>
              </a:rPr>
              <a:t>RC: Recruitment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3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884ECDE1-AEDC-4C93-AAB9-A54E31FEC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3609CCDD-67B0-4683-829F-AC3F14C73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7E5BBA13-3060-48BD-BF7A-DABEC2A4E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B47C4FFB-5081-4DC2-AC2A-65C1636CA7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9EA096D-6722-4BAD-AB23-CD5E6DE2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  <p:bldGraphic spid="8" grpId="0">
        <p:bldAsOne/>
      </p:bldGraphic>
      <p:bldGraphic spid="10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algorithm match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6" y="3066427"/>
            <a:ext cx="877429" cy="877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8552" y="3799485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496095" y="3373384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92039" y="3160011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71057" y="2967767"/>
            <a:ext cx="1326256" cy="13262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Job request 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26" y="2463444"/>
            <a:ext cx="1065899" cy="106589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6" y="4464094"/>
            <a:ext cx="717380" cy="71738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420307" y="4386224"/>
            <a:ext cx="1326256" cy="13262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Recruitment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785" y="513859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72582" y="4035259"/>
            <a:ext cx="1558603" cy="83532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 algorithm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490833" y="469425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75463" y="4442448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9623228">
            <a:off x="3831434" y="4595293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69995">
            <a:off x="3849742" y="3811955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445095" y="4110686"/>
            <a:ext cx="808129" cy="551076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art 27"/>
          <p:cNvSpPr/>
          <p:nvPr/>
        </p:nvSpPr>
        <p:spPr>
          <a:xfrm>
            <a:off x="7425344" y="3881473"/>
            <a:ext cx="1646620" cy="112195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Match</a:t>
            </a:r>
          </a:p>
          <a:p>
            <a:pPr algn="ctr"/>
            <a:r>
              <a:rPr lang="en-US" dirty="0" smtClean="0"/>
              <a:t>(Group 0)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75790" y="211533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155848608"/>
              </p:ext>
            </p:extLst>
          </p:nvPr>
        </p:nvGraphicFramePr>
        <p:xfrm>
          <a:off x="4351919" y="4906432"/>
          <a:ext cx="4641957" cy="101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2544194798"/>
              </p:ext>
            </p:extLst>
          </p:nvPr>
        </p:nvGraphicFramePr>
        <p:xfrm>
          <a:off x="109785" y="1908061"/>
          <a:ext cx="2728907" cy="112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1200275266"/>
              </p:ext>
            </p:extLst>
          </p:nvPr>
        </p:nvGraphicFramePr>
        <p:xfrm>
          <a:off x="4430645" y="1594843"/>
          <a:ext cx="4208621" cy="19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1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/>
      <p:bldP spid="13" grpId="0" animBg="1"/>
      <p:bldP spid="18" grpId="0" animBg="1"/>
      <p:bldP spid="19" grpId="0"/>
      <p:bldP spid="20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/>
      <p:bldGraphic spid="33" grpId="0">
        <p:bldAsOne/>
      </p:bldGraphic>
      <p:bldGraphic spid="34" grpId="0">
        <p:bldAsOne/>
      </p:bldGraphic>
      <p:bldGraphic spid="3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59686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16001" y="1881103"/>
            <a:ext cx="4675895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 err="1">
                <a:ln/>
                <a:solidFill>
                  <a:schemeClr val="accent4"/>
                </a:solidFill>
              </a:rPr>
              <a:t>Tài</a:t>
            </a:r>
            <a:endParaRPr lang="en-US" sz="40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for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7034" y="3597136"/>
            <a:ext cx="6174707" cy="232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2" idx="2"/>
          </p:cNvCxnSpPr>
          <p:nvPr/>
        </p:nvCxnSpPr>
        <p:spPr>
          <a:xfrm flipV="1">
            <a:off x="6381741" y="4754776"/>
            <a:ext cx="508637" cy="6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890378" y="4368744"/>
            <a:ext cx="2053950" cy="772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Run K-Means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8994" y="5903293"/>
            <a:ext cx="187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</a:rPr>
              <a:t>Elements use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62269" y="1934657"/>
            <a:ext cx="1465182" cy="146518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JR or RC</a:t>
            </a: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Approve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17471" y="1934657"/>
            <a:ext cx="1465182" cy="146518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JR or RC</a:t>
            </a:r>
          </a:p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Wating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0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13576 0.304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Less </a:t>
            </a:r>
            <a:r>
              <a:rPr lang="en-US" sz="2800" dirty="0" smtClean="0"/>
              <a:t>hand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46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8301869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0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90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29411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1970465"/>
            <a:ext cx="7543800" cy="2482663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and </a:t>
            </a:r>
            <a:br>
              <a:rPr lang="en-US" sz="6600" dirty="0" smtClean="0"/>
            </a:br>
            <a:r>
              <a:rPr lang="en-US" sz="6600" dirty="0" smtClean="0"/>
              <a:t>Answers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Current </a:t>
            </a:r>
            <a:r>
              <a:rPr lang="en-US" dirty="0"/>
              <a:t>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7694543"/>
              </p:ext>
            </p:extLst>
          </p:nvPr>
        </p:nvGraphicFramePr>
        <p:xfrm>
          <a:off x="941552" y="1930544"/>
          <a:ext cx="74252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2033576"/>
            <a:ext cx="786898" cy="7868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38" y="4097467"/>
            <a:ext cx="786898" cy="786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239" y="2274702"/>
            <a:ext cx="1612992" cy="1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921B7A0-85E1-4A8B-8FC3-492661835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4F8BC259-B028-4233-B906-4E6D0F858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64227652-3D04-4458-A4FE-03D0A1ADD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F214B731-0032-4563-8CB6-C8BA58A5A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0A3961BE-79F2-41C8-BE95-CDF84A0D7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E7C60AA-C635-41F7-8206-637141DA1A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EA46B502-FE1E-4534-B381-1D6639EB5D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2AD55D81-848F-4EAB-9F91-4AC5200024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AAF31316-42E8-4C3B-A632-B8A0F956C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132BD70E-F632-45DC-A4F3-84F0863187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DBF2E0A8-9F98-4D5B-AF35-B2847BF34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C4C43F50-3BA1-4E03-97D2-80ADE92E4A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A7365BDD-AA54-4A65-8411-FB148E958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E1744E9C-3E16-49BE-B90E-1D0087049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FF9E4D0C-9319-4E0A-9C04-1932C3097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35817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22041030"/>
              </p:ext>
            </p:extLst>
          </p:nvPr>
        </p:nvGraphicFramePr>
        <p:xfrm>
          <a:off x="520314" y="1997065"/>
          <a:ext cx="8233942" cy="4043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41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66A58CE5-F070-42D8-932F-903FA61828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903D9D12-70CE-4FAC-B3B1-1C5F4DA8C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C5CA6667-1F7B-44E8-B1D3-974AA51418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BC9B7172-39C5-4A62-9188-0061DEF4B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25588"/>
              </p:ext>
            </p:extLst>
          </p:nvPr>
        </p:nvGraphicFramePr>
        <p:xfrm>
          <a:off x="373553" y="1144071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22" y="2067239"/>
            <a:ext cx="1942743" cy="1942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73" y="4619456"/>
            <a:ext cx="1163202" cy="1163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36" y="587493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From Ca Mau province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3"/>
            <a:endCxn id="13" idx="1"/>
          </p:cNvCxnSpPr>
          <p:nvPr/>
        </p:nvCxnSpPr>
        <p:spPr>
          <a:xfrm>
            <a:off x="2160375" y="5201057"/>
            <a:ext cx="5109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8606" y="4796221"/>
            <a:ext cx="70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73" y="4693064"/>
            <a:ext cx="1015985" cy="10159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6750" y="5852023"/>
            <a:ext cx="27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 at Ho Chi Minh City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0"/>
          </p:cNvCxnSpPr>
          <p:nvPr/>
        </p:nvCxnSpPr>
        <p:spPr>
          <a:xfrm flipH="1" flipV="1">
            <a:off x="5952226" y="4009980"/>
            <a:ext cx="1825440" cy="683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7485" y="4338952"/>
            <a:ext cx="94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A090D6C8-24ED-4357-B2C3-09021486C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E1E959D-BFF7-44FE-B5DE-8D0A9F34B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565EDE30-745B-4E1E-B703-58D0F57A3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C0A2F784-0C6D-45B3-8EA1-962AA2954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00500FCF-92C3-44C8-B461-E7BAECDE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9" grpId="0"/>
      <p:bldP spid="12" grpId="0"/>
      <p:bldP spid="15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/>
              <a:t>System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028792"/>
              </p:ext>
            </p:extLst>
          </p:nvPr>
        </p:nvGraphicFramePr>
        <p:xfrm>
          <a:off x="822325" y="1846264"/>
          <a:ext cx="7543800" cy="439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19A7970-B725-4697-B935-7A13DF560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0B773AD0-FD2C-45AA-B516-B3F51A02D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E424C95-6B02-4E06-8F12-416D57A8CB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A16B5854-BD2A-4F7B-A2EF-C7F2573CD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D12A791F-82B3-4F9B-B64F-85C23D53D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03E44610-BE9F-4A50-9367-5B6BCFB6C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020C52BF-1887-45FF-8A36-FC914CAB1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graphicEl>
                                              <a:dgm id="{F6642189-C8AA-4F39-8DB0-1F449EC2C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6" y="1929407"/>
            <a:ext cx="972908" cy="97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1929407"/>
            <a:ext cx="972908" cy="9729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326" y="25329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Add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04086" y="2043358"/>
            <a:ext cx="1319610" cy="74500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Job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3891" y="2535140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Post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95" y="1929407"/>
            <a:ext cx="972908" cy="97290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22" idx="1"/>
            <a:endCxn id="14" idx="6"/>
          </p:cNvCxnSpPr>
          <p:nvPr/>
        </p:nvCxnSpPr>
        <p:spPr>
          <a:xfrm flipH="1">
            <a:off x="5923696" y="2415861"/>
            <a:ext cx="1352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30386" y="25351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Activate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594860" y="4600086"/>
            <a:ext cx="1319610" cy="745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Recruitment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flipV="1">
            <a:off x="5254665" y="2788365"/>
            <a:ext cx="9226" cy="181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06813" y="3549082"/>
            <a:ext cx="27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. Match by KNN algorithm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0" idx="1"/>
            <a:endCxn id="17" idx="3"/>
          </p:cNvCxnSpPr>
          <p:nvPr/>
        </p:nvCxnSpPr>
        <p:spPr>
          <a:xfrm flipH="1">
            <a:off x="1148744" y="2415861"/>
            <a:ext cx="1192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4" idx="2"/>
          </p:cNvCxnSpPr>
          <p:nvPr/>
        </p:nvCxnSpPr>
        <p:spPr>
          <a:xfrm>
            <a:off x="3313851" y="2415861"/>
            <a:ext cx="12902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43" y="4479556"/>
            <a:ext cx="972908" cy="972908"/>
          </a:xfrm>
          <a:prstGeom prst="rect">
            <a:avLst/>
          </a:prstGeom>
        </p:spPr>
      </p:pic>
      <p:cxnSp>
        <p:nvCxnSpPr>
          <p:cNvPr id="49" name="Straight Arrow Connector 48"/>
          <p:cNvCxnSpPr>
            <a:stCxn id="47" idx="3"/>
            <a:endCxn id="29" idx="2"/>
          </p:cNvCxnSpPr>
          <p:nvPr/>
        </p:nvCxnSpPr>
        <p:spPr>
          <a:xfrm>
            <a:off x="3313851" y="4966010"/>
            <a:ext cx="1281009" cy="6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0"/>
            <a:endCxn id="14" idx="3"/>
          </p:cNvCxnSpPr>
          <p:nvPr/>
        </p:nvCxnSpPr>
        <p:spPr>
          <a:xfrm flipV="1">
            <a:off x="2827397" y="2679261"/>
            <a:ext cx="1969941" cy="18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8705" y="29955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220282" y="54812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01856" y="299553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cxnSp>
        <p:nvCxnSpPr>
          <p:cNvPr id="63" name="Elbow Connector 62"/>
          <p:cNvCxnSpPr>
            <a:stCxn id="56" idx="2"/>
            <a:endCxn id="29" idx="4"/>
          </p:cNvCxnSpPr>
          <p:nvPr/>
        </p:nvCxnSpPr>
        <p:spPr>
          <a:xfrm rot="5400000" flipH="1" flipV="1">
            <a:off x="3758146" y="4354014"/>
            <a:ext cx="505439" cy="2487598"/>
          </a:xfrm>
          <a:prstGeom prst="bentConnector3">
            <a:avLst>
              <a:gd name="adj1" fmla="val -452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7570" y="5695340"/>
            <a:ext cx="10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Pay Pal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30878" y="378014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 Apply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460072" y="459381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Post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095734" y="2995531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Maid mediator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9" grpId="0"/>
      <p:bldP spid="25" grpId="0"/>
      <p:bldP spid="29" grpId="0" animBg="1"/>
      <p:bldP spid="32" grpId="0"/>
      <p:bldP spid="55" grpId="0"/>
      <p:bldP spid="56" grpId="0"/>
      <p:bldP spid="57" grpId="0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1612</TotalTime>
  <Words>1278</Words>
  <Application>Microsoft Office PowerPoint</Application>
  <PresentationFormat>On-screen Show (4:3)</PresentationFormat>
  <Paragraphs>372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1_Retrospect</vt:lpstr>
      <vt:lpstr>PowerPoint Presentation</vt:lpstr>
      <vt:lpstr>Introduction</vt:lpstr>
      <vt:lpstr>OUTLINE</vt:lpstr>
      <vt:lpstr>Scenario Problem</vt:lpstr>
      <vt:lpstr>Current Systems</vt:lpstr>
      <vt:lpstr>Current Systems</vt:lpstr>
      <vt:lpstr>Solution</vt:lpstr>
      <vt:lpstr>Proposed System</vt:lpstr>
      <vt:lpstr>Features</vt:lpstr>
      <vt:lpstr>Demo</vt:lpstr>
      <vt:lpstr>Flow 1:  Maid mediator and Staff Demo</vt:lpstr>
      <vt:lpstr>Flow2:  Customer 1 Scenario Demo</vt:lpstr>
      <vt:lpstr>Flow2:  Customer 2 Scenario Demo</vt:lpstr>
      <vt:lpstr>K-means algorithm</vt:lpstr>
      <vt:lpstr>K-means normalized</vt:lpstr>
      <vt:lpstr>Data of Job Request</vt:lpstr>
      <vt:lpstr>Data of Recruitment</vt:lpstr>
      <vt:lpstr>Run K-means algorithm</vt:lpstr>
      <vt:lpstr>KNN algorithm match</vt:lpstr>
      <vt:lpstr>Element for algorithm</vt:lpstr>
      <vt:lpstr>Achievements</vt:lpstr>
      <vt:lpstr>Disadvantages</vt:lpstr>
      <vt:lpstr>Future Plan</vt:lpstr>
      <vt:lpstr>Technology &amp; Tools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Tuân Bùi Tiến</cp:lastModifiedBy>
  <cp:revision>145</cp:revision>
  <dcterms:created xsi:type="dcterms:W3CDTF">2014-12-08T14:03:25Z</dcterms:created>
  <dcterms:modified xsi:type="dcterms:W3CDTF">2014-12-15T14:15:31Z</dcterms:modified>
</cp:coreProperties>
</file>