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6"/>
  </p:notesMasterIdLst>
  <p:handoutMasterIdLst>
    <p:handoutMasterId r:id="rId27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64" r:id="rId12"/>
    <p:sldId id="305" r:id="rId13"/>
    <p:sldId id="293" r:id="rId14"/>
    <p:sldId id="292" r:id="rId15"/>
    <p:sldId id="303" r:id="rId16"/>
    <p:sldId id="304" r:id="rId17"/>
    <p:sldId id="301" r:id="rId18"/>
    <p:sldId id="302" r:id="rId19"/>
    <p:sldId id="286" r:id="rId20"/>
    <p:sldId id="274" r:id="rId21"/>
    <p:sldId id="275" r:id="rId22"/>
    <p:sldId id="276" r:id="rId23"/>
    <p:sldId id="262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596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image" Target="../media/image50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Recruitment</a:t>
          </a:r>
          <a:endParaRPr lang="en-US" b="1" dirty="0">
            <a:solidFill>
              <a:schemeClr val="tx1"/>
            </a:solidFill>
          </a:endParaRPr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Profile</a:t>
          </a:r>
          <a:endParaRPr lang="en-US" sz="1800" b="1" dirty="0">
            <a:solidFill>
              <a:schemeClr val="tx1"/>
            </a:solidFill>
          </a:endParaRPr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Job request</a:t>
          </a:r>
          <a:endParaRPr lang="en-US" b="1" dirty="0">
            <a:solidFill>
              <a:schemeClr val="tx1"/>
            </a:solidFill>
          </a:endParaRPr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Have maid mediator role</a:t>
          </a:r>
          <a:endParaRPr lang="en-US" dirty="0">
            <a:solidFill>
              <a:schemeClr val="tx1"/>
            </a:solidFill>
          </a:endParaRPr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Auto suggest</a:t>
          </a:r>
          <a:endParaRPr lang="en-US" dirty="0">
            <a:solidFill>
              <a:schemeClr val="tx1"/>
            </a:solidFill>
          </a:endParaRPr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X="89289" custLinFactNeighborX="100000" custLinFactNeighborY="449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NeighborX="53163" custLinFactNeighborY="-492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F0AD7E66-85B6-409B-A91F-64589CEB5D6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 (</a:t>
          </a:r>
          <a:r>
            <a:rPr lang="en-US" dirty="0" err="1" smtClean="0">
              <a:solidFill>
                <a:schemeClr val="tx1"/>
              </a:solidFill>
            </a:rPr>
            <a:t>truoc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A58F0967-3C21-429E-87DD-D97F75628A84}" type="parTrans" cxnId="{64F4C3C5-B12B-4BD9-A753-B366D0F56860}">
      <dgm:prSet/>
      <dgm:spPr/>
      <dgm:t>
        <a:bodyPr/>
        <a:lstStyle/>
        <a:p>
          <a:endParaRPr lang="en-US"/>
        </a:p>
      </dgm:t>
    </dgm:pt>
    <dgm:pt modelId="{FDBDA455-91E1-4D2B-8BFC-31E1E88EF629}" type="sibTrans" cxnId="{64F4C3C5-B12B-4BD9-A753-B366D0F56860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5647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0DC44349-AE0F-4070-BE4A-F72982346AA2}" type="presOf" srcId="{F0AD7E66-85B6-409B-A91F-64589CEB5D6A}" destId="{0B773AD0-FD2C-45AA-B516-B3F51A02D3A9}" srcOrd="0" destOrd="2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36877E31-37FC-4D43-9E10-A6110C3058EA}" type="presOf" srcId="{F0AD7E66-85B6-409B-A91F-64589CEB5D6A}" destId="{3015B54F-8B4A-4748-8280-A8BDCDA5CFF5}" srcOrd="1" destOrd="2" presId="urn:microsoft.com/office/officeart/2005/8/layout/vList4#2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64F4C3C5-B12B-4BD9-A753-B366D0F56860}" srcId="{6676A09F-22FC-4735-954D-9283F09766E8}" destId="{F0AD7E66-85B6-409B-A91F-64589CEB5D6A}" srcOrd="1" destOrd="0" parTransId="{A58F0967-3C21-429E-87DD-D97F75628A84}" sibTransId="{FDBDA455-91E1-4D2B-8BFC-31E1E88EF629}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1</a:t>
          </a:r>
          <a:endParaRPr lang="en-US" dirty="0">
            <a:solidFill>
              <a:schemeClr val="tx1"/>
            </a:solidFill>
          </a:endParaRPr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2</a:t>
          </a:r>
          <a:endParaRPr lang="en-US" dirty="0">
            <a:solidFill>
              <a:schemeClr val="tx1"/>
            </a:solidFill>
          </a:endParaRPr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3</a:t>
          </a:r>
          <a:endParaRPr lang="en-US" dirty="0">
            <a:solidFill>
              <a:schemeClr val="tx1"/>
            </a:solidFill>
          </a:endParaRPr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</a:t>
          </a:r>
          <a:r>
            <a:rPr lang="en-US" dirty="0" err="1" smtClean="0"/>
            <a:t>Miền</a:t>
          </a:r>
          <a:r>
            <a:rPr lang="en-US" dirty="0" smtClean="0"/>
            <a:t>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</a:t>
          </a:r>
          <a:r>
            <a:rPr lang="en-US" dirty="0" err="1" smtClean="0"/>
            <a:t>Quận</a:t>
          </a:r>
          <a:r>
            <a:rPr lang="en-US" dirty="0" smtClean="0"/>
            <a:t>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b="1" dirty="0" smtClean="0"/>
            <a:t>20 </a:t>
          </a:r>
          <a:r>
            <a:rPr lang="en-US" dirty="0" smtClean="0"/>
            <a:t>- 3-5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- 1-3 </a:t>
          </a:r>
          <a:r>
            <a:rPr lang="en-US" dirty="0" err="1" smtClean="0"/>
            <a:t>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- 1-3 </a:t>
          </a:r>
          <a:r>
            <a:rPr lang="en-US" dirty="0" err="1" smtClean="0"/>
            <a:t>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b="1" dirty="0" smtClean="0"/>
            <a:t>25</a:t>
          </a:r>
          <a:r>
            <a:rPr lang="en-US" dirty="0" smtClean="0"/>
            <a:t> - 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b="1" dirty="0" smtClean="0"/>
            <a:t>5 </a:t>
          </a:r>
          <a:r>
            <a:rPr lang="en-US" dirty="0" smtClean="0"/>
            <a:t>-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1</a:t>
          </a:r>
          <a:endParaRPr lang="en-US" dirty="0">
            <a:solidFill>
              <a:schemeClr val="tx1"/>
            </a:solidFill>
          </a:endParaRPr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2</a:t>
          </a:r>
          <a:endParaRPr lang="en-US" dirty="0">
            <a:solidFill>
              <a:schemeClr val="tx1"/>
            </a:solidFill>
          </a:endParaRPr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3</a:t>
          </a:r>
          <a:endParaRPr lang="en-US" dirty="0">
            <a:solidFill>
              <a:schemeClr val="tx1"/>
            </a:solidFill>
          </a:endParaRPr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- </a:t>
          </a:r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</a:t>
            </a:r>
            <a:r>
              <a:rPr lang="en-US" baseline="0" dirty="0" smtClean="0"/>
              <a:t>nay.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1.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ngẫu</a:t>
            </a:r>
            <a:r>
              <a:rPr lang="vi-VN" dirty="0" smtClean="0"/>
              <a:t> nhiên K tâm (</a:t>
            </a:r>
            <a:r>
              <a:rPr lang="vi-VN" dirty="0" err="1" smtClean="0"/>
              <a:t>centroid</a:t>
            </a:r>
            <a:r>
              <a:rPr lang="vi-VN" dirty="0" smtClean="0"/>
              <a:t>) cho K </a:t>
            </a:r>
            <a:r>
              <a:rPr lang="vi-VN" dirty="0" err="1" smtClean="0"/>
              <a:t>cụm</a:t>
            </a:r>
            <a:r>
              <a:rPr lang="vi-VN" dirty="0" smtClean="0"/>
              <a:t> (</a:t>
            </a:r>
            <a:r>
              <a:rPr lang="vi-VN" dirty="0" err="1" smtClean="0"/>
              <a:t>cluster</a:t>
            </a:r>
            <a:r>
              <a:rPr lang="vi-VN" dirty="0" smtClean="0"/>
              <a:t>).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tâm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.</a:t>
            </a:r>
          </a:p>
          <a:p>
            <a:r>
              <a:rPr lang="vi-VN" dirty="0" smtClean="0"/>
              <a:t>2.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(</a:t>
            </a:r>
            <a:r>
              <a:rPr lang="vi-VN" dirty="0" err="1" smtClean="0"/>
              <a:t>objects</a:t>
            </a:r>
            <a:r>
              <a:rPr lang="vi-VN" dirty="0" smtClean="0"/>
              <a:t>) </a:t>
            </a:r>
            <a:r>
              <a:rPr lang="vi-VN" dirty="0" err="1" smtClean="0"/>
              <a:t>đến</a:t>
            </a:r>
            <a:r>
              <a:rPr lang="vi-VN" dirty="0" smtClean="0"/>
              <a:t> K tâm (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Euclidean</a:t>
            </a:r>
            <a:r>
              <a:rPr lang="vi-VN" dirty="0" smtClean="0"/>
              <a:t>)</a:t>
            </a:r>
          </a:p>
          <a:p>
            <a:r>
              <a:rPr lang="vi-VN" dirty="0" smtClean="0"/>
              <a:t>3.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gần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endParaRPr lang="vi-VN" dirty="0" smtClean="0"/>
          </a:p>
          <a:p>
            <a:r>
              <a:rPr lang="vi-VN" dirty="0" smtClean="0"/>
              <a:t>4.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tâm </a:t>
            </a:r>
            <a:r>
              <a:rPr lang="vi-VN" dirty="0" err="1" smtClean="0"/>
              <a:t>mới</a:t>
            </a:r>
            <a:r>
              <a:rPr lang="vi-VN" dirty="0" smtClean="0"/>
              <a:t>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endParaRPr lang="vi-VN" dirty="0" smtClean="0"/>
          </a:p>
          <a:p>
            <a:r>
              <a:rPr lang="vi-VN" dirty="0" smtClean="0"/>
              <a:t>5.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bước</a:t>
            </a:r>
            <a:r>
              <a:rPr lang="vi-VN" dirty="0" smtClean="0"/>
              <a:t> 2 cho </a:t>
            </a:r>
            <a:r>
              <a:rPr lang="vi-VN" dirty="0" err="1" smtClean="0"/>
              <a:t>đến</a:t>
            </a:r>
            <a:r>
              <a:rPr lang="vi-VN" dirty="0" smtClean="0"/>
              <a:t> khi không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thay </a:t>
            </a:r>
            <a:r>
              <a:rPr lang="vi-VN" dirty="0" err="1" smtClean="0"/>
              <a:t>đổi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7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c/</a:t>
            </a:r>
            <a:r>
              <a:rPr lang="en-US" dirty="0" err="1" smtClean="0"/>
              <a:t>nhiue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tam. </a:t>
            </a:r>
          </a:p>
          <a:p>
            <a:r>
              <a:rPr lang="en-US" dirty="0" smtClean="0"/>
              <a:t>-k=4 </a:t>
            </a:r>
            <a:r>
              <a:rPr lang="en-US" dirty="0" err="1" smtClean="0"/>
              <a:t>phan</a:t>
            </a:r>
            <a:r>
              <a:rPr lang="en-US" dirty="0" smtClean="0"/>
              <a:t> 4 gr. </a:t>
            </a:r>
            <a:r>
              <a:rPr lang="en-US" dirty="0" err="1" smtClean="0"/>
              <a:t>Nhom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0 co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Voi</a:t>
            </a:r>
            <a:r>
              <a:rPr lang="en-US" dirty="0" smtClean="0"/>
              <a:t> RC1 </a:t>
            </a:r>
            <a:r>
              <a:rPr lang="en-US" dirty="0" err="1" smtClean="0"/>
              <a:t>goi</a:t>
            </a:r>
            <a:r>
              <a:rPr lang="en-US" dirty="0" smtClean="0"/>
              <a:t> y JC </a:t>
            </a:r>
            <a:r>
              <a:rPr lang="en-US" dirty="0" err="1" smtClean="0"/>
              <a:t>phu</a:t>
            </a:r>
            <a:r>
              <a:rPr lang="en-US" dirty="0" smtClean="0"/>
              <a:t> hop</a:t>
            </a:r>
            <a:r>
              <a:rPr lang="en-US" baseline="0" dirty="0" smtClean="0"/>
              <a:t> la JR1</a:t>
            </a:r>
          </a:p>
          <a:p>
            <a:r>
              <a:rPr lang="en-US" baseline="0" dirty="0" smtClean="0"/>
              <a:t>Trinh bay ben </a:t>
            </a:r>
            <a:r>
              <a:rPr lang="en-US" baseline="0" dirty="0" err="1" smtClean="0"/>
              <a:t>ngoai</a:t>
            </a:r>
            <a:r>
              <a:rPr lang="en-US" baseline="0" dirty="0" smtClean="0"/>
              <a:t> la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-Qua </a:t>
            </a:r>
            <a:r>
              <a:rPr lang="en-US" baseline="0" dirty="0" err="1" smtClean="0"/>
              <a:t>khao</a:t>
            </a:r>
            <a:r>
              <a:rPr lang="en-US" baseline="0" dirty="0" smtClean="0"/>
              <a:t> sat, Viet Nam. No dam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khan.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hop. Ho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de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wsite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gach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Tu</a:t>
            </a:r>
            <a:r>
              <a:rPr lang="en-US" dirty="0" smtClean="0"/>
              <a:t> do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phap</a:t>
            </a:r>
            <a:r>
              <a:rPr lang="en-US" dirty="0" smtClean="0"/>
              <a:t>.</a:t>
            </a:r>
            <a:r>
              <a:rPr lang="en-US" baseline="0" dirty="0" smtClean="0"/>
              <a:t> He </a:t>
            </a:r>
            <a:r>
              <a:rPr lang="en-US" baseline="0" dirty="0" err="1" smtClean="0"/>
              <a:t>thog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Maid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vi </a:t>
            </a:r>
            <a:r>
              <a:rPr lang="en-US" baseline="0" dirty="0" err="1" smtClean="0"/>
              <a:t>vay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tuyen</a:t>
            </a:r>
            <a:r>
              <a:rPr lang="en-US" baseline="0" dirty="0" smtClean="0"/>
              <a:t> JR thong qua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Vi du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hoc. Them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nay de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dong vi du.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Phiếu thu ghi cho maid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Kh</a:t>
            </a:r>
            <a:r>
              <a:rPr lang="en-US" dirty="0" smtClean="0"/>
              <a:t>: Dang </a:t>
            </a:r>
            <a:r>
              <a:rPr lang="en-US" dirty="0" err="1" smtClean="0"/>
              <a:t>duocj</a:t>
            </a:r>
            <a:r>
              <a:rPr lang="en-US" dirty="0" smtClean="0"/>
              <a:t> RC.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Suggest </a:t>
            </a:r>
            <a:r>
              <a:rPr lang="en-US" dirty="0" err="1" smtClean="0"/>
              <a:t>thi</a:t>
            </a:r>
            <a:r>
              <a:rPr lang="en-US" dirty="0" smtClean="0"/>
              <a:t> co the apply</a:t>
            </a:r>
          </a:p>
          <a:p>
            <a:r>
              <a:rPr lang="en-US" dirty="0" smtClean="0"/>
              <a:t>-MM:</a:t>
            </a:r>
            <a:r>
              <a:rPr lang="en-US" baseline="0" dirty="0" smtClean="0"/>
              <a:t> Dai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1 or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, dang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-Staff: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(Bo admin)</a:t>
            </a:r>
          </a:p>
          <a:p>
            <a:r>
              <a:rPr lang="en-US" baseline="0" dirty="0" smtClean="0"/>
              <a:t>-System (De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luong</a:t>
            </a:r>
            <a:r>
              <a:rPr lang="en-US" dirty="0" smtClean="0"/>
              <a:t> demo. </a:t>
            </a:r>
            <a:r>
              <a:rPr lang="en-US" dirty="0" err="1" smtClean="0"/>
              <a:t>Cus</a:t>
            </a:r>
            <a:r>
              <a:rPr lang="en-US" dirty="0" smtClean="0"/>
              <a:t>-&gt;</a:t>
            </a:r>
            <a:r>
              <a:rPr lang="en-US" dirty="0" err="1" smtClean="0"/>
              <a:t>PostRC</a:t>
            </a:r>
            <a:endParaRPr lang="en-US" dirty="0" smtClean="0"/>
          </a:p>
          <a:p>
            <a:r>
              <a:rPr lang="en-US" dirty="0" err="1" smtClean="0"/>
              <a:t>Maid</a:t>
            </a:r>
            <a:r>
              <a:rPr lang="en-US" dirty="0" err="1" smtClean="0">
                <a:sym typeface="Wingdings" panose="05000000000000000000" pitchFamily="2" charset="2"/>
              </a:rPr>
              <a:t>Managemaid</a:t>
            </a:r>
            <a:r>
              <a:rPr lang="en-US" dirty="0" smtClean="0">
                <a:sym typeface="Wingdings" panose="05000000000000000000" pitchFamily="2" charset="2"/>
              </a:rPr>
              <a:t>-&gt;post RC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dex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vi </a:t>
            </a:r>
            <a:r>
              <a:rPr lang="en-US" dirty="0" err="1" smtClean="0">
                <a:sym typeface="Wingdings" panose="05000000000000000000" pitchFamily="2" charset="2"/>
              </a:rPr>
              <a:t>liet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5.jpe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10" Type="http://schemas.openxmlformats.org/officeDocument/2006/relationships/image" Target="../media/image7.pn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7.png"/><Relationship Id="rId3" Type="http://schemas.openxmlformats.org/officeDocument/2006/relationships/image" Target="../media/image33.jpeg"/><Relationship Id="rId7" Type="http://schemas.openxmlformats.org/officeDocument/2006/relationships/image" Target="../media/image29.png"/><Relationship Id="rId12" Type="http://schemas.openxmlformats.org/officeDocument/2006/relationships/image" Target="../media/image3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eg"/><Relationship Id="rId11" Type="http://schemas.openxmlformats.org/officeDocument/2006/relationships/image" Target="../media/image38.jpeg"/><Relationship Id="rId5" Type="http://schemas.openxmlformats.org/officeDocument/2006/relationships/image" Target="../media/image26.jpeg"/><Relationship Id="rId10" Type="http://schemas.openxmlformats.org/officeDocument/2006/relationships/image" Target="../media/image37.jpeg"/><Relationship Id="rId4" Type="http://schemas.openxmlformats.org/officeDocument/2006/relationships/image" Target="../media/image34.jpeg"/><Relationship Id="rId9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13" Type="http://schemas.openxmlformats.org/officeDocument/2006/relationships/diagramQuickStyle" Target="../diagrams/quickStyle14.xml"/><Relationship Id="rId18" Type="http://schemas.openxmlformats.org/officeDocument/2006/relationships/diagramQuickStyle" Target="../diagrams/quickStyle15.xml"/><Relationship Id="rId3" Type="http://schemas.openxmlformats.org/officeDocument/2006/relationships/image" Target="../media/image17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12" Type="http://schemas.openxmlformats.org/officeDocument/2006/relationships/diagramLayout" Target="../diagrams/layout14.xml"/><Relationship Id="rId17" Type="http://schemas.openxmlformats.org/officeDocument/2006/relationships/diagramLayout" Target="../diagrams/layout15.xml"/><Relationship Id="rId2" Type="http://schemas.openxmlformats.org/officeDocument/2006/relationships/notesSlide" Target="../notesSlides/notesSlide14.xml"/><Relationship Id="rId16" Type="http://schemas.openxmlformats.org/officeDocument/2006/relationships/diagramData" Target="../diagrams/data15.xml"/><Relationship Id="rId20" Type="http://schemas.microsoft.com/office/2007/relationships/diagramDrawing" Target="../diagrams/drawing15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3.xml"/><Relationship Id="rId11" Type="http://schemas.openxmlformats.org/officeDocument/2006/relationships/diagramData" Target="../diagrams/data14.xml"/><Relationship Id="rId5" Type="http://schemas.openxmlformats.org/officeDocument/2006/relationships/image" Target="../media/image8.png"/><Relationship Id="rId15" Type="http://schemas.microsoft.com/office/2007/relationships/diagramDrawing" Target="../diagrams/drawing14.xml"/><Relationship Id="rId10" Type="http://schemas.microsoft.com/office/2007/relationships/diagramDrawing" Target="../diagrams/drawing13.xml"/><Relationship Id="rId19" Type="http://schemas.openxmlformats.org/officeDocument/2006/relationships/diagramColors" Target="../diagrams/colors15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3.xml"/><Relationship Id="rId14" Type="http://schemas.openxmlformats.org/officeDocument/2006/relationships/diagramColors" Target="../diagrams/colors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074927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860" y="1727172"/>
            <a:ext cx="9144000" cy="4611188"/>
          </a:xfrm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" y="1727172"/>
            <a:ext cx="9144000" cy="4585063"/>
          </a:xfrm>
          <a:prstGeom prst="rect">
            <a:avLst/>
          </a:prstGeom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14109"/>
            <a:ext cx="9143999" cy="45981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0" y="1708767"/>
            <a:ext cx="9144000" cy="4624252"/>
          </a:xfrm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424" y="1708767"/>
            <a:ext cx="9144000" cy="4624252"/>
          </a:xfrm>
          <a:prstGeom prst="rect">
            <a:avLst/>
          </a:prstGeom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8895"/>
            <a:ext cx="9144000" cy="4624252"/>
          </a:xfrm>
          <a:prstGeom prst="rect">
            <a:avLst/>
          </a:prstGeom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59" y="1708767"/>
            <a:ext cx="9144000" cy="4637315"/>
          </a:xfrm>
          <a:prstGeom prst="rect">
            <a:avLst/>
          </a:prstGeom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2859" y="1715298"/>
            <a:ext cx="9144000" cy="46111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28512"/>
              </p:ext>
            </p:extLst>
          </p:nvPr>
        </p:nvGraphicFramePr>
        <p:xfrm>
          <a:off x="303709" y="1860191"/>
          <a:ext cx="4268291" cy="432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633188"/>
              </p:ext>
            </p:extLst>
          </p:nvPr>
        </p:nvGraphicFramePr>
        <p:xfrm>
          <a:off x="4722124" y="1515980"/>
          <a:ext cx="4244455" cy="464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900401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78374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593040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9464" y="2811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084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8310" y="3870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012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44" y="2996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3190" y="22424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95078" y="3365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5671" y="4634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Job request 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Recruitment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282238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155848608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544194798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200275266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3" grpId="0" animBg="1"/>
      <p:bldP spid="18" grpId="0" animBg="1"/>
      <p:bldP spid="19" grpId="0"/>
      <p:bldP spid="20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/>
      <p:bldGraphic spid="33" grpId="0">
        <p:bldAsOne/>
      </p:bldGraphic>
      <p:bldGraphic spid="34" grpId="0">
        <p:bldAsOne/>
      </p:bldGraphic>
      <p:bldGraphic spid="3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Less </a:t>
            </a:r>
            <a:r>
              <a:rPr lang="en-US" sz="2800" dirty="0" smtClean="0"/>
              <a:t>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 </a:t>
            </a:r>
            <a:r>
              <a:rPr lang="en-US" dirty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7694543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239" y="2274702"/>
            <a:ext cx="1612992" cy="15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22041030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25588"/>
              </p:ext>
            </p:extLst>
          </p:nvPr>
        </p:nvGraphicFramePr>
        <p:xfrm>
          <a:off x="373553" y="1144071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22" y="2067239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3" y="4619456"/>
            <a:ext cx="1163202" cy="1163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36" y="587493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From Ca Mau province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160375" y="5201057"/>
            <a:ext cx="5109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8606" y="4796221"/>
            <a:ext cx="7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73" y="4693064"/>
            <a:ext cx="1015985" cy="1015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6750" y="5852023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at Ho Chi Minh City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5952226" y="4009980"/>
            <a:ext cx="1825440" cy="68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7485" y="433895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/>
      <p:bldP spid="12" grpId="0"/>
      <p:bldP spid="1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06566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6" y="1929407"/>
            <a:ext cx="972908" cy="97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1929407"/>
            <a:ext cx="972908" cy="972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326" y="25329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086" y="2043358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3891" y="2535140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Post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95" y="1929407"/>
            <a:ext cx="972908" cy="97290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1"/>
            <a:endCxn id="14" idx="6"/>
          </p:cNvCxnSpPr>
          <p:nvPr/>
        </p:nvCxnSpPr>
        <p:spPr>
          <a:xfrm flipH="1">
            <a:off x="5923696" y="2415861"/>
            <a:ext cx="1352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0386" y="25351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Activate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94860" y="4600086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Recruitment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flipV="1">
            <a:off x="5254665" y="2788365"/>
            <a:ext cx="9226" cy="18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6813" y="3549082"/>
            <a:ext cx="404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Match by K-means and KNN algorithm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1"/>
            <a:endCxn id="17" idx="3"/>
          </p:cNvCxnSpPr>
          <p:nvPr/>
        </p:nvCxnSpPr>
        <p:spPr>
          <a:xfrm flipH="1">
            <a:off x="1148744" y="2415861"/>
            <a:ext cx="1192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4" idx="2"/>
          </p:cNvCxnSpPr>
          <p:nvPr/>
        </p:nvCxnSpPr>
        <p:spPr>
          <a:xfrm>
            <a:off x="3313851" y="2415861"/>
            <a:ext cx="1290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4479556"/>
            <a:ext cx="972908" cy="97290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7" idx="3"/>
            <a:endCxn id="29" idx="2"/>
          </p:cNvCxnSpPr>
          <p:nvPr/>
        </p:nvCxnSpPr>
        <p:spPr>
          <a:xfrm>
            <a:off x="3313851" y="4966010"/>
            <a:ext cx="1281009" cy="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14" idx="3"/>
          </p:cNvCxnSpPr>
          <p:nvPr/>
        </p:nvCxnSpPr>
        <p:spPr>
          <a:xfrm flipV="1">
            <a:off x="2827397" y="2679261"/>
            <a:ext cx="1969941" cy="18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705" y="29955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20282" y="54812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856" y="29955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63" name="Elbow Connector 62"/>
          <p:cNvCxnSpPr>
            <a:stCxn id="56" idx="2"/>
            <a:endCxn id="29" idx="4"/>
          </p:cNvCxnSpPr>
          <p:nvPr/>
        </p:nvCxnSpPr>
        <p:spPr>
          <a:xfrm rot="5400000" flipH="1" flipV="1">
            <a:off x="3758146" y="4354014"/>
            <a:ext cx="505439" cy="2487598"/>
          </a:xfrm>
          <a:prstGeom prst="bentConnector3">
            <a:avLst>
              <a:gd name="adj1" fmla="val -452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7570" y="569534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Pay Pal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30878" y="378014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60072" y="459381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Post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95734" y="299553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  <p:bldP spid="25" grpId="0"/>
      <p:bldP spid="29" grpId="0" animBg="1"/>
      <p:bldP spid="32" grpId="0"/>
      <p:bldP spid="55" grpId="0"/>
      <p:bldP spid="56" grpId="0"/>
      <p:bldP spid="57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1471</TotalTime>
  <Words>1233</Words>
  <Application>Microsoft Office PowerPoint</Application>
  <PresentationFormat>On-screen Show (4:3)</PresentationFormat>
  <Paragraphs>360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Demo</vt:lpstr>
      <vt:lpstr>Flow 1: Maid mediator and Staff Demo</vt:lpstr>
      <vt:lpstr>Flow2. Customer Scenario Demo</vt:lpstr>
      <vt:lpstr>Flow2. Customer Scenario Demo</vt:lpstr>
      <vt:lpstr>K-means algorithm</vt:lpstr>
      <vt:lpstr>K-means normalized</vt:lpstr>
      <vt:lpstr>Data</vt:lpstr>
      <vt:lpstr>Run K-means algorithm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131</cp:revision>
  <dcterms:created xsi:type="dcterms:W3CDTF">2014-12-08T14:03:25Z</dcterms:created>
  <dcterms:modified xsi:type="dcterms:W3CDTF">2014-12-15T02:08:13Z</dcterms:modified>
</cp:coreProperties>
</file>