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70" r:id="rId2"/>
    <p:sldId id="269" r:id="rId3"/>
    <p:sldId id="257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76122" autoAdjust="0"/>
  </p:normalViewPr>
  <p:slideViewPr>
    <p:cSldViewPr snapToGrid="0">
      <p:cViewPr>
        <p:scale>
          <a:sx n="66" d="100"/>
          <a:sy n="66" d="100"/>
        </p:scale>
        <p:origin x="-129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Maid manager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pic>
        <p:nvPicPr>
          <p:cNvPr id="15" name="Picture 14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393" y="1970314"/>
            <a:ext cx="1367065" cy="99422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793" y="4706257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8914" y="30334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5827" y="3018971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recommend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58858" y="3018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random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34229" y="5827485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1539</TotalTime>
  <Words>120</Words>
  <Application>Microsoft Office PowerPoint</Application>
  <PresentationFormat>On-screen Show (4:3)</PresentationFormat>
  <Paragraphs>43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Slide 1</vt:lpstr>
      <vt:lpstr>Introduction</vt:lpstr>
      <vt:lpstr>OUTLINE</vt:lpstr>
      <vt:lpstr>Maid manager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138</cp:revision>
  <dcterms:created xsi:type="dcterms:W3CDTF">2014-12-08T14:03:25Z</dcterms:created>
  <dcterms:modified xsi:type="dcterms:W3CDTF">2015-01-15T03:42:30Z</dcterms:modified>
</cp:coreProperties>
</file>