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70" r:id="rId2"/>
    <p:sldId id="305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72890" autoAdjust="0"/>
  </p:normalViewPr>
  <p:slideViewPr>
    <p:cSldViewPr snapToGrid="0">
      <p:cViewPr varScale="1">
        <p:scale>
          <a:sx n="54" d="100"/>
          <a:sy n="54" d="100"/>
        </p:scale>
        <p:origin x="1632" y="4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Register Recruitment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1858</TotalTime>
  <Words>89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Flow 1:  Register Recruitment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153</cp:revision>
  <dcterms:created xsi:type="dcterms:W3CDTF">2014-12-08T14:03:25Z</dcterms:created>
  <dcterms:modified xsi:type="dcterms:W3CDTF">2015-01-15T02:32:13Z</dcterms:modified>
</cp:coreProperties>
</file>