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96" r:id="rId3"/>
    <p:sldMasterId id="2147483713" r:id="rId4"/>
    <p:sldMasterId id="2147483730" r:id="rId5"/>
    <p:sldMasterId id="2147483747" r:id="rId6"/>
  </p:sldMasterIdLst>
  <p:notesMasterIdLst>
    <p:notesMasterId r:id="rId28"/>
  </p:notesMasterIdLst>
  <p:sldIdLst>
    <p:sldId id="256" r:id="rId7"/>
    <p:sldId id="278" r:id="rId8"/>
    <p:sldId id="297" r:id="rId9"/>
    <p:sldId id="289" r:id="rId10"/>
    <p:sldId id="298" r:id="rId11"/>
    <p:sldId id="301" r:id="rId12"/>
    <p:sldId id="304" r:id="rId13"/>
    <p:sldId id="294" r:id="rId14"/>
    <p:sldId id="288" r:id="rId15"/>
    <p:sldId id="295" r:id="rId16"/>
    <p:sldId id="280" r:id="rId17"/>
    <p:sldId id="305" r:id="rId18"/>
    <p:sldId id="302" r:id="rId19"/>
    <p:sldId id="306" r:id="rId20"/>
    <p:sldId id="303" r:id="rId21"/>
    <p:sldId id="284" r:id="rId22"/>
    <p:sldId id="283" r:id="rId23"/>
    <p:sldId id="296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6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6792" autoAdjust="0"/>
  </p:normalViewPr>
  <p:slideViewPr>
    <p:cSldViewPr>
      <p:cViewPr varScale="1">
        <p:scale>
          <a:sx n="80" d="100"/>
          <a:sy n="80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image" Target="../media/image18.png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image" Target="../media/image18.png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54200-5544-4826-8171-7D4EA7D8F31F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6F97-A30A-4159-AFB1-2ADD4B257E3A}">
      <dgm:prSet phldrT="[Text]"/>
      <dgm:spPr/>
      <dgm:t>
        <a:bodyPr/>
        <a:lstStyle/>
        <a:p>
          <a:r>
            <a:rPr lang="en-US" dirty="0" err="1" smtClean="0">
              <a:solidFill>
                <a:srgbClr val="FFFFFF"/>
              </a:solidFill>
            </a:rPr>
            <a:t>Trần</a:t>
          </a:r>
          <a:r>
            <a:rPr lang="en-US" dirty="0" smtClean="0">
              <a:solidFill>
                <a:srgbClr val="FFFFFF"/>
              </a:solidFill>
            </a:rPr>
            <a:t> </a:t>
          </a:r>
          <a:r>
            <a:rPr lang="en-US" dirty="0" err="1" smtClean="0">
              <a:solidFill>
                <a:srgbClr val="FFFFFF"/>
              </a:solidFill>
            </a:rPr>
            <a:t>Tấn</a:t>
          </a:r>
          <a:r>
            <a:rPr lang="en-US" dirty="0" smtClean="0">
              <a:solidFill>
                <a:srgbClr val="FFFFFF"/>
              </a:solidFill>
            </a:rPr>
            <a:t> </a:t>
          </a:r>
          <a:r>
            <a:rPr lang="en-US" dirty="0" err="1" smtClean="0">
              <a:solidFill>
                <a:srgbClr val="FFFFFF"/>
              </a:solidFill>
            </a:rPr>
            <a:t>Phát</a:t>
          </a:r>
          <a:endParaRPr lang="en-US" dirty="0">
            <a:solidFill>
              <a:srgbClr val="FFFFFF"/>
            </a:solidFill>
          </a:endParaRPr>
        </a:p>
      </dgm:t>
    </dgm:pt>
    <dgm:pt modelId="{FEEFEF05-CB69-4CCF-9F72-7F6A21869A61}" type="parTrans" cxnId="{D4E9E20B-717F-4005-80DA-361348FDE368}">
      <dgm:prSet/>
      <dgm:spPr/>
      <dgm:t>
        <a:bodyPr/>
        <a:lstStyle/>
        <a:p>
          <a:endParaRPr lang="en-US"/>
        </a:p>
      </dgm:t>
    </dgm:pt>
    <dgm:pt modelId="{44106FA7-A0BA-4997-9F3B-E89AB27B9F4D}" type="sibTrans" cxnId="{D4E9E20B-717F-4005-80DA-361348FDE368}">
      <dgm:prSet/>
      <dgm:spPr/>
      <dgm:t>
        <a:bodyPr/>
        <a:lstStyle/>
        <a:p>
          <a:endParaRPr lang="en-US"/>
        </a:p>
      </dgm:t>
    </dgm:pt>
    <dgm:pt modelId="{2C3DA922-CB0D-48EE-B302-7C75E8D738E8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Nguyễn </a:t>
          </a:r>
          <a:r>
            <a:rPr lang="en-US" dirty="0" err="1" smtClean="0">
              <a:solidFill>
                <a:srgbClr val="FFFFFF"/>
              </a:solidFill>
            </a:rPr>
            <a:t>Duy</a:t>
          </a:r>
          <a:r>
            <a:rPr lang="en-US" dirty="0" smtClean="0">
              <a:solidFill>
                <a:srgbClr val="FFFFFF"/>
              </a:solidFill>
            </a:rPr>
            <a:t> </a:t>
          </a:r>
          <a:r>
            <a:rPr lang="en-US" dirty="0" err="1" smtClean="0">
              <a:solidFill>
                <a:srgbClr val="FFFFFF"/>
              </a:solidFill>
            </a:rPr>
            <a:t>Thông</a:t>
          </a:r>
          <a:endParaRPr lang="en-US" dirty="0">
            <a:solidFill>
              <a:srgbClr val="FFFFFF"/>
            </a:solidFill>
          </a:endParaRPr>
        </a:p>
      </dgm:t>
    </dgm:pt>
    <dgm:pt modelId="{EAF6A4E1-F455-4C51-B5C9-DD5680CC8043}" type="parTrans" cxnId="{F9F32CFB-1F37-4166-97A4-1FFAB31D3C0C}">
      <dgm:prSet/>
      <dgm:spPr/>
      <dgm:t>
        <a:bodyPr/>
        <a:lstStyle/>
        <a:p>
          <a:endParaRPr lang="en-US"/>
        </a:p>
      </dgm:t>
    </dgm:pt>
    <dgm:pt modelId="{65E22A9D-2F76-488F-A784-EB173309B7A5}" type="sibTrans" cxnId="{F9F32CFB-1F37-4166-97A4-1FFAB31D3C0C}">
      <dgm:prSet/>
      <dgm:spPr/>
      <dgm:t>
        <a:bodyPr/>
        <a:lstStyle/>
        <a:p>
          <a:endParaRPr lang="en-US"/>
        </a:p>
      </dgm:t>
    </dgm:pt>
    <dgm:pt modelId="{4F13A95E-3949-4E82-B952-F5E7A6761F8C}">
      <dgm:prSet phldrT="[Text]"/>
      <dgm:spPr/>
      <dgm:t>
        <a:bodyPr/>
        <a:lstStyle/>
        <a:p>
          <a:r>
            <a:rPr lang="en-US" dirty="0" err="1" smtClean="0"/>
            <a:t>Lê</a:t>
          </a:r>
          <a:r>
            <a:rPr lang="en-US" dirty="0" smtClean="0"/>
            <a:t> Minh </a:t>
          </a:r>
          <a:r>
            <a:rPr lang="en-US" dirty="0" err="1" smtClean="0"/>
            <a:t>Quân</a:t>
          </a:r>
          <a:r>
            <a:rPr lang="en-US" dirty="0" smtClean="0"/>
            <a:t> (</a:t>
          </a:r>
          <a:r>
            <a:rPr lang="en-US" dirty="0" err="1" smtClean="0"/>
            <a:t>droped</a:t>
          </a:r>
          <a:r>
            <a:rPr lang="en-US" dirty="0" smtClean="0"/>
            <a:t> out)</a:t>
          </a:r>
          <a:endParaRPr lang="en-US" dirty="0"/>
        </a:p>
      </dgm:t>
    </dgm:pt>
    <dgm:pt modelId="{5138B875-1D6C-44A9-9D25-25308A1097AC}" type="parTrans" cxnId="{1C470F22-30E2-4028-A7DF-9CBA0C2F7319}">
      <dgm:prSet/>
      <dgm:spPr/>
      <dgm:t>
        <a:bodyPr/>
        <a:lstStyle/>
        <a:p>
          <a:endParaRPr lang="en-US"/>
        </a:p>
      </dgm:t>
    </dgm:pt>
    <dgm:pt modelId="{F33D57C9-60CD-494F-8B22-579B8C3E80DE}" type="sibTrans" cxnId="{1C470F22-30E2-4028-A7DF-9CBA0C2F7319}">
      <dgm:prSet/>
      <dgm:spPr/>
      <dgm:t>
        <a:bodyPr/>
        <a:lstStyle/>
        <a:p>
          <a:endParaRPr lang="en-US"/>
        </a:p>
      </dgm:t>
    </dgm:pt>
    <dgm:pt modelId="{32A1D795-4270-4BFC-B1C5-5D8B6C7616B4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Nguyễn </a:t>
          </a:r>
          <a:r>
            <a:rPr lang="en-US" dirty="0" err="1" smtClean="0">
              <a:solidFill>
                <a:srgbClr val="FFFFFF"/>
              </a:solidFill>
            </a:rPr>
            <a:t>Hồng</a:t>
          </a:r>
          <a:r>
            <a:rPr lang="en-US" dirty="0" smtClean="0">
              <a:solidFill>
                <a:srgbClr val="FFFFFF"/>
              </a:solidFill>
            </a:rPr>
            <a:t> </a:t>
          </a:r>
          <a:r>
            <a:rPr lang="en-US" dirty="0" err="1" smtClean="0">
              <a:solidFill>
                <a:srgbClr val="FFFFFF"/>
              </a:solidFill>
            </a:rPr>
            <a:t>Tuấn</a:t>
          </a:r>
          <a:endParaRPr lang="en-US" dirty="0">
            <a:solidFill>
              <a:srgbClr val="FFFFFF"/>
            </a:solidFill>
          </a:endParaRPr>
        </a:p>
      </dgm:t>
    </dgm:pt>
    <dgm:pt modelId="{F7EDE8B6-814C-49AC-A402-CBB1AA7FB560}" type="parTrans" cxnId="{3F9A1256-B8E1-428C-85E8-BDB79F7F70E5}">
      <dgm:prSet/>
      <dgm:spPr/>
      <dgm:t>
        <a:bodyPr/>
        <a:lstStyle/>
        <a:p>
          <a:endParaRPr lang="en-US"/>
        </a:p>
      </dgm:t>
    </dgm:pt>
    <dgm:pt modelId="{78F9FE52-E1AE-4446-86E0-FC6163A9FD67}" type="sibTrans" cxnId="{3F9A1256-B8E1-428C-85E8-BDB79F7F70E5}">
      <dgm:prSet/>
      <dgm:spPr/>
      <dgm:t>
        <a:bodyPr/>
        <a:lstStyle/>
        <a:p>
          <a:endParaRPr lang="en-US"/>
        </a:p>
      </dgm:t>
    </dgm:pt>
    <dgm:pt modelId="{9FC04FF3-9E91-42B4-9FA2-42BE6997019D}">
      <dgm:prSet phldrT="[Text]"/>
      <dgm:spPr/>
      <dgm:t>
        <a:bodyPr/>
        <a:lstStyle/>
        <a:p>
          <a:r>
            <a:rPr lang="en-US" dirty="0" err="1" smtClean="0"/>
            <a:t>Hồ</a:t>
          </a:r>
          <a:r>
            <a:rPr lang="en-US" dirty="0" smtClean="0"/>
            <a:t> </a:t>
          </a:r>
          <a:r>
            <a:rPr lang="en-US" dirty="0" err="1" smtClean="0"/>
            <a:t>Quang</a:t>
          </a:r>
          <a:r>
            <a:rPr lang="en-US" dirty="0" smtClean="0"/>
            <a:t> </a:t>
          </a:r>
          <a:r>
            <a:rPr lang="en-US" dirty="0" err="1" smtClean="0"/>
            <a:t>Hưng</a:t>
          </a:r>
          <a:r>
            <a:rPr lang="en-US" dirty="0" smtClean="0"/>
            <a:t> (</a:t>
          </a:r>
          <a:r>
            <a:rPr lang="en-US" dirty="0" err="1" smtClean="0"/>
            <a:t>droped</a:t>
          </a:r>
          <a:r>
            <a:rPr lang="en-US" dirty="0" smtClean="0"/>
            <a:t> out)</a:t>
          </a:r>
          <a:endParaRPr lang="en-US" dirty="0"/>
        </a:p>
      </dgm:t>
    </dgm:pt>
    <dgm:pt modelId="{3E1E2582-4C6C-44B8-84A4-D7BAF70E2E2B}" type="parTrans" cxnId="{12A0D0C0-7F33-485F-8B17-E94202A91AE7}">
      <dgm:prSet/>
      <dgm:spPr/>
      <dgm:t>
        <a:bodyPr/>
        <a:lstStyle/>
        <a:p>
          <a:endParaRPr lang="en-US"/>
        </a:p>
      </dgm:t>
    </dgm:pt>
    <dgm:pt modelId="{CF88A6D9-1255-4393-8B07-DC44ADB330F2}" type="sibTrans" cxnId="{12A0D0C0-7F33-485F-8B17-E94202A91AE7}">
      <dgm:prSet/>
      <dgm:spPr/>
      <dgm:t>
        <a:bodyPr/>
        <a:lstStyle/>
        <a:p>
          <a:endParaRPr lang="en-US"/>
        </a:p>
      </dgm:t>
    </dgm:pt>
    <dgm:pt modelId="{7CDB54A5-0F55-411A-838C-466E35307137}" type="pres">
      <dgm:prSet presAssocID="{D8154200-5544-4826-8171-7D4EA7D8F31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24F5F94-5D16-49F3-898F-87AA8D8B3D27}" type="pres">
      <dgm:prSet presAssocID="{D8154200-5544-4826-8171-7D4EA7D8F31F}" presName="Name1" presStyleCnt="0"/>
      <dgm:spPr/>
    </dgm:pt>
    <dgm:pt modelId="{426F808D-73A8-435D-A6CD-734D14466AE5}" type="pres">
      <dgm:prSet presAssocID="{D8154200-5544-4826-8171-7D4EA7D8F31F}" presName="cycle" presStyleCnt="0"/>
      <dgm:spPr/>
    </dgm:pt>
    <dgm:pt modelId="{B83FFC53-EDAC-46B8-B614-B04EB792CA2F}" type="pres">
      <dgm:prSet presAssocID="{D8154200-5544-4826-8171-7D4EA7D8F31F}" presName="srcNode" presStyleLbl="node1" presStyleIdx="0" presStyleCnt="5"/>
      <dgm:spPr/>
    </dgm:pt>
    <dgm:pt modelId="{D2D6FAFD-55A1-4F24-87DB-306E6BD99F8C}" type="pres">
      <dgm:prSet presAssocID="{D8154200-5544-4826-8171-7D4EA7D8F31F}" presName="conn" presStyleLbl="parChTrans1D2" presStyleIdx="0" presStyleCnt="1"/>
      <dgm:spPr/>
      <dgm:t>
        <a:bodyPr/>
        <a:lstStyle/>
        <a:p>
          <a:endParaRPr lang="en-US"/>
        </a:p>
      </dgm:t>
    </dgm:pt>
    <dgm:pt modelId="{77DE83AA-ED41-4BE9-AF21-3052218A8B8B}" type="pres">
      <dgm:prSet presAssocID="{D8154200-5544-4826-8171-7D4EA7D8F31F}" presName="extraNode" presStyleLbl="node1" presStyleIdx="0" presStyleCnt="5"/>
      <dgm:spPr/>
    </dgm:pt>
    <dgm:pt modelId="{0B36E01E-0DC6-444B-B80E-EF77D586508D}" type="pres">
      <dgm:prSet presAssocID="{D8154200-5544-4826-8171-7D4EA7D8F31F}" presName="dstNode" presStyleLbl="node1" presStyleIdx="0" presStyleCnt="5"/>
      <dgm:spPr/>
    </dgm:pt>
    <dgm:pt modelId="{EED09D2E-49F5-486B-86BA-887A273EF696}" type="pres">
      <dgm:prSet presAssocID="{6FB66F97-A30A-4159-AFB1-2ADD4B257E3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EA67D08-CD8F-4579-9CAE-B16225BF752D}" type="pres">
      <dgm:prSet presAssocID="{6FB66F97-A30A-4159-AFB1-2ADD4B257E3A}" presName="accent_1" presStyleCnt="0"/>
      <dgm:spPr/>
    </dgm:pt>
    <dgm:pt modelId="{F39DFC31-0EE9-4154-8688-DD63D6D5078F}" type="pres">
      <dgm:prSet presAssocID="{6FB66F97-A30A-4159-AFB1-2ADD4B257E3A}" presName="accentRepeatNode" presStyleLbl="solidFgAcc1" presStyleIdx="0" presStyleCnt="5"/>
      <dgm:spPr/>
    </dgm:pt>
    <dgm:pt modelId="{A3D1CD4C-ED63-4554-8FF3-D5989B9CA89D}" type="pres">
      <dgm:prSet presAssocID="{2C3DA922-CB0D-48EE-B302-7C75E8D738E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DB699C9-52EC-445D-8B5A-1396D1E1312B}" type="pres">
      <dgm:prSet presAssocID="{2C3DA922-CB0D-48EE-B302-7C75E8D738E8}" presName="accent_2" presStyleCnt="0"/>
      <dgm:spPr/>
    </dgm:pt>
    <dgm:pt modelId="{111D58F9-5EF3-4C10-8CE8-31C3DCC04222}" type="pres">
      <dgm:prSet presAssocID="{2C3DA922-CB0D-48EE-B302-7C75E8D738E8}" presName="accentRepeatNode" presStyleLbl="solidFgAcc1" presStyleIdx="1" presStyleCnt="5"/>
      <dgm:spPr/>
    </dgm:pt>
    <dgm:pt modelId="{FD0EB228-E6D0-461C-BA5D-0EF82DCFB224}" type="pres">
      <dgm:prSet presAssocID="{32A1D795-4270-4BFC-B1C5-5D8B6C7616B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3CDF5C-8862-4E57-8599-C990A86772C1}" type="pres">
      <dgm:prSet presAssocID="{32A1D795-4270-4BFC-B1C5-5D8B6C7616B4}" presName="accent_3" presStyleCnt="0"/>
      <dgm:spPr/>
    </dgm:pt>
    <dgm:pt modelId="{0F9ED5D9-DE8C-4C19-833E-66F5BA55278F}" type="pres">
      <dgm:prSet presAssocID="{32A1D795-4270-4BFC-B1C5-5D8B6C7616B4}" presName="accentRepeatNode" presStyleLbl="solidFgAcc1" presStyleIdx="2" presStyleCnt="5"/>
      <dgm:spPr/>
    </dgm:pt>
    <dgm:pt modelId="{202AE9C8-26CD-408D-B7DE-965EFF349299}" type="pres">
      <dgm:prSet presAssocID="{4F13A95E-3949-4E82-B952-F5E7A6761F8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D3F4A6E-92F0-4087-9382-04788757E466}" type="pres">
      <dgm:prSet presAssocID="{4F13A95E-3949-4E82-B952-F5E7A6761F8C}" presName="accent_4" presStyleCnt="0"/>
      <dgm:spPr/>
    </dgm:pt>
    <dgm:pt modelId="{A655B616-F2AF-4CD7-8051-EF65896CF541}" type="pres">
      <dgm:prSet presAssocID="{4F13A95E-3949-4E82-B952-F5E7A6761F8C}" presName="accentRepeatNode" presStyleLbl="solidFgAcc1" presStyleIdx="3" presStyleCnt="5"/>
      <dgm:spPr/>
    </dgm:pt>
    <dgm:pt modelId="{9307E00F-E5F9-4500-BAAC-6F07E424AAC5}" type="pres">
      <dgm:prSet presAssocID="{9FC04FF3-9E91-42B4-9FA2-42BE6997019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B7D576E-F5EC-4AE4-8CEC-65C4A36F377E}" type="pres">
      <dgm:prSet presAssocID="{9FC04FF3-9E91-42B4-9FA2-42BE6997019D}" presName="accent_5" presStyleCnt="0"/>
      <dgm:spPr/>
    </dgm:pt>
    <dgm:pt modelId="{04AA6996-7A4D-4D62-8772-A51673158617}" type="pres">
      <dgm:prSet presAssocID="{9FC04FF3-9E91-42B4-9FA2-42BE6997019D}" presName="accentRepeatNode" presStyleLbl="solidFgAcc1" presStyleIdx="4" presStyleCnt="5"/>
      <dgm:spPr/>
    </dgm:pt>
  </dgm:ptLst>
  <dgm:cxnLst>
    <dgm:cxn modelId="{CBB6CF48-15B4-4CD6-A4DE-931200981E2F}" type="presOf" srcId="{4F13A95E-3949-4E82-B952-F5E7A6761F8C}" destId="{202AE9C8-26CD-408D-B7DE-965EFF349299}" srcOrd="0" destOrd="0" presId="urn:microsoft.com/office/officeart/2008/layout/VerticalCurvedList"/>
    <dgm:cxn modelId="{12A0D0C0-7F33-485F-8B17-E94202A91AE7}" srcId="{D8154200-5544-4826-8171-7D4EA7D8F31F}" destId="{9FC04FF3-9E91-42B4-9FA2-42BE6997019D}" srcOrd="4" destOrd="0" parTransId="{3E1E2582-4C6C-44B8-84A4-D7BAF70E2E2B}" sibTransId="{CF88A6D9-1255-4393-8B07-DC44ADB330F2}"/>
    <dgm:cxn modelId="{FCA5085A-9C12-413F-955B-2DD00F79FAD7}" type="presOf" srcId="{32A1D795-4270-4BFC-B1C5-5D8B6C7616B4}" destId="{FD0EB228-E6D0-461C-BA5D-0EF82DCFB224}" srcOrd="0" destOrd="0" presId="urn:microsoft.com/office/officeart/2008/layout/VerticalCurvedList"/>
    <dgm:cxn modelId="{3F9A1256-B8E1-428C-85E8-BDB79F7F70E5}" srcId="{D8154200-5544-4826-8171-7D4EA7D8F31F}" destId="{32A1D795-4270-4BFC-B1C5-5D8B6C7616B4}" srcOrd="2" destOrd="0" parTransId="{F7EDE8B6-814C-49AC-A402-CBB1AA7FB560}" sibTransId="{78F9FE52-E1AE-4446-86E0-FC6163A9FD67}"/>
    <dgm:cxn modelId="{23D56DFF-B373-4F27-A72E-C13081009BA9}" type="presOf" srcId="{9FC04FF3-9E91-42B4-9FA2-42BE6997019D}" destId="{9307E00F-E5F9-4500-BAAC-6F07E424AAC5}" srcOrd="0" destOrd="0" presId="urn:microsoft.com/office/officeart/2008/layout/VerticalCurvedList"/>
    <dgm:cxn modelId="{1C470F22-30E2-4028-A7DF-9CBA0C2F7319}" srcId="{D8154200-5544-4826-8171-7D4EA7D8F31F}" destId="{4F13A95E-3949-4E82-B952-F5E7A6761F8C}" srcOrd="3" destOrd="0" parTransId="{5138B875-1D6C-44A9-9D25-25308A1097AC}" sibTransId="{F33D57C9-60CD-494F-8B22-579B8C3E80DE}"/>
    <dgm:cxn modelId="{E80EA28F-DBC3-4923-A2B4-C6EC41036702}" type="presOf" srcId="{D8154200-5544-4826-8171-7D4EA7D8F31F}" destId="{7CDB54A5-0F55-411A-838C-466E35307137}" srcOrd="0" destOrd="0" presId="urn:microsoft.com/office/officeart/2008/layout/VerticalCurvedList"/>
    <dgm:cxn modelId="{7EC47CE0-F908-4D3B-9E9D-88B7E14286C7}" type="presOf" srcId="{6FB66F97-A30A-4159-AFB1-2ADD4B257E3A}" destId="{EED09D2E-49F5-486B-86BA-887A273EF696}" srcOrd="0" destOrd="0" presId="urn:microsoft.com/office/officeart/2008/layout/VerticalCurvedList"/>
    <dgm:cxn modelId="{6EA2F0FF-69D5-4940-BDF6-4262D13CCD96}" type="presOf" srcId="{44106FA7-A0BA-4997-9F3B-E89AB27B9F4D}" destId="{D2D6FAFD-55A1-4F24-87DB-306E6BD99F8C}" srcOrd="0" destOrd="0" presId="urn:microsoft.com/office/officeart/2008/layout/VerticalCurvedList"/>
    <dgm:cxn modelId="{F9F32CFB-1F37-4166-97A4-1FFAB31D3C0C}" srcId="{D8154200-5544-4826-8171-7D4EA7D8F31F}" destId="{2C3DA922-CB0D-48EE-B302-7C75E8D738E8}" srcOrd="1" destOrd="0" parTransId="{EAF6A4E1-F455-4C51-B5C9-DD5680CC8043}" sibTransId="{65E22A9D-2F76-488F-A784-EB173309B7A5}"/>
    <dgm:cxn modelId="{A59728EB-AD70-4B38-80A3-D075B96A6607}" type="presOf" srcId="{2C3DA922-CB0D-48EE-B302-7C75E8D738E8}" destId="{A3D1CD4C-ED63-4554-8FF3-D5989B9CA89D}" srcOrd="0" destOrd="0" presId="urn:microsoft.com/office/officeart/2008/layout/VerticalCurvedList"/>
    <dgm:cxn modelId="{D4E9E20B-717F-4005-80DA-361348FDE368}" srcId="{D8154200-5544-4826-8171-7D4EA7D8F31F}" destId="{6FB66F97-A30A-4159-AFB1-2ADD4B257E3A}" srcOrd="0" destOrd="0" parTransId="{FEEFEF05-CB69-4CCF-9F72-7F6A21869A61}" sibTransId="{44106FA7-A0BA-4997-9F3B-E89AB27B9F4D}"/>
    <dgm:cxn modelId="{6CEA42DA-F58F-499E-87BC-1ACC7C5F5B51}" type="presParOf" srcId="{7CDB54A5-0F55-411A-838C-466E35307137}" destId="{D24F5F94-5D16-49F3-898F-87AA8D8B3D27}" srcOrd="0" destOrd="0" presId="urn:microsoft.com/office/officeart/2008/layout/VerticalCurvedList"/>
    <dgm:cxn modelId="{2844966A-3F54-4964-A69F-3A737D6B8E9C}" type="presParOf" srcId="{D24F5F94-5D16-49F3-898F-87AA8D8B3D27}" destId="{426F808D-73A8-435D-A6CD-734D14466AE5}" srcOrd="0" destOrd="0" presId="urn:microsoft.com/office/officeart/2008/layout/VerticalCurvedList"/>
    <dgm:cxn modelId="{F489F600-6DC6-4804-8DF0-2EB1A880C786}" type="presParOf" srcId="{426F808D-73A8-435D-A6CD-734D14466AE5}" destId="{B83FFC53-EDAC-46B8-B614-B04EB792CA2F}" srcOrd="0" destOrd="0" presId="urn:microsoft.com/office/officeart/2008/layout/VerticalCurvedList"/>
    <dgm:cxn modelId="{3020972F-7BB2-4CC8-900A-D63072576776}" type="presParOf" srcId="{426F808D-73A8-435D-A6CD-734D14466AE5}" destId="{D2D6FAFD-55A1-4F24-87DB-306E6BD99F8C}" srcOrd="1" destOrd="0" presId="urn:microsoft.com/office/officeart/2008/layout/VerticalCurvedList"/>
    <dgm:cxn modelId="{7CAA29D4-3EEB-4D1B-BD42-993E59BE84B8}" type="presParOf" srcId="{426F808D-73A8-435D-A6CD-734D14466AE5}" destId="{77DE83AA-ED41-4BE9-AF21-3052218A8B8B}" srcOrd="2" destOrd="0" presId="urn:microsoft.com/office/officeart/2008/layout/VerticalCurvedList"/>
    <dgm:cxn modelId="{DBDCD59B-335F-453E-BFEF-D1A925523BA5}" type="presParOf" srcId="{426F808D-73A8-435D-A6CD-734D14466AE5}" destId="{0B36E01E-0DC6-444B-B80E-EF77D586508D}" srcOrd="3" destOrd="0" presId="urn:microsoft.com/office/officeart/2008/layout/VerticalCurvedList"/>
    <dgm:cxn modelId="{E0697074-57A1-4422-9873-EB2CCAFCD8B4}" type="presParOf" srcId="{D24F5F94-5D16-49F3-898F-87AA8D8B3D27}" destId="{EED09D2E-49F5-486B-86BA-887A273EF696}" srcOrd="1" destOrd="0" presId="urn:microsoft.com/office/officeart/2008/layout/VerticalCurvedList"/>
    <dgm:cxn modelId="{17A78CF2-315B-4EC9-8665-909928EDE8EB}" type="presParOf" srcId="{D24F5F94-5D16-49F3-898F-87AA8D8B3D27}" destId="{8EA67D08-CD8F-4579-9CAE-B16225BF752D}" srcOrd="2" destOrd="0" presId="urn:microsoft.com/office/officeart/2008/layout/VerticalCurvedList"/>
    <dgm:cxn modelId="{BF684E6E-66E2-4DDA-A0BF-46B26D972372}" type="presParOf" srcId="{8EA67D08-CD8F-4579-9CAE-B16225BF752D}" destId="{F39DFC31-0EE9-4154-8688-DD63D6D5078F}" srcOrd="0" destOrd="0" presId="urn:microsoft.com/office/officeart/2008/layout/VerticalCurvedList"/>
    <dgm:cxn modelId="{CDB74D79-373C-4A7C-A949-7E2720C6FB74}" type="presParOf" srcId="{D24F5F94-5D16-49F3-898F-87AA8D8B3D27}" destId="{A3D1CD4C-ED63-4554-8FF3-D5989B9CA89D}" srcOrd="3" destOrd="0" presId="urn:microsoft.com/office/officeart/2008/layout/VerticalCurvedList"/>
    <dgm:cxn modelId="{66CC444F-D6D8-4E08-B62B-92B74D929B0D}" type="presParOf" srcId="{D24F5F94-5D16-49F3-898F-87AA8D8B3D27}" destId="{5DB699C9-52EC-445D-8B5A-1396D1E1312B}" srcOrd="4" destOrd="0" presId="urn:microsoft.com/office/officeart/2008/layout/VerticalCurvedList"/>
    <dgm:cxn modelId="{79A34F3F-3FC6-4022-9DFE-08CEDCABA229}" type="presParOf" srcId="{5DB699C9-52EC-445D-8B5A-1396D1E1312B}" destId="{111D58F9-5EF3-4C10-8CE8-31C3DCC04222}" srcOrd="0" destOrd="0" presId="urn:microsoft.com/office/officeart/2008/layout/VerticalCurvedList"/>
    <dgm:cxn modelId="{47E6CB9E-7620-4D58-B244-C148309DC3A9}" type="presParOf" srcId="{D24F5F94-5D16-49F3-898F-87AA8D8B3D27}" destId="{FD0EB228-E6D0-461C-BA5D-0EF82DCFB224}" srcOrd="5" destOrd="0" presId="urn:microsoft.com/office/officeart/2008/layout/VerticalCurvedList"/>
    <dgm:cxn modelId="{7CFDC64B-3BCE-4375-9407-F37BC4585979}" type="presParOf" srcId="{D24F5F94-5D16-49F3-898F-87AA8D8B3D27}" destId="{7B3CDF5C-8862-4E57-8599-C990A86772C1}" srcOrd="6" destOrd="0" presId="urn:microsoft.com/office/officeart/2008/layout/VerticalCurvedList"/>
    <dgm:cxn modelId="{54F29B1E-5A7D-4940-BF28-BDC9984D251B}" type="presParOf" srcId="{7B3CDF5C-8862-4E57-8599-C990A86772C1}" destId="{0F9ED5D9-DE8C-4C19-833E-66F5BA55278F}" srcOrd="0" destOrd="0" presId="urn:microsoft.com/office/officeart/2008/layout/VerticalCurvedList"/>
    <dgm:cxn modelId="{D556AF69-D31D-41DE-AB32-18D8DB874F21}" type="presParOf" srcId="{D24F5F94-5D16-49F3-898F-87AA8D8B3D27}" destId="{202AE9C8-26CD-408D-B7DE-965EFF349299}" srcOrd="7" destOrd="0" presId="urn:microsoft.com/office/officeart/2008/layout/VerticalCurvedList"/>
    <dgm:cxn modelId="{14492F50-CDDA-490F-813F-40BB660CD785}" type="presParOf" srcId="{D24F5F94-5D16-49F3-898F-87AA8D8B3D27}" destId="{FD3F4A6E-92F0-4087-9382-04788757E466}" srcOrd="8" destOrd="0" presId="urn:microsoft.com/office/officeart/2008/layout/VerticalCurvedList"/>
    <dgm:cxn modelId="{358A08BF-D1EF-41AC-87FF-821463FEB2DB}" type="presParOf" srcId="{FD3F4A6E-92F0-4087-9382-04788757E466}" destId="{A655B616-F2AF-4CD7-8051-EF65896CF541}" srcOrd="0" destOrd="0" presId="urn:microsoft.com/office/officeart/2008/layout/VerticalCurvedList"/>
    <dgm:cxn modelId="{794912A2-03D3-4AE7-A688-3A6AF119F296}" type="presParOf" srcId="{D24F5F94-5D16-49F3-898F-87AA8D8B3D27}" destId="{9307E00F-E5F9-4500-BAAC-6F07E424AAC5}" srcOrd="9" destOrd="0" presId="urn:microsoft.com/office/officeart/2008/layout/VerticalCurvedList"/>
    <dgm:cxn modelId="{FEDCA7BC-5203-48C8-BD82-4C39C87F292D}" type="presParOf" srcId="{D24F5F94-5D16-49F3-898F-87AA8D8B3D27}" destId="{8B7D576E-F5EC-4AE4-8CEC-65C4A36F377E}" srcOrd="10" destOrd="0" presId="urn:microsoft.com/office/officeart/2008/layout/VerticalCurvedList"/>
    <dgm:cxn modelId="{4A822D03-A733-4C0C-99BC-3DE62742DF32}" type="presParOf" srcId="{8B7D576E-F5EC-4AE4-8CEC-65C4A36F377E}" destId="{04AA6996-7A4D-4D62-8772-A516731586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E8E61-B165-4E3A-AF9C-CEB0074098CC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726834-F293-488C-9F03-9E5B6A0C1495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AB91AB08-026A-4737-AAC4-E09D86385C1B}" type="parTrans" cxnId="{D3A7565E-E422-488F-B0B5-4F1362A92971}">
      <dgm:prSet/>
      <dgm:spPr/>
      <dgm:t>
        <a:bodyPr/>
        <a:lstStyle/>
        <a:p>
          <a:endParaRPr lang="en-US"/>
        </a:p>
      </dgm:t>
    </dgm:pt>
    <dgm:pt modelId="{900BBEF7-E873-4F35-83E3-72E5C651856A}" type="sibTrans" cxnId="{D3A7565E-E422-488F-B0B5-4F1362A92971}">
      <dgm:prSet/>
      <dgm:spPr/>
      <dgm:t>
        <a:bodyPr/>
        <a:lstStyle/>
        <a:p>
          <a:endParaRPr lang="en-US"/>
        </a:p>
      </dgm:t>
    </dgm:pt>
    <dgm:pt modelId="{CD6C410C-7607-4540-A9CD-8446A9C145CE}">
      <dgm:prSet phldrT="[Text]"/>
      <dgm:spPr/>
      <dgm:t>
        <a:bodyPr/>
        <a:lstStyle/>
        <a:p>
          <a:r>
            <a:rPr lang="en-US" dirty="0" smtClean="0"/>
            <a:t>Pros &amp; Cons of Current System</a:t>
          </a:r>
          <a:endParaRPr lang="en-US" dirty="0"/>
        </a:p>
      </dgm:t>
    </dgm:pt>
    <dgm:pt modelId="{D9965CCE-F10D-480C-B060-C9840A9FA9E7}" type="parTrans" cxnId="{89400C98-D273-44CD-82A0-FE09F470A375}">
      <dgm:prSet/>
      <dgm:spPr/>
      <dgm:t>
        <a:bodyPr/>
        <a:lstStyle/>
        <a:p>
          <a:endParaRPr lang="en-US"/>
        </a:p>
      </dgm:t>
    </dgm:pt>
    <dgm:pt modelId="{A9720777-5BDB-49F4-B7AD-68F62C7078ED}" type="sibTrans" cxnId="{89400C98-D273-44CD-82A0-FE09F470A375}">
      <dgm:prSet/>
      <dgm:spPr/>
      <dgm:t>
        <a:bodyPr/>
        <a:lstStyle/>
        <a:p>
          <a:endParaRPr lang="en-US"/>
        </a:p>
      </dgm:t>
    </dgm:pt>
    <dgm:pt modelId="{64399CBB-6AEC-4747-856F-E3C50E09163A}">
      <dgm:prSet phldrT="[Text]"/>
      <dgm:spPr/>
      <dgm:t>
        <a:bodyPr/>
        <a:lstStyle/>
        <a:p>
          <a:r>
            <a:rPr lang="en-US" dirty="0" smtClean="0"/>
            <a:t>Proposed System</a:t>
          </a:r>
          <a:endParaRPr lang="en-US" dirty="0"/>
        </a:p>
      </dgm:t>
    </dgm:pt>
    <dgm:pt modelId="{7BDEF1BB-7C34-4D46-B31A-0F43AEBC36FD}" type="parTrans" cxnId="{F80BF309-CF04-440F-9F85-DDE438133438}">
      <dgm:prSet/>
      <dgm:spPr/>
      <dgm:t>
        <a:bodyPr/>
        <a:lstStyle/>
        <a:p>
          <a:endParaRPr lang="en-US"/>
        </a:p>
      </dgm:t>
    </dgm:pt>
    <dgm:pt modelId="{6548ADD6-EB03-4666-9D3A-CB1D49684306}" type="sibTrans" cxnId="{F80BF309-CF04-440F-9F85-DDE438133438}">
      <dgm:prSet/>
      <dgm:spPr/>
      <dgm:t>
        <a:bodyPr/>
        <a:lstStyle/>
        <a:p>
          <a:endParaRPr lang="en-US"/>
        </a:p>
      </dgm:t>
    </dgm:pt>
    <dgm:pt modelId="{A0B47E40-C542-4903-88F3-A66C4C095F55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FA749B6A-80A6-4339-9CAA-7846AD1B1244}" type="parTrans" cxnId="{F60DB03E-BEA9-4F77-994D-5D70B39BDE09}">
      <dgm:prSet/>
      <dgm:spPr/>
      <dgm:t>
        <a:bodyPr/>
        <a:lstStyle/>
        <a:p>
          <a:endParaRPr lang="en-US"/>
        </a:p>
      </dgm:t>
    </dgm:pt>
    <dgm:pt modelId="{AA26AA0D-11E2-4D16-B7AD-87604B22A23E}" type="sibTrans" cxnId="{F60DB03E-BEA9-4F77-994D-5D70B39BDE09}">
      <dgm:prSet/>
      <dgm:spPr/>
      <dgm:t>
        <a:bodyPr/>
        <a:lstStyle/>
        <a:p>
          <a:endParaRPr lang="en-US"/>
        </a:p>
      </dgm:t>
    </dgm:pt>
    <dgm:pt modelId="{C6912078-D27B-4F10-A547-C1064233376D}">
      <dgm:prSet phldrT="[Text]"/>
      <dgm:spPr/>
      <dgm:t>
        <a:bodyPr/>
        <a:lstStyle/>
        <a:p>
          <a:r>
            <a:rPr lang="en-US" dirty="0" smtClean="0"/>
            <a:t>Achievement, Disadvantages and Future Plan</a:t>
          </a:r>
          <a:endParaRPr lang="en-US" dirty="0"/>
        </a:p>
      </dgm:t>
    </dgm:pt>
    <dgm:pt modelId="{847430E9-1B93-475D-8184-688BA4CDFA17}" type="parTrans" cxnId="{DFB67107-3715-4F1C-8444-5D8F16FF64E6}">
      <dgm:prSet/>
      <dgm:spPr/>
      <dgm:t>
        <a:bodyPr/>
        <a:lstStyle/>
        <a:p>
          <a:endParaRPr lang="en-US"/>
        </a:p>
      </dgm:t>
    </dgm:pt>
    <dgm:pt modelId="{3DBA72C9-0BD7-4120-98E9-7159C30F9661}" type="sibTrans" cxnId="{DFB67107-3715-4F1C-8444-5D8F16FF64E6}">
      <dgm:prSet/>
      <dgm:spPr/>
      <dgm:t>
        <a:bodyPr/>
        <a:lstStyle/>
        <a:p>
          <a:endParaRPr lang="en-US"/>
        </a:p>
      </dgm:t>
    </dgm:pt>
    <dgm:pt modelId="{C4D4DFD7-BD37-42C4-8A90-803929A72F25}">
      <dgm:prSet phldrT="[Text]"/>
      <dgm:spPr/>
      <dgm:t>
        <a:bodyPr/>
        <a:lstStyle/>
        <a:p>
          <a:r>
            <a:rPr lang="en-US" smtClean="0"/>
            <a:t>Demo</a:t>
          </a:r>
          <a:endParaRPr lang="en-US" dirty="0"/>
        </a:p>
      </dgm:t>
    </dgm:pt>
    <dgm:pt modelId="{1BDB345D-5DA9-4841-9807-4EEFE4D54FFA}" type="parTrans" cxnId="{6078F8C2-1370-4E65-B972-3322051E395B}">
      <dgm:prSet/>
      <dgm:spPr/>
      <dgm:t>
        <a:bodyPr/>
        <a:lstStyle/>
        <a:p>
          <a:endParaRPr lang="en-US"/>
        </a:p>
      </dgm:t>
    </dgm:pt>
    <dgm:pt modelId="{D8EDBAAF-3EB3-41DE-8A21-7EF407E16F15}" type="sibTrans" cxnId="{6078F8C2-1370-4E65-B972-3322051E395B}">
      <dgm:prSet/>
      <dgm:spPr/>
      <dgm:t>
        <a:bodyPr/>
        <a:lstStyle/>
        <a:p>
          <a:endParaRPr lang="en-US"/>
        </a:p>
      </dgm:t>
    </dgm:pt>
    <dgm:pt modelId="{2338AD6A-2008-4182-941A-75C515C5B983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3C5F269-0238-4581-881C-44D0F9144635}" type="parTrans" cxnId="{14E735CE-DDC1-411F-88DE-C85FC669CEA9}">
      <dgm:prSet/>
      <dgm:spPr/>
      <dgm:t>
        <a:bodyPr/>
        <a:lstStyle/>
        <a:p>
          <a:endParaRPr lang="vi-VN"/>
        </a:p>
      </dgm:t>
    </dgm:pt>
    <dgm:pt modelId="{67AEBF6D-90AF-43CD-990F-9BF168B72694}" type="sibTrans" cxnId="{14E735CE-DDC1-411F-88DE-C85FC669CEA9}">
      <dgm:prSet/>
      <dgm:spPr/>
      <dgm:t>
        <a:bodyPr/>
        <a:lstStyle/>
        <a:p>
          <a:endParaRPr lang="vi-VN"/>
        </a:p>
      </dgm:t>
    </dgm:pt>
    <dgm:pt modelId="{BA0AA6BF-C663-457A-BF3C-DE17982D6C3A}" type="pres">
      <dgm:prSet presAssocID="{E95E8E61-B165-4E3A-AF9C-CEB0074098C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vi-VN"/>
        </a:p>
      </dgm:t>
    </dgm:pt>
    <dgm:pt modelId="{B3E36DDF-0905-498C-ABF9-8DE44BDEF006}" type="pres">
      <dgm:prSet presAssocID="{92726834-F293-488C-9F03-9E5B6A0C1495}" presName="thickLine" presStyleLbl="alignNode1" presStyleIdx="0" presStyleCnt="7"/>
      <dgm:spPr/>
      <dgm:t>
        <a:bodyPr/>
        <a:lstStyle/>
        <a:p>
          <a:endParaRPr lang="vi-VN"/>
        </a:p>
      </dgm:t>
    </dgm:pt>
    <dgm:pt modelId="{DF8D0352-0728-49D6-828D-22CC6801278B}" type="pres">
      <dgm:prSet presAssocID="{92726834-F293-488C-9F03-9E5B6A0C1495}" presName="horz1" presStyleCnt="0"/>
      <dgm:spPr/>
      <dgm:t>
        <a:bodyPr/>
        <a:lstStyle/>
        <a:p>
          <a:endParaRPr lang="vi-VN"/>
        </a:p>
      </dgm:t>
    </dgm:pt>
    <dgm:pt modelId="{9962CA62-CD06-4505-BF6E-86BFC610196F}" type="pres">
      <dgm:prSet presAssocID="{92726834-F293-488C-9F03-9E5B6A0C1495}" presName="tx1" presStyleLbl="revTx" presStyleIdx="0" presStyleCnt="7"/>
      <dgm:spPr/>
      <dgm:t>
        <a:bodyPr/>
        <a:lstStyle/>
        <a:p>
          <a:endParaRPr lang="vi-VN"/>
        </a:p>
      </dgm:t>
    </dgm:pt>
    <dgm:pt modelId="{300AD721-264C-4D37-B4F5-991B7CED9F87}" type="pres">
      <dgm:prSet presAssocID="{92726834-F293-488C-9F03-9E5B6A0C1495}" presName="vert1" presStyleCnt="0"/>
      <dgm:spPr/>
      <dgm:t>
        <a:bodyPr/>
        <a:lstStyle/>
        <a:p>
          <a:endParaRPr lang="vi-VN"/>
        </a:p>
      </dgm:t>
    </dgm:pt>
    <dgm:pt modelId="{39CFABEB-1159-42ED-839A-365904F75860}" type="pres">
      <dgm:prSet presAssocID="{CD6C410C-7607-4540-A9CD-8446A9C145CE}" presName="thickLine" presStyleLbl="alignNode1" presStyleIdx="1" presStyleCnt="7"/>
      <dgm:spPr/>
      <dgm:t>
        <a:bodyPr/>
        <a:lstStyle/>
        <a:p>
          <a:endParaRPr lang="vi-VN"/>
        </a:p>
      </dgm:t>
    </dgm:pt>
    <dgm:pt modelId="{C55A2F66-2BEA-4869-BC53-F7A90B11BC1B}" type="pres">
      <dgm:prSet presAssocID="{CD6C410C-7607-4540-A9CD-8446A9C145CE}" presName="horz1" presStyleCnt="0"/>
      <dgm:spPr/>
      <dgm:t>
        <a:bodyPr/>
        <a:lstStyle/>
        <a:p>
          <a:endParaRPr lang="vi-VN"/>
        </a:p>
      </dgm:t>
    </dgm:pt>
    <dgm:pt modelId="{24580524-A77A-4E44-8689-88B5ACCB351B}" type="pres">
      <dgm:prSet presAssocID="{CD6C410C-7607-4540-A9CD-8446A9C145CE}" presName="tx1" presStyleLbl="revTx" presStyleIdx="1" presStyleCnt="7"/>
      <dgm:spPr/>
      <dgm:t>
        <a:bodyPr/>
        <a:lstStyle/>
        <a:p>
          <a:endParaRPr lang="vi-VN"/>
        </a:p>
      </dgm:t>
    </dgm:pt>
    <dgm:pt modelId="{88B17C91-7AEB-4CF0-A8E4-A785EE6A2BBD}" type="pres">
      <dgm:prSet presAssocID="{CD6C410C-7607-4540-A9CD-8446A9C145CE}" presName="vert1" presStyleCnt="0"/>
      <dgm:spPr/>
      <dgm:t>
        <a:bodyPr/>
        <a:lstStyle/>
        <a:p>
          <a:endParaRPr lang="vi-VN"/>
        </a:p>
      </dgm:t>
    </dgm:pt>
    <dgm:pt modelId="{A557B8E6-AB9E-4858-AA5A-D2BC55B6F950}" type="pres">
      <dgm:prSet presAssocID="{64399CBB-6AEC-4747-856F-E3C50E09163A}" presName="thickLine" presStyleLbl="alignNode1" presStyleIdx="2" presStyleCnt="7"/>
      <dgm:spPr/>
      <dgm:t>
        <a:bodyPr/>
        <a:lstStyle/>
        <a:p>
          <a:endParaRPr lang="vi-VN"/>
        </a:p>
      </dgm:t>
    </dgm:pt>
    <dgm:pt modelId="{BB78C28C-8267-4520-9B1F-EF4DD188C469}" type="pres">
      <dgm:prSet presAssocID="{64399CBB-6AEC-4747-856F-E3C50E09163A}" presName="horz1" presStyleCnt="0"/>
      <dgm:spPr/>
      <dgm:t>
        <a:bodyPr/>
        <a:lstStyle/>
        <a:p>
          <a:endParaRPr lang="vi-VN"/>
        </a:p>
      </dgm:t>
    </dgm:pt>
    <dgm:pt modelId="{4EE2C5E8-36BA-4F39-9524-6ABBD03896FC}" type="pres">
      <dgm:prSet presAssocID="{64399CBB-6AEC-4747-856F-E3C50E09163A}" presName="tx1" presStyleLbl="revTx" presStyleIdx="2" presStyleCnt="7"/>
      <dgm:spPr/>
      <dgm:t>
        <a:bodyPr/>
        <a:lstStyle/>
        <a:p>
          <a:endParaRPr lang="vi-VN"/>
        </a:p>
      </dgm:t>
    </dgm:pt>
    <dgm:pt modelId="{29EC51B8-221E-4535-9CBD-5DA478639E32}" type="pres">
      <dgm:prSet presAssocID="{64399CBB-6AEC-4747-856F-E3C50E09163A}" presName="vert1" presStyleCnt="0"/>
      <dgm:spPr/>
      <dgm:t>
        <a:bodyPr/>
        <a:lstStyle/>
        <a:p>
          <a:endParaRPr lang="vi-VN"/>
        </a:p>
      </dgm:t>
    </dgm:pt>
    <dgm:pt modelId="{5B165EE0-944D-4A4C-85C5-862213AC8293}" type="pres">
      <dgm:prSet presAssocID="{A0B47E40-C542-4903-88F3-A66C4C095F55}" presName="thickLine" presStyleLbl="alignNode1" presStyleIdx="3" presStyleCnt="7"/>
      <dgm:spPr/>
      <dgm:t>
        <a:bodyPr/>
        <a:lstStyle/>
        <a:p>
          <a:endParaRPr lang="vi-VN"/>
        </a:p>
      </dgm:t>
    </dgm:pt>
    <dgm:pt modelId="{1FB965B5-E824-4C71-99AE-ABE113EF56CE}" type="pres">
      <dgm:prSet presAssocID="{A0B47E40-C542-4903-88F3-A66C4C095F55}" presName="horz1" presStyleCnt="0"/>
      <dgm:spPr/>
      <dgm:t>
        <a:bodyPr/>
        <a:lstStyle/>
        <a:p>
          <a:endParaRPr lang="vi-VN"/>
        </a:p>
      </dgm:t>
    </dgm:pt>
    <dgm:pt modelId="{CA9AA88F-A01E-4E50-9220-59CB66BC79E8}" type="pres">
      <dgm:prSet presAssocID="{A0B47E40-C542-4903-88F3-A66C4C095F55}" presName="tx1" presStyleLbl="revTx" presStyleIdx="3" presStyleCnt="7"/>
      <dgm:spPr/>
      <dgm:t>
        <a:bodyPr/>
        <a:lstStyle/>
        <a:p>
          <a:endParaRPr lang="vi-VN"/>
        </a:p>
      </dgm:t>
    </dgm:pt>
    <dgm:pt modelId="{AD21EA9E-1579-475D-A808-8DF4E0C7EE48}" type="pres">
      <dgm:prSet presAssocID="{A0B47E40-C542-4903-88F3-A66C4C095F55}" presName="vert1" presStyleCnt="0"/>
      <dgm:spPr/>
      <dgm:t>
        <a:bodyPr/>
        <a:lstStyle/>
        <a:p>
          <a:endParaRPr lang="vi-VN"/>
        </a:p>
      </dgm:t>
    </dgm:pt>
    <dgm:pt modelId="{60C73537-E788-4494-9FEF-A51ECF99BB88}" type="pres">
      <dgm:prSet presAssocID="{C4D4DFD7-BD37-42C4-8A90-803929A72F25}" presName="thickLine" presStyleLbl="alignNode1" presStyleIdx="4" presStyleCnt="7"/>
      <dgm:spPr/>
      <dgm:t>
        <a:bodyPr/>
        <a:lstStyle/>
        <a:p>
          <a:endParaRPr lang="vi-VN"/>
        </a:p>
      </dgm:t>
    </dgm:pt>
    <dgm:pt modelId="{EE93311C-7373-4FD2-81E6-B0F733250659}" type="pres">
      <dgm:prSet presAssocID="{C4D4DFD7-BD37-42C4-8A90-803929A72F25}" presName="horz1" presStyleCnt="0"/>
      <dgm:spPr/>
      <dgm:t>
        <a:bodyPr/>
        <a:lstStyle/>
        <a:p>
          <a:endParaRPr lang="vi-VN"/>
        </a:p>
      </dgm:t>
    </dgm:pt>
    <dgm:pt modelId="{2F9F157E-BA4C-4925-811C-4C26A2480BFA}" type="pres">
      <dgm:prSet presAssocID="{C4D4DFD7-BD37-42C4-8A90-803929A72F25}" presName="tx1" presStyleLbl="revTx" presStyleIdx="4" presStyleCnt="7"/>
      <dgm:spPr/>
      <dgm:t>
        <a:bodyPr/>
        <a:lstStyle/>
        <a:p>
          <a:endParaRPr lang="vi-VN"/>
        </a:p>
      </dgm:t>
    </dgm:pt>
    <dgm:pt modelId="{977DA2EE-222A-429B-9CB3-C897FC0B58C3}" type="pres">
      <dgm:prSet presAssocID="{C4D4DFD7-BD37-42C4-8A90-803929A72F25}" presName="vert1" presStyleCnt="0"/>
      <dgm:spPr/>
      <dgm:t>
        <a:bodyPr/>
        <a:lstStyle/>
        <a:p>
          <a:endParaRPr lang="vi-VN"/>
        </a:p>
      </dgm:t>
    </dgm:pt>
    <dgm:pt modelId="{4BC2AA11-8697-482D-AF6A-BCEBA7BDBE21}" type="pres">
      <dgm:prSet presAssocID="{C6912078-D27B-4F10-A547-C1064233376D}" presName="thickLine" presStyleLbl="alignNode1" presStyleIdx="5" presStyleCnt="7"/>
      <dgm:spPr/>
      <dgm:t>
        <a:bodyPr/>
        <a:lstStyle/>
        <a:p>
          <a:endParaRPr lang="vi-VN"/>
        </a:p>
      </dgm:t>
    </dgm:pt>
    <dgm:pt modelId="{EB037AB3-B2D8-4948-A30F-A06EB0B75949}" type="pres">
      <dgm:prSet presAssocID="{C6912078-D27B-4F10-A547-C1064233376D}" presName="horz1" presStyleCnt="0"/>
      <dgm:spPr/>
      <dgm:t>
        <a:bodyPr/>
        <a:lstStyle/>
        <a:p>
          <a:endParaRPr lang="vi-VN"/>
        </a:p>
      </dgm:t>
    </dgm:pt>
    <dgm:pt modelId="{B11BA6AF-75F4-4EC6-880D-67665695CB3C}" type="pres">
      <dgm:prSet presAssocID="{C6912078-D27B-4F10-A547-C1064233376D}" presName="tx1" presStyleLbl="revTx" presStyleIdx="5" presStyleCnt="7"/>
      <dgm:spPr/>
      <dgm:t>
        <a:bodyPr/>
        <a:lstStyle/>
        <a:p>
          <a:endParaRPr lang="vi-VN"/>
        </a:p>
      </dgm:t>
    </dgm:pt>
    <dgm:pt modelId="{605FBF6D-2B2C-4C6E-ACC1-4FDE1814CC85}" type="pres">
      <dgm:prSet presAssocID="{C6912078-D27B-4F10-A547-C1064233376D}" presName="vert1" presStyleCnt="0"/>
      <dgm:spPr/>
      <dgm:t>
        <a:bodyPr/>
        <a:lstStyle/>
        <a:p>
          <a:endParaRPr lang="vi-VN"/>
        </a:p>
      </dgm:t>
    </dgm:pt>
    <dgm:pt modelId="{BA70419E-4166-46C8-B12D-72C5E23A3F16}" type="pres">
      <dgm:prSet presAssocID="{2338AD6A-2008-4182-941A-75C515C5B983}" presName="thickLine" presStyleLbl="alignNode1" presStyleIdx="6" presStyleCnt="7"/>
      <dgm:spPr/>
      <dgm:t>
        <a:bodyPr/>
        <a:lstStyle/>
        <a:p>
          <a:endParaRPr lang="vi-VN"/>
        </a:p>
      </dgm:t>
    </dgm:pt>
    <dgm:pt modelId="{C576B380-909B-42D7-AF31-E653D11F2820}" type="pres">
      <dgm:prSet presAssocID="{2338AD6A-2008-4182-941A-75C515C5B983}" presName="horz1" presStyleCnt="0"/>
      <dgm:spPr/>
      <dgm:t>
        <a:bodyPr/>
        <a:lstStyle/>
        <a:p>
          <a:endParaRPr lang="vi-VN"/>
        </a:p>
      </dgm:t>
    </dgm:pt>
    <dgm:pt modelId="{0C11EAFB-0673-4432-B1ED-9A2286B33470}" type="pres">
      <dgm:prSet presAssocID="{2338AD6A-2008-4182-941A-75C515C5B983}" presName="tx1" presStyleLbl="revTx" presStyleIdx="6" presStyleCnt="7"/>
      <dgm:spPr/>
      <dgm:t>
        <a:bodyPr/>
        <a:lstStyle/>
        <a:p>
          <a:endParaRPr lang="vi-VN"/>
        </a:p>
      </dgm:t>
    </dgm:pt>
    <dgm:pt modelId="{13312E40-EAE9-439F-87C5-F26D954EB374}" type="pres">
      <dgm:prSet presAssocID="{2338AD6A-2008-4182-941A-75C515C5B983}" presName="vert1" presStyleCnt="0"/>
      <dgm:spPr/>
      <dgm:t>
        <a:bodyPr/>
        <a:lstStyle/>
        <a:p>
          <a:endParaRPr lang="vi-VN"/>
        </a:p>
      </dgm:t>
    </dgm:pt>
  </dgm:ptLst>
  <dgm:cxnLst>
    <dgm:cxn modelId="{89400C98-D273-44CD-82A0-FE09F470A375}" srcId="{E95E8E61-B165-4E3A-AF9C-CEB0074098CC}" destId="{CD6C410C-7607-4540-A9CD-8446A9C145CE}" srcOrd="1" destOrd="0" parTransId="{D9965CCE-F10D-480C-B060-C9840A9FA9E7}" sibTransId="{A9720777-5BDB-49F4-B7AD-68F62C7078ED}"/>
    <dgm:cxn modelId="{73CA79EC-BCB5-4B10-A8B6-D23B8E61393D}" type="presOf" srcId="{C4D4DFD7-BD37-42C4-8A90-803929A72F25}" destId="{2F9F157E-BA4C-4925-811C-4C26A2480BFA}" srcOrd="0" destOrd="0" presId="urn:microsoft.com/office/officeart/2008/layout/LinedList"/>
    <dgm:cxn modelId="{14E735CE-DDC1-411F-88DE-C85FC669CEA9}" srcId="{E95E8E61-B165-4E3A-AF9C-CEB0074098CC}" destId="{2338AD6A-2008-4182-941A-75C515C5B983}" srcOrd="6" destOrd="0" parTransId="{C3C5F269-0238-4581-881C-44D0F9144635}" sibTransId="{67AEBF6D-90AF-43CD-990F-9BF168B72694}"/>
    <dgm:cxn modelId="{5DFBE1F0-9F7D-4B67-ACD2-3B30841D81DD}" type="presOf" srcId="{C6912078-D27B-4F10-A547-C1064233376D}" destId="{B11BA6AF-75F4-4EC6-880D-67665695CB3C}" srcOrd="0" destOrd="0" presId="urn:microsoft.com/office/officeart/2008/layout/LinedList"/>
    <dgm:cxn modelId="{BC3A413B-72D1-4CD8-96B1-1B2E9E3EF09E}" type="presOf" srcId="{E95E8E61-B165-4E3A-AF9C-CEB0074098CC}" destId="{BA0AA6BF-C663-457A-BF3C-DE17982D6C3A}" srcOrd="0" destOrd="0" presId="urn:microsoft.com/office/officeart/2008/layout/LinedList"/>
    <dgm:cxn modelId="{F80BF309-CF04-440F-9F85-DDE438133438}" srcId="{E95E8E61-B165-4E3A-AF9C-CEB0074098CC}" destId="{64399CBB-6AEC-4747-856F-E3C50E09163A}" srcOrd="2" destOrd="0" parTransId="{7BDEF1BB-7C34-4D46-B31A-0F43AEBC36FD}" sibTransId="{6548ADD6-EB03-4666-9D3A-CB1D49684306}"/>
    <dgm:cxn modelId="{DFB67107-3715-4F1C-8444-5D8F16FF64E6}" srcId="{E95E8E61-B165-4E3A-AF9C-CEB0074098CC}" destId="{C6912078-D27B-4F10-A547-C1064233376D}" srcOrd="5" destOrd="0" parTransId="{847430E9-1B93-475D-8184-688BA4CDFA17}" sibTransId="{3DBA72C9-0BD7-4120-98E9-7159C30F9661}"/>
    <dgm:cxn modelId="{6078F8C2-1370-4E65-B972-3322051E395B}" srcId="{E95E8E61-B165-4E3A-AF9C-CEB0074098CC}" destId="{C4D4DFD7-BD37-42C4-8A90-803929A72F25}" srcOrd="4" destOrd="0" parTransId="{1BDB345D-5DA9-4841-9807-4EEFE4D54FFA}" sibTransId="{D8EDBAAF-3EB3-41DE-8A21-7EF407E16F15}"/>
    <dgm:cxn modelId="{E8F9AE90-25DB-470D-9B4F-CB0D8A0386CA}" type="presOf" srcId="{64399CBB-6AEC-4747-856F-E3C50E09163A}" destId="{4EE2C5E8-36BA-4F39-9524-6ABBD03896FC}" srcOrd="0" destOrd="0" presId="urn:microsoft.com/office/officeart/2008/layout/LinedList"/>
    <dgm:cxn modelId="{6980A0B0-1098-4CE1-950F-5F893476BD2D}" type="presOf" srcId="{A0B47E40-C542-4903-88F3-A66C4C095F55}" destId="{CA9AA88F-A01E-4E50-9220-59CB66BC79E8}" srcOrd="0" destOrd="0" presId="urn:microsoft.com/office/officeart/2008/layout/LinedList"/>
    <dgm:cxn modelId="{AD2DD13B-8BDB-4157-8486-5A7234905AEC}" type="presOf" srcId="{92726834-F293-488C-9F03-9E5B6A0C1495}" destId="{9962CA62-CD06-4505-BF6E-86BFC610196F}" srcOrd="0" destOrd="0" presId="urn:microsoft.com/office/officeart/2008/layout/LinedList"/>
    <dgm:cxn modelId="{FE08D1F2-875B-4971-B030-8460C6350995}" type="presOf" srcId="{CD6C410C-7607-4540-A9CD-8446A9C145CE}" destId="{24580524-A77A-4E44-8689-88B5ACCB351B}" srcOrd="0" destOrd="0" presId="urn:microsoft.com/office/officeart/2008/layout/LinedList"/>
    <dgm:cxn modelId="{153DD85A-4894-44F0-8874-2511AF77E6DA}" type="presOf" srcId="{2338AD6A-2008-4182-941A-75C515C5B983}" destId="{0C11EAFB-0673-4432-B1ED-9A2286B33470}" srcOrd="0" destOrd="0" presId="urn:microsoft.com/office/officeart/2008/layout/LinedList"/>
    <dgm:cxn modelId="{D3A7565E-E422-488F-B0B5-4F1362A92971}" srcId="{E95E8E61-B165-4E3A-AF9C-CEB0074098CC}" destId="{92726834-F293-488C-9F03-9E5B6A0C1495}" srcOrd="0" destOrd="0" parTransId="{AB91AB08-026A-4737-AAC4-E09D86385C1B}" sibTransId="{900BBEF7-E873-4F35-83E3-72E5C651856A}"/>
    <dgm:cxn modelId="{F60DB03E-BEA9-4F77-994D-5D70B39BDE09}" srcId="{E95E8E61-B165-4E3A-AF9C-CEB0074098CC}" destId="{A0B47E40-C542-4903-88F3-A66C4C095F55}" srcOrd="3" destOrd="0" parTransId="{FA749B6A-80A6-4339-9CAA-7846AD1B1244}" sibTransId="{AA26AA0D-11E2-4D16-B7AD-87604B22A23E}"/>
    <dgm:cxn modelId="{41167C5C-78BD-491E-A74B-BB0D62C01778}" type="presParOf" srcId="{BA0AA6BF-C663-457A-BF3C-DE17982D6C3A}" destId="{B3E36DDF-0905-498C-ABF9-8DE44BDEF006}" srcOrd="0" destOrd="0" presId="urn:microsoft.com/office/officeart/2008/layout/LinedList"/>
    <dgm:cxn modelId="{FB42A139-0EC3-4A12-8799-AD01A96424D2}" type="presParOf" srcId="{BA0AA6BF-C663-457A-BF3C-DE17982D6C3A}" destId="{DF8D0352-0728-49D6-828D-22CC6801278B}" srcOrd="1" destOrd="0" presId="urn:microsoft.com/office/officeart/2008/layout/LinedList"/>
    <dgm:cxn modelId="{94D76D25-762E-4CA4-A565-BD0232433200}" type="presParOf" srcId="{DF8D0352-0728-49D6-828D-22CC6801278B}" destId="{9962CA62-CD06-4505-BF6E-86BFC610196F}" srcOrd="0" destOrd="0" presId="urn:microsoft.com/office/officeart/2008/layout/LinedList"/>
    <dgm:cxn modelId="{3A4C6898-D8CA-4832-9BD8-143F79CE70DF}" type="presParOf" srcId="{DF8D0352-0728-49D6-828D-22CC6801278B}" destId="{300AD721-264C-4D37-B4F5-991B7CED9F87}" srcOrd="1" destOrd="0" presId="urn:microsoft.com/office/officeart/2008/layout/LinedList"/>
    <dgm:cxn modelId="{F019508A-6FEA-4A3A-980C-23FEDB13C490}" type="presParOf" srcId="{BA0AA6BF-C663-457A-BF3C-DE17982D6C3A}" destId="{39CFABEB-1159-42ED-839A-365904F75860}" srcOrd="2" destOrd="0" presId="urn:microsoft.com/office/officeart/2008/layout/LinedList"/>
    <dgm:cxn modelId="{316249CB-A978-483E-96CD-C067788B90B2}" type="presParOf" srcId="{BA0AA6BF-C663-457A-BF3C-DE17982D6C3A}" destId="{C55A2F66-2BEA-4869-BC53-F7A90B11BC1B}" srcOrd="3" destOrd="0" presId="urn:microsoft.com/office/officeart/2008/layout/LinedList"/>
    <dgm:cxn modelId="{F7CA77C2-9261-4C7C-8BD5-054B912D953A}" type="presParOf" srcId="{C55A2F66-2BEA-4869-BC53-F7A90B11BC1B}" destId="{24580524-A77A-4E44-8689-88B5ACCB351B}" srcOrd="0" destOrd="0" presId="urn:microsoft.com/office/officeart/2008/layout/LinedList"/>
    <dgm:cxn modelId="{EB94C09D-8667-4EAE-8C5B-0F83212E6A31}" type="presParOf" srcId="{C55A2F66-2BEA-4869-BC53-F7A90B11BC1B}" destId="{88B17C91-7AEB-4CF0-A8E4-A785EE6A2BBD}" srcOrd="1" destOrd="0" presId="urn:microsoft.com/office/officeart/2008/layout/LinedList"/>
    <dgm:cxn modelId="{661BABED-CDCD-45F7-B9BF-2695E37B6472}" type="presParOf" srcId="{BA0AA6BF-C663-457A-BF3C-DE17982D6C3A}" destId="{A557B8E6-AB9E-4858-AA5A-D2BC55B6F950}" srcOrd="4" destOrd="0" presId="urn:microsoft.com/office/officeart/2008/layout/LinedList"/>
    <dgm:cxn modelId="{C15F43A5-B68C-4F79-A5DD-08C9A765561F}" type="presParOf" srcId="{BA0AA6BF-C663-457A-BF3C-DE17982D6C3A}" destId="{BB78C28C-8267-4520-9B1F-EF4DD188C469}" srcOrd="5" destOrd="0" presId="urn:microsoft.com/office/officeart/2008/layout/LinedList"/>
    <dgm:cxn modelId="{7FB3D4DE-3A7E-40DC-A6A6-0C73B4236AB6}" type="presParOf" srcId="{BB78C28C-8267-4520-9B1F-EF4DD188C469}" destId="{4EE2C5E8-36BA-4F39-9524-6ABBD03896FC}" srcOrd="0" destOrd="0" presId="urn:microsoft.com/office/officeart/2008/layout/LinedList"/>
    <dgm:cxn modelId="{0BD795F0-C014-4E8D-BEFD-6082CDAF6480}" type="presParOf" srcId="{BB78C28C-8267-4520-9B1F-EF4DD188C469}" destId="{29EC51B8-221E-4535-9CBD-5DA478639E32}" srcOrd="1" destOrd="0" presId="urn:microsoft.com/office/officeart/2008/layout/LinedList"/>
    <dgm:cxn modelId="{EB6C5074-0E7A-455F-8C55-BD74D579C4CF}" type="presParOf" srcId="{BA0AA6BF-C663-457A-BF3C-DE17982D6C3A}" destId="{5B165EE0-944D-4A4C-85C5-862213AC8293}" srcOrd="6" destOrd="0" presId="urn:microsoft.com/office/officeart/2008/layout/LinedList"/>
    <dgm:cxn modelId="{204B9E97-3A52-4B33-A557-076D2D83C5B0}" type="presParOf" srcId="{BA0AA6BF-C663-457A-BF3C-DE17982D6C3A}" destId="{1FB965B5-E824-4C71-99AE-ABE113EF56CE}" srcOrd="7" destOrd="0" presId="urn:microsoft.com/office/officeart/2008/layout/LinedList"/>
    <dgm:cxn modelId="{7FD04CA2-0264-410A-A888-27DEF4300FE1}" type="presParOf" srcId="{1FB965B5-E824-4C71-99AE-ABE113EF56CE}" destId="{CA9AA88F-A01E-4E50-9220-59CB66BC79E8}" srcOrd="0" destOrd="0" presId="urn:microsoft.com/office/officeart/2008/layout/LinedList"/>
    <dgm:cxn modelId="{FA9BD012-4470-4436-98AE-8531B9C58239}" type="presParOf" srcId="{1FB965B5-E824-4C71-99AE-ABE113EF56CE}" destId="{AD21EA9E-1579-475D-A808-8DF4E0C7EE48}" srcOrd="1" destOrd="0" presId="urn:microsoft.com/office/officeart/2008/layout/LinedList"/>
    <dgm:cxn modelId="{59FE2603-69A6-482B-93E5-92860E8D5CDA}" type="presParOf" srcId="{BA0AA6BF-C663-457A-BF3C-DE17982D6C3A}" destId="{60C73537-E788-4494-9FEF-A51ECF99BB88}" srcOrd="8" destOrd="0" presId="urn:microsoft.com/office/officeart/2008/layout/LinedList"/>
    <dgm:cxn modelId="{88AC66FD-6B16-4BBF-8DB9-610D1F29BB47}" type="presParOf" srcId="{BA0AA6BF-C663-457A-BF3C-DE17982D6C3A}" destId="{EE93311C-7373-4FD2-81E6-B0F733250659}" srcOrd="9" destOrd="0" presId="urn:microsoft.com/office/officeart/2008/layout/LinedList"/>
    <dgm:cxn modelId="{CA4325C9-5A24-432D-B2FB-39FECDFA1CBD}" type="presParOf" srcId="{EE93311C-7373-4FD2-81E6-B0F733250659}" destId="{2F9F157E-BA4C-4925-811C-4C26A2480BFA}" srcOrd="0" destOrd="0" presId="urn:microsoft.com/office/officeart/2008/layout/LinedList"/>
    <dgm:cxn modelId="{1AD85E80-4670-4DD7-A5DA-10DC28AA20D4}" type="presParOf" srcId="{EE93311C-7373-4FD2-81E6-B0F733250659}" destId="{977DA2EE-222A-429B-9CB3-C897FC0B58C3}" srcOrd="1" destOrd="0" presId="urn:microsoft.com/office/officeart/2008/layout/LinedList"/>
    <dgm:cxn modelId="{33096750-D795-4481-8BF3-C94BFE40E42A}" type="presParOf" srcId="{BA0AA6BF-C663-457A-BF3C-DE17982D6C3A}" destId="{4BC2AA11-8697-482D-AF6A-BCEBA7BDBE21}" srcOrd="10" destOrd="0" presId="urn:microsoft.com/office/officeart/2008/layout/LinedList"/>
    <dgm:cxn modelId="{DB9E1301-34B0-4F8B-A2A2-022193C222CC}" type="presParOf" srcId="{BA0AA6BF-C663-457A-BF3C-DE17982D6C3A}" destId="{EB037AB3-B2D8-4948-A30F-A06EB0B75949}" srcOrd="11" destOrd="0" presId="urn:microsoft.com/office/officeart/2008/layout/LinedList"/>
    <dgm:cxn modelId="{868DBFCE-6516-4B02-8437-6D52D30F4C05}" type="presParOf" srcId="{EB037AB3-B2D8-4948-A30F-A06EB0B75949}" destId="{B11BA6AF-75F4-4EC6-880D-67665695CB3C}" srcOrd="0" destOrd="0" presId="urn:microsoft.com/office/officeart/2008/layout/LinedList"/>
    <dgm:cxn modelId="{01C2F81C-D813-4C2B-8BF1-9F1A196DE14F}" type="presParOf" srcId="{EB037AB3-B2D8-4948-A30F-A06EB0B75949}" destId="{605FBF6D-2B2C-4C6E-ACC1-4FDE1814CC85}" srcOrd="1" destOrd="0" presId="urn:microsoft.com/office/officeart/2008/layout/LinedList"/>
    <dgm:cxn modelId="{197EA9D4-B426-40DC-990A-35BE97743B3F}" type="presParOf" srcId="{BA0AA6BF-C663-457A-BF3C-DE17982D6C3A}" destId="{BA70419E-4166-46C8-B12D-72C5E23A3F16}" srcOrd="12" destOrd="0" presId="urn:microsoft.com/office/officeart/2008/layout/LinedList"/>
    <dgm:cxn modelId="{842ECDAA-25E8-41D3-A633-A91CE37740B4}" type="presParOf" srcId="{BA0AA6BF-C663-457A-BF3C-DE17982D6C3A}" destId="{C576B380-909B-42D7-AF31-E653D11F2820}" srcOrd="13" destOrd="0" presId="urn:microsoft.com/office/officeart/2008/layout/LinedList"/>
    <dgm:cxn modelId="{D9C44B92-1481-425C-8F0C-0B9A73176236}" type="presParOf" srcId="{C576B380-909B-42D7-AF31-E653D11F2820}" destId="{0C11EAFB-0673-4432-B1ED-9A2286B33470}" srcOrd="0" destOrd="0" presId="urn:microsoft.com/office/officeart/2008/layout/LinedList"/>
    <dgm:cxn modelId="{D407551E-161D-4A9E-871E-C62BEB59B629}" type="presParOf" srcId="{C576B380-909B-42D7-AF31-E653D11F2820}" destId="{13312E40-EAE9-439F-87C5-F26D954EB3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3054C2-B55E-421A-ACED-F88D91EDDDC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CA3F5-BFF4-43AE-AD92-24920E99E935}">
      <dgm:prSet phldrT="[Text]"/>
      <dgm:spPr/>
      <dgm:t>
        <a:bodyPr/>
        <a:lstStyle/>
        <a:p>
          <a:r>
            <a:rPr lang="en-US" dirty="0" smtClean="0"/>
            <a:t>Not Support Business Management.</a:t>
          </a:r>
          <a:endParaRPr lang="en-US" dirty="0"/>
        </a:p>
      </dgm:t>
    </dgm:pt>
    <dgm:pt modelId="{F7ED5736-78C8-4921-8DD4-3045D1CAE14D}" type="sibTrans" cxnId="{54E25CDA-FA82-4740-BAB2-B00EE345CA61}">
      <dgm:prSet/>
      <dgm:spPr/>
      <dgm:t>
        <a:bodyPr/>
        <a:lstStyle/>
        <a:p>
          <a:endParaRPr lang="en-US"/>
        </a:p>
      </dgm:t>
    </dgm:pt>
    <dgm:pt modelId="{14169E3B-AC05-4591-8BCB-F37783A5AC0B}" type="parTrans" cxnId="{54E25CDA-FA82-4740-BAB2-B00EE345CA61}">
      <dgm:prSet/>
      <dgm:spPr/>
      <dgm:t>
        <a:bodyPr/>
        <a:lstStyle/>
        <a:p>
          <a:endParaRPr lang="en-US"/>
        </a:p>
      </dgm:t>
    </dgm:pt>
    <dgm:pt modelId="{29839875-2CFD-4244-829D-51705DCBB48B}">
      <dgm:prSet phldrT="[Text]"/>
      <dgm:spPr/>
      <dgm:t>
        <a:bodyPr/>
        <a:lstStyle/>
        <a:p>
          <a:r>
            <a:rPr lang="en-US" dirty="0" smtClean="0"/>
            <a:t>Not Organize Course.</a:t>
          </a:r>
          <a:endParaRPr lang="en-US" dirty="0"/>
        </a:p>
      </dgm:t>
    </dgm:pt>
    <dgm:pt modelId="{5B52BE25-539E-43A5-8BA5-399677A2F5AF}" type="sibTrans" cxnId="{CA7C110A-5599-4409-B3E1-86160E434D64}">
      <dgm:prSet/>
      <dgm:spPr/>
      <dgm:t>
        <a:bodyPr/>
        <a:lstStyle/>
        <a:p>
          <a:endParaRPr lang="en-US"/>
        </a:p>
      </dgm:t>
    </dgm:pt>
    <dgm:pt modelId="{4A587F48-2A1C-4590-950D-86104FA1574A}" type="parTrans" cxnId="{CA7C110A-5599-4409-B3E1-86160E434D64}">
      <dgm:prSet/>
      <dgm:spPr/>
      <dgm:t>
        <a:bodyPr/>
        <a:lstStyle/>
        <a:p>
          <a:endParaRPr lang="en-US"/>
        </a:p>
      </dgm:t>
    </dgm:pt>
    <dgm:pt modelId="{41BA8419-CA01-4729-AD74-C80619205DE5}">
      <dgm:prSet phldrT="[Text]"/>
      <dgm:spPr/>
      <dgm:t>
        <a:bodyPr/>
        <a:lstStyle/>
        <a:p>
          <a:r>
            <a:rPr lang="en-US" dirty="0" smtClean="0"/>
            <a:t>Not Online Booking Court.</a:t>
          </a:r>
          <a:endParaRPr lang="en-US" dirty="0"/>
        </a:p>
      </dgm:t>
    </dgm:pt>
    <dgm:pt modelId="{813779A4-07B6-4246-91B4-E0B6F8A3F27B}" type="sibTrans" cxnId="{39B9399B-B639-4D1B-AAE6-A664403B6CCE}">
      <dgm:prSet/>
      <dgm:spPr/>
      <dgm:t>
        <a:bodyPr/>
        <a:lstStyle/>
        <a:p>
          <a:endParaRPr lang="en-US"/>
        </a:p>
      </dgm:t>
    </dgm:pt>
    <dgm:pt modelId="{D4D1663F-03A9-49CF-BFD0-F39F78CAD96F}" type="parTrans" cxnId="{39B9399B-B639-4D1B-AAE6-A664403B6CCE}">
      <dgm:prSet/>
      <dgm:spPr/>
      <dgm:t>
        <a:bodyPr/>
        <a:lstStyle/>
        <a:p>
          <a:endParaRPr lang="en-US"/>
        </a:p>
      </dgm:t>
    </dgm:pt>
    <dgm:pt modelId="{57A9BA7C-C5AD-44DA-A3FB-125757B8780E}">
      <dgm:prSet phldrT="[Text]"/>
      <dgm:spPr/>
      <dgm:t>
        <a:bodyPr/>
        <a:lstStyle/>
        <a:p>
          <a:r>
            <a:rPr lang="en-US" dirty="0" smtClean="0"/>
            <a:t>Not Sponsor Contest</a:t>
          </a:r>
          <a:endParaRPr lang="en-US" dirty="0"/>
        </a:p>
      </dgm:t>
    </dgm:pt>
    <dgm:pt modelId="{4FDBE3FD-B1E4-4DF4-9E1F-C2225F2DE78D}" type="sibTrans" cxnId="{F1FD4668-EF41-4EF6-9167-8844089B2858}">
      <dgm:prSet/>
      <dgm:spPr/>
      <dgm:t>
        <a:bodyPr/>
        <a:lstStyle/>
        <a:p>
          <a:endParaRPr lang="en-US"/>
        </a:p>
      </dgm:t>
    </dgm:pt>
    <dgm:pt modelId="{3C59EC76-96FC-470E-BE4A-CDECC9FFD0E5}" type="parTrans" cxnId="{F1FD4668-EF41-4EF6-9167-8844089B2858}">
      <dgm:prSet/>
      <dgm:spPr/>
      <dgm:t>
        <a:bodyPr/>
        <a:lstStyle/>
        <a:p>
          <a:endParaRPr lang="en-US"/>
        </a:p>
      </dgm:t>
    </dgm:pt>
    <dgm:pt modelId="{D3D57C25-61F3-441B-B6DC-D13B546C3462}" type="pres">
      <dgm:prSet presAssocID="{173054C2-B55E-421A-ACED-F88D91EDDDC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3E0141A-E34A-4B2E-9C6E-ED2ABE289CD7}" type="pres">
      <dgm:prSet presAssocID="{57A9BA7C-C5AD-44DA-A3FB-125757B8780E}" presName="composite" presStyleCnt="0">
        <dgm:presLayoutVars>
          <dgm:chMax val="1"/>
          <dgm:chPref val="1"/>
        </dgm:presLayoutVars>
      </dgm:prSet>
      <dgm:spPr/>
    </dgm:pt>
    <dgm:pt modelId="{47EA5607-A4DC-4823-98E4-2F0F522869C0}" type="pres">
      <dgm:prSet presAssocID="{57A9BA7C-C5AD-44DA-A3FB-125757B8780E}" presName="Accent" presStyleLbl="trAlignAcc1" presStyleIdx="0" presStyleCnt="4">
        <dgm:presLayoutVars>
          <dgm:chMax val="0"/>
          <dgm:chPref val="0"/>
        </dgm:presLayoutVars>
      </dgm:prSet>
      <dgm:spPr/>
    </dgm:pt>
    <dgm:pt modelId="{CB04E49C-8912-4F62-8390-DD5F8857BF17}" type="pres">
      <dgm:prSet presAssocID="{57A9BA7C-C5AD-44DA-A3FB-125757B8780E}" presName="Image" presStyleLbl="alignImgPlace1" presStyleIdx="0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6455560-B551-4E0D-9E12-65757A123FDC}" type="pres">
      <dgm:prSet presAssocID="{57A9BA7C-C5AD-44DA-A3FB-125757B8780E}" presName="ChildComposite" presStyleCnt="0"/>
      <dgm:spPr/>
    </dgm:pt>
    <dgm:pt modelId="{FB976C07-BF13-4704-A914-D8370FC5E7FB}" type="pres">
      <dgm:prSet presAssocID="{57A9BA7C-C5AD-44DA-A3FB-125757B8780E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EA2E6-36F6-452F-BC2F-6345487CE4D9}" type="pres">
      <dgm:prSet presAssocID="{57A9BA7C-C5AD-44DA-A3FB-125757B8780E}" presName="Parent" presStyleLbl="revTx" presStyleIdx="0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5B1CA-61A6-4CD0-8C2F-1E35CE497644}" type="pres">
      <dgm:prSet presAssocID="{4FDBE3FD-B1E4-4DF4-9E1F-C2225F2DE78D}" presName="sibTrans" presStyleCnt="0"/>
      <dgm:spPr/>
    </dgm:pt>
    <dgm:pt modelId="{9757D589-7DD1-482D-ACED-1476AF6560A2}" type="pres">
      <dgm:prSet presAssocID="{41BA8419-CA01-4729-AD74-C80619205DE5}" presName="composite" presStyleCnt="0">
        <dgm:presLayoutVars>
          <dgm:chMax val="1"/>
          <dgm:chPref val="1"/>
        </dgm:presLayoutVars>
      </dgm:prSet>
      <dgm:spPr/>
    </dgm:pt>
    <dgm:pt modelId="{91479FA0-1B96-4DBA-83A8-C97CE725652C}" type="pres">
      <dgm:prSet presAssocID="{41BA8419-CA01-4729-AD74-C80619205DE5}" presName="Accent" presStyleLbl="trAlignAcc1" presStyleIdx="1" presStyleCnt="4">
        <dgm:presLayoutVars>
          <dgm:chMax val="0"/>
          <dgm:chPref val="0"/>
        </dgm:presLayoutVars>
      </dgm:prSet>
      <dgm:spPr/>
    </dgm:pt>
    <dgm:pt modelId="{CDD14D96-DBA0-4893-8958-1EC951EE7CB7}" type="pres">
      <dgm:prSet presAssocID="{41BA8419-CA01-4729-AD74-C80619205DE5}" presName="Image" presStyleLbl="alignImgPlace1" presStyleIdx="1" presStyleCnt="4" custLinFactNeighborX="3124" custLinFactNeighborY="-241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922710E8-0F71-46A7-8451-839B69AE07D6}" type="pres">
      <dgm:prSet presAssocID="{41BA8419-CA01-4729-AD74-C80619205DE5}" presName="ChildComposite" presStyleCnt="0"/>
      <dgm:spPr/>
    </dgm:pt>
    <dgm:pt modelId="{279147C3-756F-4076-A34D-3FF2EB24327F}" type="pres">
      <dgm:prSet presAssocID="{41BA8419-CA01-4729-AD74-C80619205DE5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F596-598B-4C87-B47F-AA71C7D7B539}" type="pres">
      <dgm:prSet presAssocID="{41BA8419-CA01-4729-AD74-C80619205DE5}" presName="Parent" presStyleLbl="revTx" presStyleIdx="1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E0FDF-CBDA-40D5-A052-DDA165A2E5BA}" type="pres">
      <dgm:prSet presAssocID="{813779A4-07B6-4246-91B4-E0B6F8A3F27B}" presName="sibTrans" presStyleCnt="0"/>
      <dgm:spPr/>
    </dgm:pt>
    <dgm:pt modelId="{715B9F56-1951-4BD8-BC58-245C06AB9DCC}" type="pres">
      <dgm:prSet presAssocID="{29839875-2CFD-4244-829D-51705DCBB48B}" presName="composite" presStyleCnt="0">
        <dgm:presLayoutVars>
          <dgm:chMax val="1"/>
          <dgm:chPref val="1"/>
        </dgm:presLayoutVars>
      </dgm:prSet>
      <dgm:spPr/>
    </dgm:pt>
    <dgm:pt modelId="{744C6BDB-6125-4562-92AF-FED789A841CD}" type="pres">
      <dgm:prSet presAssocID="{29839875-2CFD-4244-829D-51705DCBB48B}" presName="Accent" presStyleLbl="trAlign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CF52F8-A010-40BF-9D52-B5B2E307CFBB}" type="pres">
      <dgm:prSet presAssocID="{29839875-2CFD-4244-829D-51705DCBB48B}" presName="Image" presStyleLbl="alignImgPlace1" presStyleIdx="2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12A368A-A6F2-4C2D-8633-CCC604AEFBDB}" type="pres">
      <dgm:prSet presAssocID="{29839875-2CFD-4244-829D-51705DCBB48B}" presName="ChildComposite" presStyleCnt="0"/>
      <dgm:spPr/>
    </dgm:pt>
    <dgm:pt modelId="{E08DE328-6FB1-44D0-9E7C-D102A8B71EBD}" type="pres">
      <dgm:prSet presAssocID="{29839875-2CFD-4244-829D-51705DCBB48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519EA-B1A9-4F90-A78B-7A291E4D1DBD}" type="pres">
      <dgm:prSet presAssocID="{29839875-2CFD-4244-829D-51705DCBB48B}" presName="Parent" presStyleLbl="revTx" presStyleIdx="2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975AB-3605-433A-9C9C-48515C3B2178}" type="pres">
      <dgm:prSet presAssocID="{5B52BE25-539E-43A5-8BA5-399677A2F5AF}" presName="sibTrans" presStyleCnt="0"/>
      <dgm:spPr/>
    </dgm:pt>
    <dgm:pt modelId="{608B4D31-F4AB-488A-856D-ECA871B1A2EB}" type="pres">
      <dgm:prSet presAssocID="{5A4CA3F5-BFF4-43AE-AD92-24920E99E935}" presName="composite" presStyleCnt="0">
        <dgm:presLayoutVars>
          <dgm:chMax val="1"/>
          <dgm:chPref val="1"/>
        </dgm:presLayoutVars>
      </dgm:prSet>
      <dgm:spPr/>
    </dgm:pt>
    <dgm:pt modelId="{EF1FD7AB-9668-4B75-8CE6-BBE6EE52A247}" type="pres">
      <dgm:prSet presAssocID="{5A4CA3F5-BFF4-43AE-AD92-24920E99E935}" presName="Accent" presStyleLbl="trAlignAcc1" presStyleIdx="3" presStyleCnt="4">
        <dgm:presLayoutVars>
          <dgm:chMax val="0"/>
          <dgm:chPref val="0"/>
        </dgm:presLayoutVars>
      </dgm:prSet>
      <dgm:spPr/>
    </dgm:pt>
    <dgm:pt modelId="{705F0B05-3D1C-445C-95EF-A3A5FD794C10}" type="pres">
      <dgm:prSet presAssocID="{5A4CA3F5-BFF4-43AE-AD92-24920E99E935}" presName="Image" presStyleLbl="alignImgPlace1" presStyleIdx="3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56CFDA5D-C659-4901-B52B-993E53299A03}" type="pres">
      <dgm:prSet presAssocID="{5A4CA3F5-BFF4-43AE-AD92-24920E99E935}" presName="ChildComposite" presStyleCnt="0"/>
      <dgm:spPr/>
    </dgm:pt>
    <dgm:pt modelId="{6B6F659C-C293-4CC0-840B-7F6C46E9A5CB}" type="pres">
      <dgm:prSet presAssocID="{5A4CA3F5-BFF4-43AE-AD92-24920E99E935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99A63-1BD1-4D9A-9D0C-819CFEDF43E2}" type="pres">
      <dgm:prSet presAssocID="{5A4CA3F5-BFF4-43AE-AD92-24920E99E935}" presName="Parent" presStyleLbl="revTx" presStyleIdx="3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E25CDA-FA82-4740-BAB2-B00EE345CA61}" srcId="{173054C2-B55E-421A-ACED-F88D91EDDDCF}" destId="{5A4CA3F5-BFF4-43AE-AD92-24920E99E935}" srcOrd="3" destOrd="0" parTransId="{14169E3B-AC05-4591-8BCB-F37783A5AC0B}" sibTransId="{F7ED5736-78C8-4921-8DD4-3045D1CAE14D}"/>
    <dgm:cxn modelId="{CA7C110A-5599-4409-B3E1-86160E434D64}" srcId="{173054C2-B55E-421A-ACED-F88D91EDDDCF}" destId="{29839875-2CFD-4244-829D-51705DCBB48B}" srcOrd="2" destOrd="0" parTransId="{4A587F48-2A1C-4590-950D-86104FA1574A}" sibTransId="{5B52BE25-539E-43A5-8BA5-399677A2F5AF}"/>
    <dgm:cxn modelId="{8A2619CC-C5DA-486B-8EA0-E6B3CD9B05E7}" type="presOf" srcId="{41BA8419-CA01-4729-AD74-C80619205DE5}" destId="{3681F596-598B-4C87-B47F-AA71C7D7B539}" srcOrd="0" destOrd="0" presId="urn:microsoft.com/office/officeart/2008/layout/CaptionedPictures"/>
    <dgm:cxn modelId="{39B9399B-B639-4D1B-AAE6-A664403B6CCE}" srcId="{173054C2-B55E-421A-ACED-F88D91EDDDCF}" destId="{41BA8419-CA01-4729-AD74-C80619205DE5}" srcOrd="1" destOrd="0" parTransId="{D4D1663F-03A9-49CF-BFD0-F39F78CAD96F}" sibTransId="{813779A4-07B6-4246-91B4-E0B6F8A3F27B}"/>
    <dgm:cxn modelId="{C39C5ED2-E7A1-40C2-BA7C-58482C55B779}" type="presOf" srcId="{173054C2-B55E-421A-ACED-F88D91EDDDCF}" destId="{D3D57C25-61F3-441B-B6DC-D13B546C3462}" srcOrd="0" destOrd="0" presId="urn:microsoft.com/office/officeart/2008/layout/CaptionedPictures"/>
    <dgm:cxn modelId="{03F86C36-0942-401F-B17B-CACCC32B55AB}" type="presOf" srcId="{5A4CA3F5-BFF4-43AE-AD92-24920E99E935}" destId="{36399A63-1BD1-4D9A-9D0C-819CFEDF43E2}" srcOrd="0" destOrd="0" presId="urn:microsoft.com/office/officeart/2008/layout/CaptionedPictures"/>
    <dgm:cxn modelId="{1542C51E-5065-4A64-AC33-90126994651A}" type="presOf" srcId="{57A9BA7C-C5AD-44DA-A3FB-125757B8780E}" destId="{1A5EA2E6-36F6-452F-BC2F-6345487CE4D9}" srcOrd="0" destOrd="0" presId="urn:microsoft.com/office/officeart/2008/layout/CaptionedPictures"/>
    <dgm:cxn modelId="{F1FD4668-EF41-4EF6-9167-8844089B2858}" srcId="{173054C2-B55E-421A-ACED-F88D91EDDDCF}" destId="{57A9BA7C-C5AD-44DA-A3FB-125757B8780E}" srcOrd="0" destOrd="0" parTransId="{3C59EC76-96FC-470E-BE4A-CDECC9FFD0E5}" sibTransId="{4FDBE3FD-B1E4-4DF4-9E1F-C2225F2DE78D}"/>
    <dgm:cxn modelId="{61CA1C69-A66F-4F6F-A477-2AAD4A3164AD}" type="presOf" srcId="{29839875-2CFD-4244-829D-51705DCBB48B}" destId="{3E1519EA-B1A9-4F90-A78B-7A291E4D1DBD}" srcOrd="0" destOrd="0" presId="urn:microsoft.com/office/officeart/2008/layout/CaptionedPictures"/>
    <dgm:cxn modelId="{E0D8004D-64FE-4328-B4BA-FF48578D7259}" type="presParOf" srcId="{D3D57C25-61F3-441B-B6DC-D13B546C3462}" destId="{23E0141A-E34A-4B2E-9C6E-ED2ABE289CD7}" srcOrd="0" destOrd="0" presId="urn:microsoft.com/office/officeart/2008/layout/CaptionedPictures"/>
    <dgm:cxn modelId="{9926BEC4-9893-4073-A8B7-89BF58CFCA33}" type="presParOf" srcId="{23E0141A-E34A-4B2E-9C6E-ED2ABE289CD7}" destId="{47EA5607-A4DC-4823-98E4-2F0F522869C0}" srcOrd="0" destOrd="0" presId="urn:microsoft.com/office/officeart/2008/layout/CaptionedPictures"/>
    <dgm:cxn modelId="{445AE37F-6A30-4FED-A6DA-E13199E1CC0C}" type="presParOf" srcId="{23E0141A-E34A-4B2E-9C6E-ED2ABE289CD7}" destId="{CB04E49C-8912-4F62-8390-DD5F8857BF17}" srcOrd="1" destOrd="0" presId="urn:microsoft.com/office/officeart/2008/layout/CaptionedPictures"/>
    <dgm:cxn modelId="{5B73C97C-9FDB-45E3-BC4F-D2497003294A}" type="presParOf" srcId="{23E0141A-E34A-4B2E-9C6E-ED2ABE289CD7}" destId="{76455560-B551-4E0D-9E12-65757A123FDC}" srcOrd="2" destOrd="0" presId="urn:microsoft.com/office/officeart/2008/layout/CaptionedPictures"/>
    <dgm:cxn modelId="{A878FA4E-74B4-4207-A565-3ED1A5F27019}" type="presParOf" srcId="{76455560-B551-4E0D-9E12-65757A123FDC}" destId="{FB976C07-BF13-4704-A914-D8370FC5E7FB}" srcOrd="0" destOrd="0" presId="urn:microsoft.com/office/officeart/2008/layout/CaptionedPictures"/>
    <dgm:cxn modelId="{E43D862C-DC99-4CA2-8DC8-D655C7342475}" type="presParOf" srcId="{76455560-B551-4E0D-9E12-65757A123FDC}" destId="{1A5EA2E6-36F6-452F-BC2F-6345487CE4D9}" srcOrd="1" destOrd="0" presId="urn:microsoft.com/office/officeart/2008/layout/CaptionedPictures"/>
    <dgm:cxn modelId="{0D233FD7-7012-4B97-90C3-CB0A7FA68EFB}" type="presParOf" srcId="{D3D57C25-61F3-441B-B6DC-D13B546C3462}" destId="{EC05B1CA-61A6-4CD0-8C2F-1E35CE497644}" srcOrd="1" destOrd="0" presId="urn:microsoft.com/office/officeart/2008/layout/CaptionedPictures"/>
    <dgm:cxn modelId="{BC1304BD-C0CB-438D-9553-5A0240410781}" type="presParOf" srcId="{D3D57C25-61F3-441B-B6DC-D13B546C3462}" destId="{9757D589-7DD1-482D-ACED-1476AF6560A2}" srcOrd="2" destOrd="0" presId="urn:microsoft.com/office/officeart/2008/layout/CaptionedPictures"/>
    <dgm:cxn modelId="{A9B666D8-7582-4A3B-8F5C-8674C9E55187}" type="presParOf" srcId="{9757D589-7DD1-482D-ACED-1476AF6560A2}" destId="{91479FA0-1B96-4DBA-83A8-C97CE725652C}" srcOrd="0" destOrd="0" presId="urn:microsoft.com/office/officeart/2008/layout/CaptionedPictures"/>
    <dgm:cxn modelId="{2EC837BB-4181-4A74-A644-1302719615D7}" type="presParOf" srcId="{9757D589-7DD1-482D-ACED-1476AF6560A2}" destId="{CDD14D96-DBA0-4893-8958-1EC951EE7CB7}" srcOrd="1" destOrd="0" presId="urn:microsoft.com/office/officeart/2008/layout/CaptionedPictures"/>
    <dgm:cxn modelId="{468368B4-9342-4305-943B-542DC8C75A86}" type="presParOf" srcId="{9757D589-7DD1-482D-ACED-1476AF6560A2}" destId="{922710E8-0F71-46A7-8451-839B69AE07D6}" srcOrd="2" destOrd="0" presId="urn:microsoft.com/office/officeart/2008/layout/CaptionedPictures"/>
    <dgm:cxn modelId="{70BB9A6C-6582-44B3-B935-3358C9268D19}" type="presParOf" srcId="{922710E8-0F71-46A7-8451-839B69AE07D6}" destId="{279147C3-756F-4076-A34D-3FF2EB24327F}" srcOrd="0" destOrd="0" presId="urn:microsoft.com/office/officeart/2008/layout/CaptionedPictures"/>
    <dgm:cxn modelId="{BDD7277A-99C4-4BA4-81A8-9D4299DFFFCD}" type="presParOf" srcId="{922710E8-0F71-46A7-8451-839B69AE07D6}" destId="{3681F596-598B-4C87-B47F-AA71C7D7B539}" srcOrd="1" destOrd="0" presId="urn:microsoft.com/office/officeart/2008/layout/CaptionedPictures"/>
    <dgm:cxn modelId="{8FB8DE51-B3FF-4D07-B183-416E2D739354}" type="presParOf" srcId="{D3D57C25-61F3-441B-B6DC-D13B546C3462}" destId="{79EE0FDF-CBDA-40D5-A052-DDA165A2E5BA}" srcOrd="3" destOrd="0" presId="urn:microsoft.com/office/officeart/2008/layout/CaptionedPictures"/>
    <dgm:cxn modelId="{D38B5EFB-674B-47ED-9FC0-808D2FBC0F4D}" type="presParOf" srcId="{D3D57C25-61F3-441B-B6DC-D13B546C3462}" destId="{715B9F56-1951-4BD8-BC58-245C06AB9DCC}" srcOrd="4" destOrd="0" presId="urn:microsoft.com/office/officeart/2008/layout/CaptionedPictures"/>
    <dgm:cxn modelId="{FEE0CD8F-9B31-4FC7-8CE4-24610742912A}" type="presParOf" srcId="{715B9F56-1951-4BD8-BC58-245C06AB9DCC}" destId="{744C6BDB-6125-4562-92AF-FED789A841CD}" srcOrd="0" destOrd="0" presId="urn:microsoft.com/office/officeart/2008/layout/CaptionedPictures"/>
    <dgm:cxn modelId="{9590A414-57A3-4C28-8CE3-D53D3826FA42}" type="presParOf" srcId="{715B9F56-1951-4BD8-BC58-245C06AB9DCC}" destId="{4FCF52F8-A010-40BF-9D52-B5B2E307CFBB}" srcOrd="1" destOrd="0" presId="urn:microsoft.com/office/officeart/2008/layout/CaptionedPictures"/>
    <dgm:cxn modelId="{DC040200-0AE1-4F13-971F-763DECF6FB57}" type="presParOf" srcId="{715B9F56-1951-4BD8-BC58-245C06AB9DCC}" destId="{512A368A-A6F2-4C2D-8633-CCC604AEFBDB}" srcOrd="2" destOrd="0" presId="urn:microsoft.com/office/officeart/2008/layout/CaptionedPictures"/>
    <dgm:cxn modelId="{51BE9FF5-A99D-4F4C-A24A-75CBB1ADED32}" type="presParOf" srcId="{512A368A-A6F2-4C2D-8633-CCC604AEFBDB}" destId="{E08DE328-6FB1-44D0-9E7C-D102A8B71EBD}" srcOrd="0" destOrd="0" presId="urn:microsoft.com/office/officeart/2008/layout/CaptionedPictures"/>
    <dgm:cxn modelId="{BA8CCF21-082D-4A68-AA07-C789885C0531}" type="presParOf" srcId="{512A368A-A6F2-4C2D-8633-CCC604AEFBDB}" destId="{3E1519EA-B1A9-4F90-A78B-7A291E4D1DBD}" srcOrd="1" destOrd="0" presId="urn:microsoft.com/office/officeart/2008/layout/CaptionedPictures"/>
    <dgm:cxn modelId="{F5A5B5F1-9E00-4989-BE2A-EFE80ABE1711}" type="presParOf" srcId="{D3D57C25-61F3-441B-B6DC-D13B546C3462}" destId="{792975AB-3605-433A-9C9C-48515C3B2178}" srcOrd="5" destOrd="0" presId="urn:microsoft.com/office/officeart/2008/layout/CaptionedPictures"/>
    <dgm:cxn modelId="{1ADE55EA-22F7-4A76-8106-5DD943BD7D7C}" type="presParOf" srcId="{D3D57C25-61F3-441B-B6DC-D13B546C3462}" destId="{608B4D31-F4AB-488A-856D-ECA871B1A2EB}" srcOrd="6" destOrd="0" presId="urn:microsoft.com/office/officeart/2008/layout/CaptionedPictures"/>
    <dgm:cxn modelId="{55D49B85-F353-4791-BEE8-8508BFFEC52E}" type="presParOf" srcId="{608B4D31-F4AB-488A-856D-ECA871B1A2EB}" destId="{EF1FD7AB-9668-4B75-8CE6-BBE6EE52A247}" srcOrd="0" destOrd="0" presId="urn:microsoft.com/office/officeart/2008/layout/CaptionedPictures"/>
    <dgm:cxn modelId="{4E9003AB-CAA5-4471-850B-430DF02559CA}" type="presParOf" srcId="{608B4D31-F4AB-488A-856D-ECA871B1A2EB}" destId="{705F0B05-3D1C-445C-95EF-A3A5FD794C10}" srcOrd="1" destOrd="0" presId="urn:microsoft.com/office/officeart/2008/layout/CaptionedPictures"/>
    <dgm:cxn modelId="{BF4148F7-09EF-4A49-A1BB-C564E4A14B0E}" type="presParOf" srcId="{608B4D31-F4AB-488A-856D-ECA871B1A2EB}" destId="{56CFDA5D-C659-4901-B52B-993E53299A03}" srcOrd="2" destOrd="0" presId="urn:microsoft.com/office/officeart/2008/layout/CaptionedPictures"/>
    <dgm:cxn modelId="{ABE8A0DB-3291-4BB5-9140-3681BE970905}" type="presParOf" srcId="{56CFDA5D-C659-4901-B52B-993E53299A03}" destId="{6B6F659C-C293-4CC0-840B-7F6C46E9A5CB}" srcOrd="0" destOrd="0" presId="urn:microsoft.com/office/officeart/2008/layout/CaptionedPictures"/>
    <dgm:cxn modelId="{9C171864-997B-41DC-9169-F3C0D7CAA874}" type="presParOf" srcId="{56CFDA5D-C659-4901-B52B-993E53299A03}" destId="{36399A63-1BD1-4D9A-9D0C-819CFEDF43E2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3054C2-B55E-421A-ACED-F88D91EDDDC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9BA7C-C5AD-44DA-A3FB-125757B8780E}">
      <dgm:prSet phldrT="[Text]"/>
      <dgm:spPr/>
      <dgm:t>
        <a:bodyPr/>
        <a:lstStyle/>
        <a:p>
          <a:r>
            <a:rPr lang="en-US" dirty="0" smtClean="0"/>
            <a:t>Informative</a:t>
          </a:r>
          <a:endParaRPr lang="en-US" dirty="0"/>
        </a:p>
      </dgm:t>
    </dgm:pt>
    <dgm:pt modelId="{4FDBE3FD-B1E4-4DF4-9E1F-C2225F2DE78D}" type="sibTrans" cxnId="{F1FD4668-EF41-4EF6-9167-8844089B2858}">
      <dgm:prSet/>
      <dgm:spPr/>
      <dgm:t>
        <a:bodyPr/>
        <a:lstStyle/>
        <a:p>
          <a:endParaRPr lang="en-US"/>
        </a:p>
      </dgm:t>
    </dgm:pt>
    <dgm:pt modelId="{3C59EC76-96FC-470E-BE4A-CDECC9FFD0E5}" type="parTrans" cxnId="{F1FD4668-EF41-4EF6-9167-8844089B2858}">
      <dgm:prSet/>
      <dgm:spPr/>
      <dgm:t>
        <a:bodyPr/>
        <a:lstStyle/>
        <a:p>
          <a:endParaRPr lang="en-US"/>
        </a:p>
      </dgm:t>
    </dgm:pt>
    <dgm:pt modelId="{34AA3B3F-E1E8-4CEB-835B-F08582098C21}">
      <dgm:prSet phldrT="[Text]"/>
      <dgm:spPr/>
      <dgm:t>
        <a:bodyPr/>
        <a:lstStyle/>
        <a:p>
          <a:r>
            <a:rPr lang="en-US" dirty="0" smtClean="0"/>
            <a:t>Crowded People</a:t>
          </a:r>
          <a:endParaRPr lang="en-US" dirty="0"/>
        </a:p>
      </dgm:t>
    </dgm:pt>
    <dgm:pt modelId="{D81CD07A-295D-465A-9AFD-B9D63547BE53}" type="sibTrans" cxnId="{09D64646-B8A1-4341-9F1B-ACE5589305E5}">
      <dgm:prSet/>
      <dgm:spPr/>
      <dgm:t>
        <a:bodyPr/>
        <a:lstStyle/>
        <a:p>
          <a:endParaRPr lang="en-US"/>
        </a:p>
      </dgm:t>
    </dgm:pt>
    <dgm:pt modelId="{88F31DD3-DBF1-4AE9-ADC4-980F15A99913}" type="parTrans" cxnId="{09D64646-B8A1-4341-9F1B-ACE5589305E5}">
      <dgm:prSet/>
      <dgm:spPr/>
      <dgm:t>
        <a:bodyPr/>
        <a:lstStyle/>
        <a:p>
          <a:endParaRPr lang="en-US"/>
        </a:p>
      </dgm:t>
    </dgm:pt>
    <dgm:pt modelId="{D3D57C25-61F3-441B-B6DC-D13B546C3462}" type="pres">
      <dgm:prSet presAssocID="{173054C2-B55E-421A-ACED-F88D91EDDDC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3E0141A-E34A-4B2E-9C6E-ED2ABE289CD7}" type="pres">
      <dgm:prSet presAssocID="{57A9BA7C-C5AD-44DA-A3FB-125757B8780E}" presName="composite" presStyleCnt="0">
        <dgm:presLayoutVars>
          <dgm:chMax val="1"/>
          <dgm:chPref val="1"/>
        </dgm:presLayoutVars>
      </dgm:prSet>
      <dgm:spPr/>
    </dgm:pt>
    <dgm:pt modelId="{47EA5607-A4DC-4823-98E4-2F0F522869C0}" type="pres">
      <dgm:prSet presAssocID="{57A9BA7C-C5AD-44DA-A3FB-125757B8780E}" presName="Accent" presStyleLbl="trAlignAcc1" presStyleIdx="0" presStyleCnt="2">
        <dgm:presLayoutVars>
          <dgm:chMax val="0"/>
          <dgm:chPref val="0"/>
        </dgm:presLayoutVars>
      </dgm:prSet>
      <dgm:spPr/>
    </dgm:pt>
    <dgm:pt modelId="{CB04E49C-8912-4F62-8390-DD5F8857BF17}" type="pres">
      <dgm:prSet presAssocID="{57A9BA7C-C5AD-44DA-A3FB-125757B8780E}" presName="Image" presStyleLbl="alignImgPlace1" presStyleIdx="0" presStyleCnt="2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6455560-B551-4E0D-9E12-65757A123FDC}" type="pres">
      <dgm:prSet presAssocID="{57A9BA7C-C5AD-44DA-A3FB-125757B8780E}" presName="ChildComposite" presStyleCnt="0"/>
      <dgm:spPr/>
    </dgm:pt>
    <dgm:pt modelId="{FB976C07-BF13-4704-A914-D8370FC5E7FB}" type="pres">
      <dgm:prSet presAssocID="{57A9BA7C-C5AD-44DA-A3FB-125757B8780E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EA2E6-36F6-452F-BC2F-6345487CE4D9}" type="pres">
      <dgm:prSet presAssocID="{57A9BA7C-C5AD-44DA-A3FB-125757B8780E}" presName="Parent" presStyleLbl="revTx" presStyleIdx="0" presStyleCnt="2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5B1CA-61A6-4CD0-8C2F-1E35CE497644}" type="pres">
      <dgm:prSet presAssocID="{4FDBE3FD-B1E4-4DF4-9E1F-C2225F2DE78D}" presName="sibTrans" presStyleCnt="0"/>
      <dgm:spPr/>
    </dgm:pt>
    <dgm:pt modelId="{230149DC-B6E2-4B51-B619-473AD0DCB562}" type="pres">
      <dgm:prSet presAssocID="{34AA3B3F-E1E8-4CEB-835B-F08582098C21}" presName="composite" presStyleCnt="0">
        <dgm:presLayoutVars>
          <dgm:chMax val="1"/>
          <dgm:chPref val="1"/>
        </dgm:presLayoutVars>
      </dgm:prSet>
      <dgm:spPr/>
    </dgm:pt>
    <dgm:pt modelId="{542E846B-16CF-4F09-94DE-02FA7ACDC1DD}" type="pres">
      <dgm:prSet presAssocID="{34AA3B3F-E1E8-4CEB-835B-F08582098C21}" presName="Accent" presStyleLbl="trAlignAcc1" presStyleIdx="1" presStyleCnt="2">
        <dgm:presLayoutVars>
          <dgm:chMax val="0"/>
          <dgm:chPref val="0"/>
        </dgm:presLayoutVars>
      </dgm:prSet>
      <dgm:spPr/>
    </dgm:pt>
    <dgm:pt modelId="{F6AD41C5-4B66-4114-A0F2-B7A68633380D}" type="pres">
      <dgm:prSet presAssocID="{34AA3B3F-E1E8-4CEB-835B-F08582098C21}" presName="Image" presStyleLbl="alignImgPlace1" presStyleIdx="1" presStyleCnt="2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F67409-5EA0-4C75-AB0D-9193A2E9819C}" type="pres">
      <dgm:prSet presAssocID="{34AA3B3F-E1E8-4CEB-835B-F08582098C21}" presName="ChildComposite" presStyleCnt="0"/>
      <dgm:spPr/>
    </dgm:pt>
    <dgm:pt modelId="{C9EF0AD5-61E4-4655-B547-79C2E7967359}" type="pres">
      <dgm:prSet presAssocID="{34AA3B3F-E1E8-4CEB-835B-F08582098C2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277161-8C30-495F-B95F-389C9551C2DE}" type="pres">
      <dgm:prSet presAssocID="{34AA3B3F-E1E8-4CEB-835B-F08582098C21}" presName="Parent" presStyleLbl="revTx" presStyleIdx="1" presStyleCnt="2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22E402-E0BC-42D5-A3C5-4642B54E29EE}" type="presOf" srcId="{57A9BA7C-C5AD-44DA-A3FB-125757B8780E}" destId="{1A5EA2E6-36F6-452F-BC2F-6345487CE4D9}" srcOrd="0" destOrd="0" presId="urn:microsoft.com/office/officeart/2008/layout/CaptionedPictures"/>
    <dgm:cxn modelId="{6E163BF5-CDBB-40D7-945F-663E632D7077}" type="presOf" srcId="{34AA3B3F-E1E8-4CEB-835B-F08582098C21}" destId="{35277161-8C30-495F-B95F-389C9551C2DE}" srcOrd="0" destOrd="0" presId="urn:microsoft.com/office/officeart/2008/layout/CaptionedPictures"/>
    <dgm:cxn modelId="{09D64646-B8A1-4341-9F1B-ACE5589305E5}" srcId="{173054C2-B55E-421A-ACED-F88D91EDDDCF}" destId="{34AA3B3F-E1E8-4CEB-835B-F08582098C21}" srcOrd="1" destOrd="0" parTransId="{88F31DD3-DBF1-4AE9-ADC4-980F15A99913}" sibTransId="{D81CD07A-295D-465A-9AFD-B9D63547BE53}"/>
    <dgm:cxn modelId="{AF36D836-6FD5-4666-9BF6-C21830B24B9C}" type="presOf" srcId="{173054C2-B55E-421A-ACED-F88D91EDDDCF}" destId="{D3D57C25-61F3-441B-B6DC-D13B546C3462}" srcOrd="0" destOrd="0" presId="urn:microsoft.com/office/officeart/2008/layout/CaptionedPictures"/>
    <dgm:cxn modelId="{F1FD4668-EF41-4EF6-9167-8844089B2858}" srcId="{173054C2-B55E-421A-ACED-F88D91EDDDCF}" destId="{57A9BA7C-C5AD-44DA-A3FB-125757B8780E}" srcOrd="0" destOrd="0" parTransId="{3C59EC76-96FC-470E-BE4A-CDECC9FFD0E5}" sibTransId="{4FDBE3FD-B1E4-4DF4-9E1F-C2225F2DE78D}"/>
    <dgm:cxn modelId="{0B3BCDEC-CFE1-47BE-9A26-C40C9991D1BA}" type="presParOf" srcId="{D3D57C25-61F3-441B-B6DC-D13B546C3462}" destId="{23E0141A-E34A-4B2E-9C6E-ED2ABE289CD7}" srcOrd="0" destOrd="0" presId="urn:microsoft.com/office/officeart/2008/layout/CaptionedPictures"/>
    <dgm:cxn modelId="{9F30ABBE-5D53-4F5A-942C-93517D81480E}" type="presParOf" srcId="{23E0141A-E34A-4B2E-9C6E-ED2ABE289CD7}" destId="{47EA5607-A4DC-4823-98E4-2F0F522869C0}" srcOrd="0" destOrd="0" presId="urn:microsoft.com/office/officeart/2008/layout/CaptionedPictures"/>
    <dgm:cxn modelId="{6654943F-B771-4E9D-9148-270B45260A4F}" type="presParOf" srcId="{23E0141A-E34A-4B2E-9C6E-ED2ABE289CD7}" destId="{CB04E49C-8912-4F62-8390-DD5F8857BF17}" srcOrd="1" destOrd="0" presId="urn:microsoft.com/office/officeart/2008/layout/CaptionedPictures"/>
    <dgm:cxn modelId="{1488023D-1083-412B-8BD4-90251FCCAE0C}" type="presParOf" srcId="{23E0141A-E34A-4B2E-9C6E-ED2ABE289CD7}" destId="{76455560-B551-4E0D-9E12-65757A123FDC}" srcOrd="2" destOrd="0" presId="urn:microsoft.com/office/officeart/2008/layout/CaptionedPictures"/>
    <dgm:cxn modelId="{F6CABEE6-2EC0-4C1A-8C6E-73CFAFD3FCD9}" type="presParOf" srcId="{76455560-B551-4E0D-9E12-65757A123FDC}" destId="{FB976C07-BF13-4704-A914-D8370FC5E7FB}" srcOrd="0" destOrd="0" presId="urn:microsoft.com/office/officeart/2008/layout/CaptionedPictures"/>
    <dgm:cxn modelId="{99BB67E3-E867-43A3-A59B-E4A00DCA4AEC}" type="presParOf" srcId="{76455560-B551-4E0D-9E12-65757A123FDC}" destId="{1A5EA2E6-36F6-452F-BC2F-6345487CE4D9}" srcOrd="1" destOrd="0" presId="urn:microsoft.com/office/officeart/2008/layout/CaptionedPictures"/>
    <dgm:cxn modelId="{A973391C-A313-47E3-9316-4C4F630FCDE1}" type="presParOf" srcId="{D3D57C25-61F3-441B-B6DC-D13B546C3462}" destId="{EC05B1CA-61A6-4CD0-8C2F-1E35CE497644}" srcOrd="1" destOrd="0" presId="urn:microsoft.com/office/officeart/2008/layout/CaptionedPictures"/>
    <dgm:cxn modelId="{7CFBBC85-37C4-4533-9BF8-235329393F2F}" type="presParOf" srcId="{D3D57C25-61F3-441B-B6DC-D13B546C3462}" destId="{230149DC-B6E2-4B51-B619-473AD0DCB562}" srcOrd="2" destOrd="0" presId="urn:microsoft.com/office/officeart/2008/layout/CaptionedPictures"/>
    <dgm:cxn modelId="{141F8275-D74A-4EE2-ACAB-9023B1F51134}" type="presParOf" srcId="{230149DC-B6E2-4B51-B619-473AD0DCB562}" destId="{542E846B-16CF-4F09-94DE-02FA7ACDC1DD}" srcOrd="0" destOrd="0" presId="urn:microsoft.com/office/officeart/2008/layout/CaptionedPictures"/>
    <dgm:cxn modelId="{49D639F5-711B-475B-B48D-0849E9DF7BF4}" type="presParOf" srcId="{230149DC-B6E2-4B51-B619-473AD0DCB562}" destId="{F6AD41C5-4B66-4114-A0F2-B7A68633380D}" srcOrd="1" destOrd="0" presId="urn:microsoft.com/office/officeart/2008/layout/CaptionedPictures"/>
    <dgm:cxn modelId="{0CB73BA1-6B6A-4D19-8D5E-980C238B79F9}" type="presParOf" srcId="{230149DC-B6E2-4B51-B619-473AD0DCB562}" destId="{E7F67409-5EA0-4C75-AB0D-9193A2E9819C}" srcOrd="2" destOrd="0" presId="urn:microsoft.com/office/officeart/2008/layout/CaptionedPictures"/>
    <dgm:cxn modelId="{D4362400-386E-4F02-8605-5CE4DD798A48}" type="presParOf" srcId="{E7F67409-5EA0-4C75-AB0D-9193A2E9819C}" destId="{C9EF0AD5-61E4-4655-B547-79C2E7967359}" srcOrd="0" destOrd="0" presId="urn:microsoft.com/office/officeart/2008/layout/CaptionedPictures"/>
    <dgm:cxn modelId="{43E6F4B8-2FC2-46C8-A460-5C038E83F212}" type="presParOf" srcId="{E7F67409-5EA0-4C75-AB0D-9193A2E9819C}" destId="{35277161-8C30-495F-B95F-389C9551C2DE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dirty="0" smtClean="0"/>
            <a:t>SQL Server 2008 R2</a:t>
          </a:r>
          <a:endParaRPr lang="en-US" dirty="0"/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dirty="0" smtClean="0"/>
            <a:t>ASP.NET MVC4</a:t>
          </a:r>
          <a:endParaRPr lang="en-US" dirty="0"/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015B32DC-6F54-453A-A9E6-BD9FF2D31CBA}">
      <dgm:prSet/>
      <dgm:spPr/>
      <dgm:t>
        <a:bodyPr/>
        <a:lstStyle/>
        <a:p>
          <a:r>
            <a:rPr lang="en-US" dirty="0" smtClean="0"/>
            <a:t>Google API</a:t>
          </a:r>
          <a:endParaRPr lang="en-US" dirty="0"/>
        </a:p>
      </dgm:t>
    </dgm:pt>
    <dgm:pt modelId="{FED116AD-6A80-44E3-B0DE-9FD4527F4EB7}" type="parTrans" cxnId="{8324D639-E05E-4F04-971D-FE31B66239C8}">
      <dgm:prSet/>
      <dgm:spPr/>
      <dgm:t>
        <a:bodyPr/>
        <a:lstStyle/>
        <a:p>
          <a:endParaRPr lang="en-US"/>
        </a:p>
      </dgm:t>
    </dgm:pt>
    <dgm:pt modelId="{B64002D7-181F-4416-854B-BD0038C7945A}" type="sibTrans" cxnId="{8324D639-E05E-4F04-971D-FE31B66239C8}">
      <dgm:prSet/>
      <dgm:spPr/>
      <dgm:t>
        <a:bodyPr/>
        <a:lstStyle/>
        <a:p>
          <a:endParaRPr lang="en-US"/>
        </a:p>
      </dgm:t>
    </dgm:pt>
    <dgm:pt modelId="{045C7DE6-D6BF-4DB1-8A10-680212D711F8}">
      <dgm:prSet/>
      <dgm:spPr/>
      <dgm:t>
        <a:bodyPr/>
        <a:lstStyle/>
        <a:p>
          <a:r>
            <a:rPr lang="en-US" dirty="0" err="1" smtClean="0"/>
            <a:t>SignalR</a:t>
          </a:r>
          <a:endParaRPr lang="en-US" dirty="0"/>
        </a:p>
      </dgm:t>
    </dgm:pt>
    <dgm:pt modelId="{78B18919-EA76-4DFC-8778-3C4AF105BDCD}" type="parTrans" cxnId="{F9A77746-682B-4AAF-ADE7-DEFA14EEF8B8}">
      <dgm:prSet/>
      <dgm:spPr/>
      <dgm:t>
        <a:bodyPr/>
        <a:lstStyle/>
        <a:p>
          <a:endParaRPr lang="vi-VN"/>
        </a:p>
      </dgm:t>
    </dgm:pt>
    <dgm:pt modelId="{D7258F9D-9501-4D07-9861-2C6D9927E29C}" type="sibTrans" cxnId="{F9A77746-682B-4AAF-ADE7-DEFA14EEF8B8}">
      <dgm:prSet/>
      <dgm:spPr/>
      <dgm:t>
        <a:bodyPr/>
        <a:lstStyle/>
        <a:p>
          <a:endParaRPr lang="vi-VN"/>
        </a:p>
      </dgm:t>
    </dgm:pt>
    <dgm:pt modelId="{93E83133-3E95-4B79-9A36-FEA5CEEE16FB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86FB53A9-7133-4037-A6F5-9C28AFDA61F2}" type="pres">
      <dgm:prSet presAssocID="{015B32DC-6F54-453A-A9E6-BD9FF2D31CBA}" presName="composite" presStyleCnt="0"/>
      <dgm:spPr/>
      <dgm:t>
        <a:bodyPr/>
        <a:lstStyle/>
        <a:p>
          <a:endParaRPr lang="vi-VN"/>
        </a:p>
      </dgm:t>
    </dgm:pt>
    <dgm:pt modelId="{29A24E7D-3FF1-4D21-8848-DFD4C344B68D}" type="pres">
      <dgm:prSet presAssocID="{015B32DC-6F54-453A-A9E6-BD9FF2D31CBA}" presName="rect1" presStyleLbl="b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683AFB3C-0413-4076-AC62-FD1B3BCD424B}" type="pres">
      <dgm:prSet presAssocID="{015B32DC-6F54-453A-A9E6-BD9FF2D31CBA}" presName="rect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32D88-6548-4A90-9723-A922D9834BA0}" type="pres">
      <dgm:prSet presAssocID="{B64002D7-181F-4416-854B-BD0038C7945A}" presName="sibTrans" presStyleCnt="0"/>
      <dgm:spPr/>
      <dgm:t>
        <a:bodyPr/>
        <a:lstStyle/>
        <a:p>
          <a:endParaRPr lang="vi-VN"/>
        </a:p>
      </dgm:t>
    </dgm:pt>
    <dgm:pt modelId="{66D10A9C-C7A0-428E-B8BF-40B25C7DD116}" type="pres">
      <dgm:prSet presAssocID="{045C7DE6-D6BF-4DB1-8A10-680212D711F8}" presName="composite" presStyleCnt="0"/>
      <dgm:spPr/>
      <dgm:t>
        <a:bodyPr/>
        <a:lstStyle/>
        <a:p>
          <a:endParaRPr lang="vi-VN"/>
        </a:p>
      </dgm:t>
    </dgm:pt>
    <dgm:pt modelId="{701ACC3F-D9C2-47D9-8040-AC5529AFFA07}" type="pres">
      <dgm:prSet presAssocID="{045C7DE6-D6BF-4DB1-8A10-680212D711F8}" presName="rect1" presStyleLbl="bg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vi-VN"/>
        </a:p>
      </dgm:t>
    </dgm:pt>
    <dgm:pt modelId="{0C9795A3-5CEB-4BC4-A10F-D59F5193FEDF}" type="pres">
      <dgm:prSet presAssocID="{045C7DE6-D6BF-4DB1-8A10-680212D711F8}" presName="rect2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AC1323C-3BC6-4EFC-9B31-B61F695B4D58}" type="pres">
      <dgm:prSet presAssocID="{D7258F9D-9501-4D07-9861-2C6D9927E29C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02C022C6-251D-4912-8AAE-C017501B50AD}" type="presOf" srcId="{93E83133-3E95-4B79-9A36-FEA5CEEE16FB}" destId="{B9C0B3C7-FA16-4C3A-8BDE-66896C99C7D6}" srcOrd="0" destOrd="0" presId="urn:microsoft.com/office/officeart/2008/layout/BendingPictureBlocks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08175E35-273E-44ED-8EEE-3993B65B40CA}" type="presOf" srcId="{015B32DC-6F54-453A-A9E6-BD9FF2D31CBA}" destId="{683AFB3C-0413-4076-AC62-FD1B3BCD424B}" srcOrd="0" destOrd="0" presId="urn:microsoft.com/office/officeart/2008/layout/BendingPictureBlocks"/>
    <dgm:cxn modelId="{8A261BB3-4144-4F8C-8003-2887CDDE27D1}" type="presOf" srcId="{F551E340-3751-432F-AF17-559B47B20A70}" destId="{BD9C1462-5556-48C8-A12D-217C0A2CCB23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B98908B5-B36E-42E8-9119-31F0E64D3E64}" type="presOf" srcId="{1085CC28-F79F-479F-A0F5-61CC551815C1}" destId="{368E33FC-B5E3-4B83-AF38-481827DD1CD1}" srcOrd="0" destOrd="0" presId="urn:microsoft.com/office/officeart/2008/layout/BendingPictureBlocks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1E563BFB-0235-4059-B53A-359E82438EBA}" type="presOf" srcId="{B0DB6AFD-3A95-4A15-819B-AD65D9969745}" destId="{FFAC641C-D195-4E24-A2AE-50E45687C9BB}" srcOrd="0" destOrd="0" presId="urn:microsoft.com/office/officeart/2008/layout/BendingPictureBlocks"/>
    <dgm:cxn modelId="{F9A77746-682B-4AAF-ADE7-DEFA14EEF8B8}" srcId="{1085CC28-F79F-479F-A0F5-61CC551815C1}" destId="{045C7DE6-D6BF-4DB1-8A10-680212D711F8}" srcOrd="6" destOrd="0" parTransId="{78B18919-EA76-4DFC-8778-3C4AF105BDCD}" sibTransId="{D7258F9D-9501-4D07-9861-2C6D9927E29C}"/>
    <dgm:cxn modelId="{FC2640F4-2EBE-4CBE-9C2F-BC823E46F447}" type="presOf" srcId="{045C7DE6-D6BF-4DB1-8A10-680212D711F8}" destId="{0C9795A3-5CEB-4BC4-A10F-D59F5193FEDF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7351016-BC55-4D84-BC45-58426E054B93}" type="presOf" srcId="{4457D35E-BF66-467E-8BC5-D01C3A998114}" destId="{8A864993-586B-4550-AF7F-4DCD3803A9DD}" srcOrd="0" destOrd="0" presId="urn:microsoft.com/office/officeart/2008/layout/BendingPictureBlocks"/>
    <dgm:cxn modelId="{7B2D3C02-E8FC-4FC5-B54E-78A2592B97BD}" type="presOf" srcId="{87E287E7-BF52-49C6-8F29-7AC56DF45922}" destId="{9D13A05A-E7E2-4BEA-BFDF-E00865D1D609}" srcOrd="0" destOrd="0" presId="urn:microsoft.com/office/officeart/2008/layout/BendingPictureBlocks"/>
    <dgm:cxn modelId="{962C211B-EF89-4A85-BDAB-7BDEB1600809}" srcId="{1085CC28-F79F-479F-A0F5-61CC551815C1}" destId="{93E83133-3E95-4B79-9A36-FEA5CEEE16FB}" srcOrd="7" destOrd="0" parTransId="{8CDE63B3-77DD-4A54-A44A-1A475CC61E5A}" sibTransId="{6E0B480B-8049-4C5B-AE83-1A800BB38B27}"/>
    <dgm:cxn modelId="{EFB9B129-BB6B-4FB3-B796-10CC4251BC1F}" type="presOf" srcId="{BBCF0070-5E7F-458F-8742-FDAE6EC025F7}" destId="{37661726-9DF7-456A-BAA7-C88AC604E94A}" srcOrd="0" destOrd="0" presId="urn:microsoft.com/office/officeart/2008/layout/BendingPictureBlocks"/>
    <dgm:cxn modelId="{8324D639-E05E-4F04-971D-FE31B66239C8}" srcId="{1085CC28-F79F-479F-A0F5-61CC551815C1}" destId="{015B32DC-6F54-453A-A9E6-BD9FF2D31CBA}" srcOrd="5" destOrd="0" parTransId="{FED116AD-6A80-44E3-B0DE-9FD4527F4EB7}" sibTransId="{B64002D7-181F-4416-854B-BD0038C7945A}"/>
    <dgm:cxn modelId="{98AD382A-BFFD-44F4-8659-89506AD96C4A}" type="presParOf" srcId="{368E33FC-B5E3-4B83-AF38-481827DD1CD1}" destId="{C402F0C9-37C6-43FB-8146-AD4B412FDEA9}" srcOrd="0" destOrd="0" presId="urn:microsoft.com/office/officeart/2008/layout/BendingPictureBlocks"/>
    <dgm:cxn modelId="{92F2BDDC-51F7-4415-A0B7-4CCDC0379E49}" type="presParOf" srcId="{C402F0C9-37C6-43FB-8146-AD4B412FDEA9}" destId="{78829755-EC80-415C-8DC8-C0A649FC32DA}" srcOrd="0" destOrd="0" presId="urn:microsoft.com/office/officeart/2008/layout/BendingPictureBlocks"/>
    <dgm:cxn modelId="{01865D0E-5727-4472-AF68-35C284695BD6}" type="presParOf" srcId="{C402F0C9-37C6-43FB-8146-AD4B412FDEA9}" destId="{9D13A05A-E7E2-4BEA-BFDF-E00865D1D609}" srcOrd="1" destOrd="0" presId="urn:microsoft.com/office/officeart/2008/layout/BendingPictureBlocks"/>
    <dgm:cxn modelId="{33219D16-F1B2-42A6-97D4-56C0C6BF48F6}" type="presParOf" srcId="{368E33FC-B5E3-4B83-AF38-481827DD1CD1}" destId="{AAA70C3C-A174-415C-91E6-36F1361B06F3}" srcOrd="1" destOrd="0" presId="urn:microsoft.com/office/officeart/2008/layout/BendingPictureBlocks"/>
    <dgm:cxn modelId="{1A4274AE-0E25-4165-8442-F3A99DBF8A9C}" type="presParOf" srcId="{368E33FC-B5E3-4B83-AF38-481827DD1CD1}" destId="{3EF19B42-5BD9-4F14-9662-5E5FA5961ECB}" srcOrd="2" destOrd="0" presId="urn:microsoft.com/office/officeart/2008/layout/BendingPictureBlocks"/>
    <dgm:cxn modelId="{1BA9A8E6-DAB4-4BFD-9F4B-68A8032EE88B}" type="presParOf" srcId="{3EF19B42-5BD9-4F14-9662-5E5FA5961ECB}" destId="{24895107-7620-4FCC-89E1-FE7AD68D283E}" srcOrd="0" destOrd="0" presId="urn:microsoft.com/office/officeart/2008/layout/BendingPictureBlocks"/>
    <dgm:cxn modelId="{82363422-01D0-4137-96B0-9E5569787197}" type="presParOf" srcId="{3EF19B42-5BD9-4F14-9662-5E5FA5961ECB}" destId="{8A864993-586B-4550-AF7F-4DCD3803A9DD}" srcOrd="1" destOrd="0" presId="urn:microsoft.com/office/officeart/2008/layout/BendingPictureBlocks"/>
    <dgm:cxn modelId="{F86667F5-20BF-4368-9CE7-3C545132776A}" type="presParOf" srcId="{368E33FC-B5E3-4B83-AF38-481827DD1CD1}" destId="{3176F31A-81C0-4A4A-8B5D-D06FCDF0227E}" srcOrd="3" destOrd="0" presId="urn:microsoft.com/office/officeart/2008/layout/BendingPictureBlocks"/>
    <dgm:cxn modelId="{30CC0A2D-15EF-4734-A7AA-B941676FC089}" type="presParOf" srcId="{368E33FC-B5E3-4B83-AF38-481827DD1CD1}" destId="{E2174475-1668-4644-90CD-C5ABB23EB5D2}" srcOrd="4" destOrd="0" presId="urn:microsoft.com/office/officeart/2008/layout/BendingPictureBlocks"/>
    <dgm:cxn modelId="{5013F8DC-11DA-49FE-A1C5-716621F2C802}" type="presParOf" srcId="{E2174475-1668-4644-90CD-C5ABB23EB5D2}" destId="{B2B0357D-AFAA-4469-A356-E5A99A2114F9}" srcOrd="0" destOrd="0" presId="urn:microsoft.com/office/officeart/2008/layout/BendingPictureBlocks"/>
    <dgm:cxn modelId="{137B4A55-93AA-42E6-AB97-195C4040FD50}" type="presParOf" srcId="{E2174475-1668-4644-90CD-C5ABB23EB5D2}" destId="{BD9C1462-5556-48C8-A12D-217C0A2CCB23}" srcOrd="1" destOrd="0" presId="urn:microsoft.com/office/officeart/2008/layout/BendingPictureBlocks"/>
    <dgm:cxn modelId="{120EC65E-DE49-4102-844B-2F41D204ACC8}" type="presParOf" srcId="{368E33FC-B5E3-4B83-AF38-481827DD1CD1}" destId="{81EA9C95-F46E-4C3F-B25D-122D98C147E2}" srcOrd="5" destOrd="0" presId="urn:microsoft.com/office/officeart/2008/layout/BendingPictureBlocks"/>
    <dgm:cxn modelId="{CEE96C2E-71FD-4D07-9EE5-868B9273C64C}" type="presParOf" srcId="{368E33FC-B5E3-4B83-AF38-481827DD1CD1}" destId="{499E5C91-F794-445A-BBD1-4EF298DB65A2}" srcOrd="6" destOrd="0" presId="urn:microsoft.com/office/officeart/2008/layout/BendingPictureBlocks"/>
    <dgm:cxn modelId="{BB65EEC2-B68F-4F64-B88A-00F77BE68D5B}" type="presParOf" srcId="{499E5C91-F794-445A-BBD1-4EF298DB65A2}" destId="{A988E8F9-8240-4438-A9C9-DC041B158E5F}" srcOrd="0" destOrd="0" presId="urn:microsoft.com/office/officeart/2008/layout/BendingPictureBlocks"/>
    <dgm:cxn modelId="{470BC48C-C369-4C8E-8AD7-03AE5AC41ED3}" type="presParOf" srcId="{499E5C91-F794-445A-BBD1-4EF298DB65A2}" destId="{37661726-9DF7-456A-BAA7-C88AC604E94A}" srcOrd="1" destOrd="0" presId="urn:microsoft.com/office/officeart/2008/layout/BendingPictureBlocks"/>
    <dgm:cxn modelId="{9119DAD7-8515-4773-B116-0D3FD9A1A42E}" type="presParOf" srcId="{368E33FC-B5E3-4B83-AF38-481827DD1CD1}" destId="{B3328516-9783-46FB-89E0-2C818EB2159C}" srcOrd="7" destOrd="0" presId="urn:microsoft.com/office/officeart/2008/layout/BendingPictureBlocks"/>
    <dgm:cxn modelId="{DCB7D62B-CAD7-4A6F-B411-14EA7170DBF5}" type="presParOf" srcId="{368E33FC-B5E3-4B83-AF38-481827DD1CD1}" destId="{F4FC3E9F-7DF2-446E-81B8-91F64C45ACC8}" srcOrd="8" destOrd="0" presId="urn:microsoft.com/office/officeart/2008/layout/BendingPictureBlocks"/>
    <dgm:cxn modelId="{DB236F3A-EA8C-4F23-9550-3214C3CDCE3B}" type="presParOf" srcId="{F4FC3E9F-7DF2-446E-81B8-91F64C45ACC8}" destId="{DA7A5A13-8374-4436-A082-78ED0DE4D218}" srcOrd="0" destOrd="0" presId="urn:microsoft.com/office/officeart/2008/layout/BendingPictureBlocks"/>
    <dgm:cxn modelId="{B401E5D5-C2C1-46BD-9866-E4537E4810C7}" type="presParOf" srcId="{F4FC3E9F-7DF2-446E-81B8-91F64C45ACC8}" destId="{FFAC641C-D195-4E24-A2AE-50E45687C9BB}" srcOrd="1" destOrd="0" presId="urn:microsoft.com/office/officeart/2008/layout/BendingPictureBlocks"/>
    <dgm:cxn modelId="{C859149F-9A23-4F5A-99C9-7BB6859CDB18}" type="presParOf" srcId="{368E33FC-B5E3-4B83-AF38-481827DD1CD1}" destId="{B4B8C4D3-9CA5-4277-93CC-1FFB606380CF}" srcOrd="9" destOrd="0" presId="urn:microsoft.com/office/officeart/2008/layout/BendingPictureBlocks"/>
    <dgm:cxn modelId="{6CF2F383-F432-406F-A731-B2D16F8D8F37}" type="presParOf" srcId="{368E33FC-B5E3-4B83-AF38-481827DD1CD1}" destId="{86FB53A9-7133-4037-A6F5-9C28AFDA61F2}" srcOrd="10" destOrd="0" presId="urn:microsoft.com/office/officeart/2008/layout/BendingPictureBlocks"/>
    <dgm:cxn modelId="{70F1DF2D-49E0-4119-8849-2558E92F811B}" type="presParOf" srcId="{86FB53A9-7133-4037-A6F5-9C28AFDA61F2}" destId="{29A24E7D-3FF1-4D21-8848-DFD4C344B68D}" srcOrd="0" destOrd="0" presId="urn:microsoft.com/office/officeart/2008/layout/BendingPictureBlocks"/>
    <dgm:cxn modelId="{5DA66C25-444C-4015-B87C-DEAC003F6096}" type="presParOf" srcId="{86FB53A9-7133-4037-A6F5-9C28AFDA61F2}" destId="{683AFB3C-0413-4076-AC62-FD1B3BCD424B}" srcOrd="1" destOrd="0" presId="urn:microsoft.com/office/officeart/2008/layout/BendingPictureBlocks"/>
    <dgm:cxn modelId="{F38488ED-7F81-4164-930E-7523717420B8}" type="presParOf" srcId="{368E33FC-B5E3-4B83-AF38-481827DD1CD1}" destId="{41332D88-6548-4A90-9723-A922D9834BA0}" srcOrd="11" destOrd="0" presId="urn:microsoft.com/office/officeart/2008/layout/BendingPictureBlocks"/>
    <dgm:cxn modelId="{DA1FF072-1835-48CF-BB5F-0E5CE441B34F}" type="presParOf" srcId="{368E33FC-B5E3-4B83-AF38-481827DD1CD1}" destId="{66D10A9C-C7A0-428E-B8BF-40B25C7DD116}" srcOrd="12" destOrd="0" presId="urn:microsoft.com/office/officeart/2008/layout/BendingPictureBlocks"/>
    <dgm:cxn modelId="{AC849DA5-CB36-4678-BA0A-E2E12E32E464}" type="presParOf" srcId="{66D10A9C-C7A0-428E-B8BF-40B25C7DD116}" destId="{701ACC3F-D9C2-47D9-8040-AC5529AFFA07}" srcOrd="0" destOrd="0" presId="urn:microsoft.com/office/officeart/2008/layout/BendingPictureBlocks"/>
    <dgm:cxn modelId="{2E71016D-C6F6-4281-A082-5ACEF126C571}" type="presParOf" srcId="{66D10A9C-C7A0-428E-B8BF-40B25C7DD116}" destId="{0C9795A3-5CEB-4BC4-A10F-D59F5193FEDF}" srcOrd="1" destOrd="0" presId="urn:microsoft.com/office/officeart/2008/layout/BendingPictureBlocks"/>
    <dgm:cxn modelId="{C6CFF871-5937-4992-B59B-887F6C56B62E}" type="presParOf" srcId="{368E33FC-B5E3-4B83-AF38-481827DD1CD1}" destId="{FAC1323C-3BC6-4EFC-9B31-B61F695B4D58}" srcOrd="13" destOrd="0" presId="urn:microsoft.com/office/officeart/2008/layout/BendingPictureBlocks"/>
    <dgm:cxn modelId="{63C079AE-50B8-48EA-85E1-41E5BD67B4E5}" type="presParOf" srcId="{368E33FC-B5E3-4B83-AF38-481827DD1CD1}" destId="{A18EDCB8-7FD3-4B0F-A353-8B04694CEFD3}" srcOrd="14" destOrd="0" presId="urn:microsoft.com/office/officeart/2008/layout/BendingPictureBlocks"/>
    <dgm:cxn modelId="{BE5E966D-D856-46A1-A781-FB625209DD33}" type="presParOf" srcId="{A18EDCB8-7FD3-4B0F-A353-8B04694CEFD3}" destId="{98110EBF-7E3C-41EA-8561-1B08530DB6E5}" srcOrd="0" destOrd="0" presId="urn:microsoft.com/office/officeart/2008/layout/BendingPictureBlocks"/>
    <dgm:cxn modelId="{E5F8D24E-7050-4DE8-87B4-A703114626F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81E505-CF71-42F5-933F-A12BF90CDA05}" type="doc">
      <dgm:prSet loTypeId="urn:microsoft.com/office/officeart/2005/8/layout/radial4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A74595-52B6-47BA-A08A-E1AC0342FE08}">
      <dgm:prSet phldrT="[Text]"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/>
            <a:t>BSF</a:t>
          </a:r>
        </a:p>
        <a:p>
          <a:r>
            <a:rPr lang="en-US" dirty="0" smtClean="0"/>
            <a:t>Website</a:t>
          </a:r>
          <a:endParaRPr lang="en-US" dirty="0"/>
        </a:p>
      </dgm:t>
    </dgm:pt>
    <dgm:pt modelId="{4E9E621E-CA27-4C8E-AD7F-3D30CD7F6F60}" type="parTrans" cxnId="{6DF1432F-5315-447D-ADFE-0E1DF40E071D}">
      <dgm:prSet/>
      <dgm:spPr/>
      <dgm:t>
        <a:bodyPr/>
        <a:lstStyle/>
        <a:p>
          <a:endParaRPr lang="en-US"/>
        </a:p>
      </dgm:t>
    </dgm:pt>
    <dgm:pt modelId="{077542FE-FAC0-4F89-A828-989C673025AD}" type="sibTrans" cxnId="{6DF1432F-5315-447D-ADFE-0E1DF40E071D}">
      <dgm:prSet/>
      <dgm:spPr/>
      <dgm:t>
        <a:bodyPr/>
        <a:lstStyle/>
        <a:p>
          <a:endParaRPr lang="en-US"/>
        </a:p>
      </dgm:t>
    </dgm:pt>
    <dgm:pt modelId="{4EB3E7B8-E223-4965-9D2A-EAB6A7A18845}">
      <dgm:prSet phldrT="[Text]" custT="1"/>
      <dgm:spPr/>
      <dgm:t>
        <a:bodyPr/>
        <a:lstStyle/>
        <a:p>
          <a:r>
            <a:rPr lang="en-US" sz="1800" dirty="0" smtClean="0"/>
            <a:t>System Utilities</a:t>
          </a:r>
        </a:p>
        <a:p>
          <a:r>
            <a:rPr lang="en-US" sz="1800" dirty="0" smtClean="0"/>
            <a:t> .</a:t>
          </a:r>
        </a:p>
        <a:p>
          <a:endParaRPr lang="en-US" sz="1800" dirty="0" smtClean="0"/>
        </a:p>
        <a:p>
          <a:endParaRPr lang="en-US" sz="1800" dirty="0" smtClean="0"/>
        </a:p>
        <a:p>
          <a:endParaRPr lang="en-US" sz="1800" dirty="0" smtClean="0"/>
        </a:p>
      </dgm:t>
    </dgm:pt>
    <dgm:pt modelId="{DE4935DA-9142-4D61-945B-2D2DD49042EF}" type="parTrans" cxnId="{572FC575-B28C-4363-B543-2AC648D9804C}">
      <dgm:prSet/>
      <dgm:spPr/>
      <dgm:t>
        <a:bodyPr/>
        <a:lstStyle/>
        <a:p>
          <a:endParaRPr lang="en-US"/>
        </a:p>
      </dgm:t>
    </dgm:pt>
    <dgm:pt modelId="{C787C2C7-816C-40A9-B5CB-89589BC17EC6}" type="sibTrans" cxnId="{572FC575-B28C-4363-B543-2AC648D9804C}">
      <dgm:prSet/>
      <dgm:spPr/>
      <dgm:t>
        <a:bodyPr/>
        <a:lstStyle/>
        <a:p>
          <a:endParaRPr lang="en-US"/>
        </a:p>
      </dgm:t>
    </dgm:pt>
    <dgm:pt modelId="{20E1C516-FC19-453C-BCD6-2687BA8B22B5}">
      <dgm:prSet phldrT="[Text]" custT="1"/>
      <dgm:spPr/>
      <dgm:t>
        <a:bodyPr/>
        <a:lstStyle/>
        <a:p>
          <a:r>
            <a:rPr lang="en-US" sz="1800" dirty="0" smtClean="0"/>
            <a:t>Manage website.</a:t>
          </a:r>
        </a:p>
        <a:p>
          <a:endParaRPr lang="en-US" sz="1800" dirty="0" smtClean="0"/>
        </a:p>
        <a:p>
          <a:endParaRPr lang="en-US" sz="1800" dirty="0" smtClean="0"/>
        </a:p>
        <a:p>
          <a:endParaRPr lang="en-US" sz="1800" dirty="0" smtClean="0"/>
        </a:p>
        <a:p>
          <a:endParaRPr lang="en-US" sz="1800" dirty="0" smtClean="0"/>
        </a:p>
      </dgm:t>
    </dgm:pt>
    <dgm:pt modelId="{447973E5-D0F1-44E8-9D05-CE787875D6AD}" type="parTrans" cxnId="{98217B4D-E756-4896-ABC9-9CED360BF280}">
      <dgm:prSet/>
      <dgm:spPr/>
      <dgm:t>
        <a:bodyPr/>
        <a:lstStyle/>
        <a:p>
          <a:endParaRPr lang="en-US"/>
        </a:p>
      </dgm:t>
    </dgm:pt>
    <dgm:pt modelId="{0DDF8F58-17A6-4371-AA2F-50C715D760FE}" type="sibTrans" cxnId="{98217B4D-E756-4896-ABC9-9CED360BF280}">
      <dgm:prSet/>
      <dgm:spPr/>
      <dgm:t>
        <a:bodyPr/>
        <a:lstStyle/>
        <a:p>
          <a:endParaRPr lang="en-US"/>
        </a:p>
      </dgm:t>
    </dgm:pt>
    <dgm:pt modelId="{F960B5A4-08BC-447C-870D-476AAA9981A0}">
      <dgm:prSet phldrT="[Text]" custT="1"/>
      <dgm:spPr/>
      <dgm:t>
        <a:bodyPr/>
        <a:lstStyle/>
        <a:p>
          <a:r>
            <a:rPr lang="en-US" sz="1800" dirty="0" smtClean="0"/>
            <a:t>Manage Stadium, Contest, Course.</a:t>
          </a:r>
        </a:p>
        <a:p>
          <a:endParaRPr lang="en-US" sz="2200" dirty="0" smtClean="0"/>
        </a:p>
        <a:p>
          <a:endParaRPr lang="en-US" sz="2200" dirty="0" smtClean="0"/>
        </a:p>
        <a:p>
          <a:endParaRPr lang="en-US" sz="2200" dirty="0"/>
        </a:p>
      </dgm:t>
    </dgm:pt>
    <dgm:pt modelId="{6B3DEC98-8D5B-4B67-BE1D-49824880AE1E}" type="parTrans" cxnId="{753F6318-1150-4945-9651-C48FCEF7B3DF}">
      <dgm:prSet/>
      <dgm:spPr/>
      <dgm:t>
        <a:bodyPr/>
        <a:lstStyle/>
        <a:p>
          <a:endParaRPr lang="en-US"/>
        </a:p>
      </dgm:t>
    </dgm:pt>
    <dgm:pt modelId="{CE582849-1AFA-4F8C-96FD-A31BD7389F3B}" type="sibTrans" cxnId="{753F6318-1150-4945-9651-C48FCEF7B3DF}">
      <dgm:prSet/>
      <dgm:spPr/>
      <dgm:t>
        <a:bodyPr/>
        <a:lstStyle/>
        <a:p>
          <a:endParaRPr lang="en-US"/>
        </a:p>
      </dgm:t>
    </dgm:pt>
    <dgm:pt modelId="{B612FABD-3827-42C5-90D8-19BB21BF01AD}">
      <dgm:prSet phldrT="[Text]" custT="1"/>
      <dgm:spPr/>
      <dgm:t>
        <a:bodyPr/>
        <a:lstStyle/>
        <a:p>
          <a:r>
            <a:rPr lang="en-US" sz="1800" dirty="0" smtClean="0"/>
            <a:t>Course Activities.</a:t>
          </a:r>
        </a:p>
        <a:p>
          <a:endParaRPr lang="en-US" sz="1800" dirty="0" smtClean="0"/>
        </a:p>
        <a:p>
          <a:endParaRPr lang="en-US" sz="1800" dirty="0" smtClean="0"/>
        </a:p>
        <a:p>
          <a:endParaRPr lang="en-US" sz="1800" dirty="0" smtClean="0"/>
        </a:p>
        <a:p>
          <a:endParaRPr lang="en-US" sz="1800" dirty="0"/>
        </a:p>
      </dgm:t>
    </dgm:pt>
    <dgm:pt modelId="{2BDF9CDD-7EF1-47E4-AB0A-96FA1540498B}" type="parTrans" cxnId="{802C8D39-9862-4F8C-B477-94D3AA3522C6}">
      <dgm:prSet/>
      <dgm:spPr/>
      <dgm:t>
        <a:bodyPr/>
        <a:lstStyle/>
        <a:p>
          <a:endParaRPr lang="en-US"/>
        </a:p>
      </dgm:t>
    </dgm:pt>
    <dgm:pt modelId="{8BF5C1A4-5BEE-4D05-8C5E-6A60514A2740}" type="sibTrans" cxnId="{802C8D39-9862-4F8C-B477-94D3AA3522C6}">
      <dgm:prSet/>
      <dgm:spPr/>
      <dgm:t>
        <a:bodyPr/>
        <a:lstStyle/>
        <a:p>
          <a:endParaRPr lang="en-US"/>
        </a:p>
      </dgm:t>
    </dgm:pt>
    <dgm:pt modelId="{C0EA95A3-5BC8-47C2-9357-F1F790A0B985}">
      <dgm:prSet phldrT="[Text]" custT="1"/>
      <dgm:spPr/>
      <dgm:t>
        <a:bodyPr/>
        <a:lstStyle/>
        <a:p>
          <a:r>
            <a:rPr lang="en-US" sz="1800" dirty="0" smtClean="0"/>
            <a:t>Reservation Activities.</a:t>
          </a:r>
        </a:p>
        <a:p>
          <a:endParaRPr lang="en-US" sz="1800" dirty="0" smtClean="0"/>
        </a:p>
        <a:p>
          <a:endParaRPr lang="en-US" sz="2400" dirty="0" smtClean="0"/>
        </a:p>
        <a:p>
          <a:endParaRPr lang="en-US" sz="2400" dirty="0"/>
        </a:p>
      </dgm:t>
    </dgm:pt>
    <dgm:pt modelId="{2993A9C8-8843-4B4C-8079-1AFF7173297C}" type="parTrans" cxnId="{C106AEFF-7370-4E29-B018-DB15F9F62AA8}">
      <dgm:prSet/>
      <dgm:spPr/>
      <dgm:t>
        <a:bodyPr/>
        <a:lstStyle/>
        <a:p>
          <a:endParaRPr lang="en-US"/>
        </a:p>
      </dgm:t>
    </dgm:pt>
    <dgm:pt modelId="{BE92C82F-4723-44AB-BAB8-F5DCF6AA4345}" type="sibTrans" cxnId="{C106AEFF-7370-4E29-B018-DB15F9F62AA8}">
      <dgm:prSet/>
      <dgm:spPr/>
      <dgm:t>
        <a:bodyPr/>
        <a:lstStyle/>
        <a:p>
          <a:endParaRPr lang="en-US"/>
        </a:p>
      </dgm:t>
    </dgm:pt>
    <dgm:pt modelId="{6155E3AD-F006-4710-B34F-151675DEC508}">
      <dgm:prSet phldrT="[Text]" custT="1"/>
      <dgm:spPr/>
      <dgm:t>
        <a:bodyPr/>
        <a:lstStyle/>
        <a:p>
          <a:r>
            <a:rPr lang="en-US" sz="1800" dirty="0" smtClean="0"/>
            <a:t>Contest Activities.</a:t>
          </a:r>
        </a:p>
        <a:p>
          <a:endParaRPr lang="en-US" sz="1800" dirty="0" smtClean="0"/>
        </a:p>
        <a:p>
          <a:endParaRPr lang="en-US" sz="1600" dirty="0" smtClean="0"/>
        </a:p>
        <a:p>
          <a:endParaRPr lang="en-US" sz="1600" dirty="0" smtClean="0"/>
        </a:p>
        <a:p>
          <a:endParaRPr lang="en-US" sz="1600" dirty="0" smtClean="0"/>
        </a:p>
      </dgm:t>
    </dgm:pt>
    <dgm:pt modelId="{47B1EB7E-6001-4606-974F-2A294721F6C6}" type="parTrans" cxnId="{4B81E59A-A81B-4A2D-A875-C7E4CFD3CAF6}">
      <dgm:prSet/>
      <dgm:spPr/>
      <dgm:t>
        <a:bodyPr/>
        <a:lstStyle/>
        <a:p>
          <a:endParaRPr lang="en-US"/>
        </a:p>
      </dgm:t>
    </dgm:pt>
    <dgm:pt modelId="{F152B06F-20BB-44B4-BE5D-203004D132F5}" type="sibTrans" cxnId="{4B81E59A-A81B-4A2D-A875-C7E4CFD3CAF6}">
      <dgm:prSet/>
      <dgm:spPr/>
      <dgm:t>
        <a:bodyPr/>
        <a:lstStyle/>
        <a:p>
          <a:endParaRPr lang="en-US"/>
        </a:p>
      </dgm:t>
    </dgm:pt>
    <dgm:pt modelId="{043ADCEE-7DCA-4464-A6CF-48AA0E97B043}" type="pres">
      <dgm:prSet presAssocID="{9C81E505-CF71-42F5-933F-A12BF90CDA0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A5B1E-4F83-45FF-99CA-6A5F2B87F30C}" type="pres">
      <dgm:prSet presAssocID="{BFA74595-52B6-47BA-A08A-E1AC0342FE08}" presName="centerShape" presStyleLbl="node0" presStyleIdx="0" presStyleCnt="1" custScaleX="65100" custScaleY="67283" custLinFactNeighborX="-1130" custLinFactNeighborY="-22998"/>
      <dgm:spPr/>
      <dgm:t>
        <a:bodyPr/>
        <a:lstStyle/>
        <a:p>
          <a:endParaRPr lang="en-US"/>
        </a:p>
      </dgm:t>
    </dgm:pt>
    <dgm:pt modelId="{D0B25521-E569-40D1-9A35-6573E1519B5E}" type="pres">
      <dgm:prSet presAssocID="{DE4935DA-9142-4D61-945B-2D2DD49042EF}" presName="parTrans" presStyleLbl="bgSibTrans2D1" presStyleIdx="0" presStyleCnt="6" custScaleY="39119"/>
      <dgm:spPr/>
      <dgm:t>
        <a:bodyPr/>
        <a:lstStyle/>
        <a:p>
          <a:endParaRPr lang="en-US"/>
        </a:p>
      </dgm:t>
    </dgm:pt>
    <dgm:pt modelId="{F6C04634-EE95-4868-80DE-373D20547B83}" type="pres">
      <dgm:prSet presAssocID="{4EB3E7B8-E223-4965-9D2A-EAB6A7A18845}" presName="node" presStyleLbl="node1" presStyleIdx="0" presStyleCnt="6" custScaleX="154272" custScaleY="131082" custRadScaleRad="42125" custRadScaleInc="-29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12D88-BDFC-40CA-ABE4-F0156AF08749}" type="pres">
      <dgm:prSet presAssocID="{447973E5-D0F1-44E8-9D05-CE787875D6AD}" presName="parTrans" presStyleLbl="bgSibTrans2D1" presStyleIdx="1" presStyleCnt="6" custScaleY="44107"/>
      <dgm:spPr/>
      <dgm:t>
        <a:bodyPr/>
        <a:lstStyle/>
        <a:p>
          <a:endParaRPr lang="en-US"/>
        </a:p>
      </dgm:t>
    </dgm:pt>
    <dgm:pt modelId="{B768D731-6F73-4C5F-A932-61743173FD0A}" type="pres">
      <dgm:prSet presAssocID="{20E1C516-FC19-453C-BCD6-2687BA8B22B5}" presName="node" presStyleLbl="node1" presStyleIdx="1" presStyleCnt="6" custScaleX="149095" custScaleY="132345" custRadScaleRad="96440" custRadScaleInc="-25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871A3-D37A-4355-BF3C-AF59F6723D79}" type="pres">
      <dgm:prSet presAssocID="{6B3DEC98-8D5B-4B67-BE1D-49824880AE1E}" presName="parTrans" presStyleLbl="bgSibTrans2D1" presStyleIdx="2" presStyleCnt="6" custScaleY="37685"/>
      <dgm:spPr/>
      <dgm:t>
        <a:bodyPr/>
        <a:lstStyle/>
        <a:p>
          <a:endParaRPr lang="en-US"/>
        </a:p>
      </dgm:t>
    </dgm:pt>
    <dgm:pt modelId="{9CE99B89-865B-4897-8032-DB8C958535B7}" type="pres">
      <dgm:prSet presAssocID="{F960B5A4-08BC-447C-870D-476AAA9981A0}" presName="node" presStyleLbl="node1" presStyleIdx="2" presStyleCnt="6" custScaleX="149079" custScaleY="129450" custRadScaleRad="102665" custRadScaleInc="-11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038D7-AB80-4631-9BF8-217364860E30}" type="pres">
      <dgm:prSet presAssocID="{2BDF9CDD-7EF1-47E4-AB0A-96FA1540498B}" presName="parTrans" presStyleLbl="bgSibTrans2D1" presStyleIdx="3" presStyleCnt="6" custScaleY="37684"/>
      <dgm:spPr/>
      <dgm:t>
        <a:bodyPr/>
        <a:lstStyle/>
        <a:p>
          <a:endParaRPr lang="en-US"/>
        </a:p>
      </dgm:t>
    </dgm:pt>
    <dgm:pt modelId="{D7C7D344-0C1B-4610-9EC2-48DC70743832}" type="pres">
      <dgm:prSet presAssocID="{B612FABD-3827-42C5-90D8-19BB21BF01AD}" presName="node" presStyleLbl="node1" presStyleIdx="3" presStyleCnt="6" custScaleX="152982" custScaleY="131631" custRadScaleRad="46243" custRadScaleInc="267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D9AFC-55DD-471D-978E-59050F4DCEF7}" type="pres">
      <dgm:prSet presAssocID="{2993A9C8-8843-4B4C-8079-1AFF7173297C}" presName="parTrans" presStyleLbl="bgSibTrans2D1" presStyleIdx="4" presStyleCnt="6" custScaleY="34537"/>
      <dgm:spPr/>
      <dgm:t>
        <a:bodyPr/>
        <a:lstStyle/>
        <a:p>
          <a:endParaRPr lang="en-US"/>
        </a:p>
      </dgm:t>
    </dgm:pt>
    <dgm:pt modelId="{69225143-08D2-4E87-A27A-0E9E83EB3226}" type="pres">
      <dgm:prSet presAssocID="{C0EA95A3-5BC8-47C2-9357-F1F790A0B985}" presName="node" presStyleLbl="node1" presStyleIdx="4" presStyleCnt="6" custScaleX="146503" custScaleY="127061" custRadScaleRad="97340" custRadScaleInc="265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77C25-A193-49C2-8898-5D6C5E4E1023}" type="pres">
      <dgm:prSet presAssocID="{47B1EB7E-6001-4606-974F-2A294721F6C6}" presName="parTrans" presStyleLbl="bgSibTrans2D1" presStyleIdx="5" presStyleCnt="6" custScaleY="39119"/>
      <dgm:spPr/>
      <dgm:t>
        <a:bodyPr/>
        <a:lstStyle/>
        <a:p>
          <a:endParaRPr lang="en-US"/>
        </a:p>
      </dgm:t>
    </dgm:pt>
    <dgm:pt modelId="{A20AAB74-405E-43A5-A0AA-EC03725C1827}" type="pres">
      <dgm:prSet presAssocID="{6155E3AD-F006-4710-B34F-151675DEC508}" presName="node" presStyleLbl="node1" presStyleIdx="5" presStyleCnt="6" custScaleX="155865" custScaleY="127410" custRadScaleRad="106024" custRadScaleInc="-212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A5196-7847-4CC5-B410-C2C86885AD46}" type="presOf" srcId="{20E1C516-FC19-453C-BCD6-2687BA8B22B5}" destId="{B768D731-6F73-4C5F-A932-61743173FD0A}" srcOrd="0" destOrd="0" presId="urn:microsoft.com/office/officeart/2005/8/layout/radial4"/>
    <dgm:cxn modelId="{753F6318-1150-4945-9651-C48FCEF7B3DF}" srcId="{BFA74595-52B6-47BA-A08A-E1AC0342FE08}" destId="{F960B5A4-08BC-447C-870D-476AAA9981A0}" srcOrd="2" destOrd="0" parTransId="{6B3DEC98-8D5B-4B67-BE1D-49824880AE1E}" sibTransId="{CE582849-1AFA-4F8C-96FD-A31BD7389F3B}"/>
    <dgm:cxn modelId="{802C8D39-9862-4F8C-B477-94D3AA3522C6}" srcId="{BFA74595-52B6-47BA-A08A-E1AC0342FE08}" destId="{B612FABD-3827-42C5-90D8-19BB21BF01AD}" srcOrd="3" destOrd="0" parTransId="{2BDF9CDD-7EF1-47E4-AB0A-96FA1540498B}" sibTransId="{8BF5C1A4-5BEE-4D05-8C5E-6A60514A2740}"/>
    <dgm:cxn modelId="{6DF1432F-5315-447D-ADFE-0E1DF40E071D}" srcId="{9C81E505-CF71-42F5-933F-A12BF90CDA05}" destId="{BFA74595-52B6-47BA-A08A-E1AC0342FE08}" srcOrd="0" destOrd="0" parTransId="{4E9E621E-CA27-4C8E-AD7F-3D30CD7F6F60}" sibTransId="{077542FE-FAC0-4F89-A828-989C673025AD}"/>
    <dgm:cxn modelId="{4E74BFA6-414C-4137-88C7-A33B59562B2A}" type="presOf" srcId="{2993A9C8-8843-4B4C-8079-1AFF7173297C}" destId="{EB5D9AFC-55DD-471D-978E-59050F4DCEF7}" srcOrd="0" destOrd="0" presId="urn:microsoft.com/office/officeart/2005/8/layout/radial4"/>
    <dgm:cxn modelId="{E0DB8016-8AEC-49AA-B785-626DB55E8D1D}" type="presOf" srcId="{4EB3E7B8-E223-4965-9D2A-EAB6A7A18845}" destId="{F6C04634-EE95-4868-80DE-373D20547B83}" srcOrd="0" destOrd="0" presId="urn:microsoft.com/office/officeart/2005/8/layout/radial4"/>
    <dgm:cxn modelId="{F8B52E78-9A7D-4C55-BD67-A409E03F2AD8}" type="presOf" srcId="{BFA74595-52B6-47BA-A08A-E1AC0342FE08}" destId="{CECA5B1E-4F83-45FF-99CA-6A5F2B87F30C}" srcOrd="0" destOrd="0" presId="urn:microsoft.com/office/officeart/2005/8/layout/radial4"/>
    <dgm:cxn modelId="{2FA72131-4F67-403F-9709-A05FDDD5B127}" type="presOf" srcId="{B612FABD-3827-42C5-90D8-19BB21BF01AD}" destId="{D7C7D344-0C1B-4610-9EC2-48DC70743832}" srcOrd="0" destOrd="0" presId="urn:microsoft.com/office/officeart/2005/8/layout/radial4"/>
    <dgm:cxn modelId="{94EF847A-B62D-40C9-9FA0-D2B1A7CC039A}" type="presOf" srcId="{DE4935DA-9142-4D61-945B-2D2DD49042EF}" destId="{D0B25521-E569-40D1-9A35-6573E1519B5E}" srcOrd="0" destOrd="0" presId="urn:microsoft.com/office/officeart/2005/8/layout/radial4"/>
    <dgm:cxn modelId="{C106AEFF-7370-4E29-B018-DB15F9F62AA8}" srcId="{BFA74595-52B6-47BA-A08A-E1AC0342FE08}" destId="{C0EA95A3-5BC8-47C2-9357-F1F790A0B985}" srcOrd="4" destOrd="0" parTransId="{2993A9C8-8843-4B4C-8079-1AFF7173297C}" sibTransId="{BE92C82F-4723-44AB-BAB8-F5DCF6AA4345}"/>
    <dgm:cxn modelId="{E8E18B5F-EE56-4631-9F3F-A020DC9D5C30}" type="presOf" srcId="{C0EA95A3-5BC8-47C2-9357-F1F790A0B985}" destId="{69225143-08D2-4E87-A27A-0E9E83EB3226}" srcOrd="0" destOrd="0" presId="urn:microsoft.com/office/officeart/2005/8/layout/radial4"/>
    <dgm:cxn modelId="{FEE03D77-7A3F-430E-A4E9-C33E9D1F4C65}" type="presOf" srcId="{6155E3AD-F006-4710-B34F-151675DEC508}" destId="{A20AAB74-405E-43A5-A0AA-EC03725C1827}" srcOrd="0" destOrd="0" presId="urn:microsoft.com/office/officeart/2005/8/layout/radial4"/>
    <dgm:cxn modelId="{A1432A8A-B33B-4A92-952F-6A10625D1BC9}" type="presOf" srcId="{6B3DEC98-8D5B-4B67-BE1D-49824880AE1E}" destId="{C4D871A3-D37A-4355-BF3C-AF59F6723D79}" srcOrd="0" destOrd="0" presId="urn:microsoft.com/office/officeart/2005/8/layout/radial4"/>
    <dgm:cxn modelId="{FE453A5D-1605-4731-BD47-601A78E1CB15}" type="presOf" srcId="{2BDF9CDD-7EF1-47E4-AB0A-96FA1540498B}" destId="{777038D7-AB80-4631-9BF8-217364860E30}" srcOrd="0" destOrd="0" presId="urn:microsoft.com/office/officeart/2005/8/layout/radial4"/>
    <dgm:cxn modelId="{B8F9CB08-F9E7-4528-A959-47A1FA305ABD}" type="presOf" srcId="{F960B5A4-08BC-447C-870D-476AAA9981A0}" destId="{9CE99B89-865B-4897-8032-DB8C958535B7}" srcOrd="0" destOrd="0" presId="urn:microsoft.com/office/officeart/2005/8/layout/radial4"/>
    <dgm:cxn modelId="{572FC575-B28C-4363-B543-2AC648D9804C}" srcId="{BFA74595-52B6-47BA-A08A-E1AC0342FE08}" destId="{4EB3E7B8-E223-4965-9D2A-EAB6A7A18845}" srcOrd="0" destOrd="0" parTransId="{DE4935DA-9142-4D61-945B-2D2DD49042EF}" sibTransId="{C787C2C7-816C-40A9-B5CB-89589BC17EC6}"/>
    <dgm:cxn modelId="{98217B4D-E756-4896-ABC9-9CED360BF280}" srcId="{BFA74595-52B6-47BA-A08A-E1AC0342FE08}" destId="{20E1C516-FC19-453C-BCD6-2687BA8B22B5}" srcOrd="1" destOrd="0" parTransId="{447973E5-D0F1-44E8-9D05-CE787875D6AD}" sibTransId="{0DDF8F58-17A6-4371-AA2F-50C715D760FE}"/>
    <dgm:cxn modelId="{BA33A86F-B32E-4271-8516-2704AEE5086F}" type="presOf" srcId="{447973E5-D0F1-44E8-9D05-CE787875D6AD}" destId="{FE612D88-BDFC-40CA-ABE4-F0156AF08749}" srcOrd="0" destOrd="0" presId="urn:microsoft.com/office/officeart/2005/8/layout/radial4"/>
    <dgm:cxn modelId="{19B522E5-6FE6-4B2F-B2A8-71B8DE2C7E36}" type="presOf" srcId="{9C81E505-CF71-42F5-933F-A12BF90CDA05}" destId="{043ADCEE-7DCA-4464-A6CF-48AA0E97B043}" srcOrd="0" destOrd="0" presId="urn:microsoft.com/office/officeart/2005/8/layout/radial4"/>
    <dgm:cxn modelId="{4B81E59A-A81B-4A2D-A875-C7E4CFD3CAF6}" srcId="{BFA74595-52B6-47BA-A08A-E1AC0342FE08}" destId="{6155E3AD-F006-4710-B34F-151675DEC508}" srcOrd="5" destOrd="0" parTransId="{47B1EB7E-6001-4606-974F-2A294721F6C6}" sibTransId="{F152B06F-20BB-44B4-BE5D-203004D132F5}"/>
    <dgm:cxn modelId="{8F1F495A-CCDB-4D02-BB7D-11C3B0EF9B20}" type="presOf" srcId="{47B1EB7E-6001-4606-974F-2A294721F6C6}" destId="{ACD77C25-A193-49C2-8898-5D6C5E4E1023}" srcOrd="0" destOrd="0" presId="urn:microsoft.com/office/officeart/2005/8/layout/radial4"/>
    <dgm:cxn modelId="{42DB4FB2-3964-4ADC-A9AA-1332BD5A4E81}" type="presParOf" srcId="{043ADCEE-7DCA-4464-A6CF-48AA0E97B043}" destId="{CECA5B1E-4F83-45FF-99CA-6A5F2B87F30C}" srcOrd="0" destOrd="0" presId="urn:microsoft.com/office/officeart/2005/8/layout/radial4"/>
    <dgm:cxn modelId="{2C695018-21D7-4422-824F-72095FE7AE03}" type="presParOf" srcId="{043ADCEE-7DCA-4464-A6CF-48AA0E97B043}" destId="{D0B25521-E569-40D1-9A35-6573E1519B5E}" srcOrd="1" destOrd="0" presId="urn:microsoft.com/office/officeart/2005/8/layout/radial4"/>
    <dgm:cxn modelId="{6A52D785-A275-41A1-A4FD-BA7E76C1B4D4}" type="presParOf" srcId="{043ADCEE-7DCA-4464-A6CF-48AA0E97B043}" destId="{F6C04634-EE95-4868-80DE-373D20547B83}" srcOrd="2" destOrd="0" presId="urn:microsoft.com/office/officeart/2005/8/layout/radial4"/>
    <dgm:cxn modelId="{FB393EC9-044E-4DD0-9F91-CEDB186747FD}" type="presParOf" srcId="{043ADCEE-7DCA-4464-A6CF-48AA0E97B043}" destId="{FE612D88-BDFC-40CA-ABE4-F0156AF08749}" srcOrd="3" destOrd="0" presId="urn:microsoft.com/office/officeart/2005/8/layout/radial4"/>
    <dgm:cxn modelId="{9070525B-303B-488B-830D-D59D2914DF48}" type="presParOf" srcId="{043ADCEE-7DCA-4464-A6CF-48AA0E97B043}" destId="{B768D731-6F73-4C5F-A932-61743173FD0A}" srcOrd="4" destOrd="0" presId="urn:microsoft.com/office/officeart/2005/8/layout/radial4"/>
    <dgm:cxn modelId="{77FA48B1-F6EF-448E-B6B3-16968CA5C3CF}" type="presParOf" srcId="{043ADCEE-7DCA-4464-A6CF-48AA0E97B043}" destId="{C4D871A3-D37A-4355-BF3C-AF59F6723D79}" srcOrd="5" destOrd="0" presId="urn:microsoft.com/office/officeart/2005/8/layout/radial4"/>
    <dgm:cxn modelId="{D6479419-5CC3-4872-A926-2F82EA02AA9B}" type="presParOf" srcId="{043ADCEE-7DCA-4464-A6CF-48AA0E97B043}" destId="{9CE99B89-865B-4897-8032-DB8C958535B7}" srcOrd="6" destOrd="0" presId="urn:microsoft.com/office/officeart/2005/8/layout/radial4"/>
    <dgm:cxn modelId="{BBF7DEE0-F349-4FD2-965C-A675A3529AC9}" type="presParOf" srcId="{043ADCEE-7DCA-4464-A6CF-48AA0E97B043}" destId="{777038D7-AB80-4631-9BF8-217364860E30}" srcOrd="7" destOrd="0" presId="urn:microsoft.com/office/officeart/2005/8/layout/radial4"/>
    <dgm:cxn modelId="{CE806C91-116D-455D-9DFC-95C1E9DA1F71}" type="presParOf" srcId="{043ADCEE-7DCA-4464-A6CF-48AA0E97B043}" destId="{D7C7D344-0C1B-4610-9EC2-48DC70743832}" srcOrd="8" destOrd="0" presId="urn:microsoft.com/office/officeart/2005/8/layout/radial4"/>
    <dgm:cxn modelId="{03A73D19-923E-4660-9A57-F815C7443E07}" type="presParOf" srcId="{043ADCEE-7DCA-4464-A6CF-48AA0E97B043}" destId="{EB5D9AFC-55DD-471D-978E-59050F4DCEF7}" srcOrd="9" destOrd="0" presId="urn:microsoft.com/office/officeart/2005/8/layout/radial4"/>
    <dgm:cxn modelId="{8E92F5E4-AE76-49D8-A0CD-EEAA34204117}" type="presParOf" srcId="{043ADCEE-7DCA-4464-A6CF-48AA0E97B043}" destId="{69225143-08D2-4E87-A27A-0E9E83EB3226}" srcOrd="10" destOrd="0" presId="urn:microsoft.com/office/officeart/2005/8/layout/radial4"/>
    <dgm:cxn modelId="{28B8A8DA-4C63-41F8-8EFB-EF747E83E934}" type="presParOf" srcId="{043ADCEE-7DCA-4464-A6CF-48AA0E97B043}" destId="{ACD77C25-A193-49C2-8898-5D6C5E4E1023}" srcOrd="11" destOrd="0" presId="urn:microsoft.com/office/officeart/2005/8/layout/radial4"/>
    <dgm:cxn modelId="{9856794B-96A1-485F-922E-234EA13F723A}" type="presParOf" srcId="{043ADCEE-7DCA-4464-A6CF-48AA0E97B043}" destId="{A20AAB74-405E-43A5-A0AA-EC03725C1827}" srcOrd="12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latin typeface="Cambria" panose="02040503050406030204" pitchFamily="18" charset="0"/>
            </a:rPr>
            <a:t>Boss Creates Contest.</a:t>
          </a:r>
          <a:endParaRPr lang="en-US" sz="2000" dirty="0">
            <a:latin typeface="Cambria" panose="02040503050406030204" pitchFamily="18" charset="0"/>
          </a:endParaRPr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Boss Arranges Schedule.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Player Joins Contest.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1BF0EFA8-4E7E-4D89-9D16-20389AD19D3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Boss Records Scores and Result.</a:t>
          </a:r>
          <a:endParaRPr lang="en-US" sz="2000" dirty="0">
            <a:latin typeface="Cambria" panose="02040503050406030204" pitchFamily="18" charset="0"/>
          </a:endParaRPr>
        </a:p>
      </dgm:t>
    </dgm:pt>
    <dgm:pt modelId="{B6A2437C-C4C4-48B2-94F6-556B2E0653A6}" type="parTrans" cxnId="{4B2E4122-4A1C-4233-83A5-800BE56841B4}">
      <dgm:prSet/>
      <dgm:spPr/>
      <dgm:t>
        <a:bodyPr/>
        <a:lstStyle/>
        <a:p>
          <a:endParaRPr lang="en-US"/>
        </a:p>
      </dgm:t>
    </dgm:pt>
    <dgm:pt modelId="{A0277C76-B9AB-49ED-ACC8-165D311E3474}" type="sibTrans" cxnId="{4B2E4122-4A1C-4233-83A5-800BE56841B4}">
      <dgm:prSet/>
      <dgm:spPr/>
      <dgm:t>
        <a:bodyPr/>
        <a:lstStyle/>
        <a:p>
          <a:endParaRPr lang="en-US"/>
        </a:p>
      </dgm:t>
    </dgm:pt>
    <dgm:pt modelId="{28BB52BF-2D93-46A1-B20A-95FF47C0787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Boss/ Player view contest statistics.</a:t>
          </a:r>
          <a:endParaRPr lang="en-US" sz="2000" dirty="0">
            <a:latin typeface="Cambria" panose="02040503050406030204" pitchFamily="18" charset="0"/>
          </a:endParaRPr>
        </a:p>
      </dgm:t>
    </dgm:pt>
    <dgm:pt modelId="{02BF94DC-1C04-4C2C-A11B-E0D53C8E3AAF}" type="parTrans" cxnId="{6D46763E-8B6A-4045-8F6E-114703230621}">
      <dgm:prSet/>
      <dgm:spPr/>
      <dgm:t>
        <a:bodyPr/>
        <a:lstStyle/>
        <a:p>
          <a:endParaRPr lang="vi-VN"/>
        </a:p>
      </dgm:t>
    </dgm:pt>
    <dgm:pt modelId="{2A0F38F6-E696-454E-8C18-D5F88505FD0C}" type="sibTrans" cxnId="{6D46763E-8B6A-4045-8F6E-114703230621}">
      <dgm:prSet/>
      <dgm:spPr/>
      <dgm:t>
        <a:bodyPr/>
        <a:lstStyle/>
        <a:p>
          <a:endParaRPr lang="vi-VN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38A6F4-1948-4B68-B2FA-1B5CD608DAC2}" type="pres">
      <dgm:prSet presAssocID="{28BB52BF-2D93-46A1-B20A-95FF47C07878}" presName="boxAndChildren" presStyleCnt="0"/>
      <dgm:spPr/>
      <dgm:t>
        <a:bodyPr/>
        <a:lstStyle/>
        <a:p>
          <a:endParaRPr lang="vi-VN"/>
        </a:p>
      </dgm:t>
    </dgm:pt>
    <dgm:pt modelId="{2470DE8F-1266-4D2A-A392-453A9ECCBF9A}" type="pres">
      <dgm:prSet presAssocID="{28BB52BF-2D93-46A1-B20A-95FF47C07878}" presName="parentTextBox" presStyleLbl="node1" presStyleIdx="0" presStyleCnt="5"/>
      <dgm:spPr/>
      <dgm:t>
        <a:bodyPr/>
        <a:lstStyle/>
        <a:p>
          <a:endParaRPr lang="vi-VN"/>
        </a:p>
      </dgm:t>
    </dgm:pt>
    <dgm:pt modelId="{D311DA50-1D50-4B01-B514-FFCBFE96D77B}" type="pres">
      <dgm:prSet presAssocID="{A0277C76-B9AB-49ED-ACC8-165D311E3474}" presName="sp" presStyleCnt="0"/>
      <dgm:spPr/>
      <dgm:t>
        <a:bodyPr/>
        <a:lstStyle/>
        <a:p>
          <a:endParaRPr lang="vi-VN"/>
        </a:p>
      </dgm:t>
    </dgm:pt>
    <dgm:pt modelId="{13544D3F-CA11-457A-B225-D6292D04AA5F}" type="pres">
      <dgm:prSet presAssocID="{1BF0EFA8-4E7E-4D89-9D16-20389AD19D38}" presName="arrowAndChildren" presStyleCnt="0"/>
      <dgm:spPr/>
      <dgm:t>
        <a:bodyPr/>
        <a:lstStyle/>
        <a:p>
          <a:endParaRPr lang="vi-VN"/>
        </a:p>
      </dgm:t>
    </dgm:pt>
    <dgm:pt modelId="{0C6950F5-6141-4D83-9995-5D0ED435D196}" type="pres">
      <dgm:prSet presAssocID="{1BF0EFA8-4E7E-4D89-9D16-20389AD19D38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4" presStyleCnt="5" custLinFactNeighborX="5171" custLinFactNeighborY="-792"/>
      <dgm:spPr/>
      <dgm:t>
        <a:bodyPr/>
        <a:lstStyle/>
        <a:p>
          <a:endParaRPr lang="en-US"/>
        </a:p>
      </dgm:t>
    </dgm:pt>
  </dgm:ptLst>
  <dgm:cxnLst>
    <dgm:cxn modelId="{4B2E4122-4A1C-4233-83A5-800BE56841B4}" srcId="{1BC4BE4F-6B82-491E-83B0-699FD1CEE645}" destId="{1BF0EFA8-4E7E-4D89-9D16-20389AD19D38}" srcOrd="3" destOrd="0" parTransId="{B6A2437C-C4C4-48B2-94F6-556B2E0653A6}" sibTransId="{A0277C76-B9AB-49ED-ACC8-165D311E3474}"/>
    <dgm:cxn modelId="{09061968-5FB9-47C5-A3DF-E851281865D0}" type="presOf" srcId="{1BC4BE4F-6B82-491E-83B0-699FD1CEE645}" destId="{4EBD7CF8-2B15-4F2A-8C5A-80AF1123C734}" srcOrd="0" destOrd="0" presId="urn:microsoft.com/office/officeart/2005/8/layout/process4"/>
    <dgm:cxn modelId="{8AA82A88-0215-4090-A8BD-5ACEDA6C301F}" type="presOf" srcId="{4664EDA6-4DD2-49CC-AC67-C960EAE241D0}" destId="{1E9FC37E-2DF9-4FD8-B3F5-C966A3E6AF86}" srcOrd="0" destOrd="0" presId="urn:microsoft.com/office/officeart/2005/8/layout/process4"/>
    <dgm:cxn modelId="{6D46763E-8B6A-4045-8F6E-114703230621}" srcId="{1BC4BE4F-6B82-491E-83B0-699FD1CEE645}" destId="{28BB52BF-2D93-46A1-B20A-95FF47C07878}" srcOrd="4" destOrd="0" parTransId="{02BF94DC-1C04-4C2C-A11B-E0D53C8E3AAF}" sibTransId="{2A0F38F6-E696-454E-8C18-D5F88505FD0C}"/>
    <dgm:cxn modelId="{C54BF948-F8FB-4F5A-99B0-B728BC9B6DCA}" srcId="{1BC4BE4F-6B82-491E-83B0-699FD1CEE645}" destId="{029C6C4F-9CBC-4C34-90EF-E8DC8938A184}" srcOrd="0" destOrd="0" parTransId="{C1097F38-687C-472F-A467-CD60EB740D27}" sibTransId="{723EFF27-CC14-40D7-ADFD-1C747B4526D9}"/>
    <dgm:cxn modelId="{8079F114-5890-4244-BB41-7E04E21B3F06}" type="presOf" srcId="{1BF0EFA8-4E7E-4D89-9D16-20389AD19D38}" destId="{0C6950F5-6141-4D83-9995-5D0ED435D196}" srcOrd="0" destOrd="0" presId="urn:microsoft.com/office/officeart/2005/8/layout/process4"/>
    <dgm:cxn modelId="{365C57E3-3F35-4A60-834A-FF370E8114E6}" type="presOf" srcId="{029C6C4F-9CBC-4C34-90EF-E8DC8938A184}" destId="{AF0EDC65-2722-4C26-B531-55D94F73B734}" srcOrd="0" destOrd="0" presId="urn:microsoft.com/office/officeart/2005/8/layout/process4"/>
    <dgm:cxn modelId="{BA442A2B-D941-451B-82FF-CF5C83D6C40A}" srcId="{1BC4BE4F-6B82-491E-83B0-699FD1CEE645}" destId="{6FBEBB23-369B-48D2-AEA2-3E277602578F}" srcOrd="1" destOrd="0" parTransId="{CFD0DE64-CCF5-4CE4-A464-AE312A262E2A}" sibTransId="{6D24B453-A51B-4C02-92D9-1F314B2E53EE}"/>
    <dgm:cxn modelId="{1B4A3C9F-5A55-4D69-A086-831B810F3777}" srcId="{1BC4BE4F-6B82-491E-83B0-699FD1CEE645}" destId="{4664EDA6-4DD2-49CC-AC67-C960EAE241D0}" srcOrd="2" destOrd="0" parTransId="{4F49EF6E-5E9F-4B29-9225-D252E33555B9}" sibTransId="{830F349F-B88F-41F0-9D1E-AC3962FF0401}"/>
    <dgm:cxn modelId="{D49D9AFA-7133-4A37-B173-C8D0E82814B9}" type="presOf" srcId="{28BB52BF-2D93-46A1-B20A-95FF47C07878}" destId="{2470DE8F-1266-4D2A-A392-453A9ECCBF9A}" srcOrd="0" destOrd="0" presId="urn:microsoft.com/office/officeart/2005/8/layout/process4"/>
    <dgm:cxn modelId="{4E76CAFB-3128-4589-AC77-0C3416A89D43}" type="presOf" srcId="{6FBEBB23-369B-48D2-AEA2-3E277602578F}" destId="{F434CAEE-BD19-47AC-B6A2-7CF11DF8B8FA}" srcOrd="0" destOrd="0" presId="urn:microsoft.com/office/officeart/2005/8/layout/process4"/>
    <dgm:cxn modelId="{D477D984-8846-4D52-922E-D567F718A6F3}" type="presParOf" srcId="{4EBD7CF8-2B15-4F2A-8C5A-80AF1123C734}" destId="{9B38A6F4-1948-4B68-B2FA-1B5CD608DAC2}" srcOrd="0" destOrd="0" presId="urn:microsoft.com/office/officeart/2005/8/layout/process4"/>
    <dgm:cxn modelId="{1673B0D0-482D-450D-B09D-F4137BD67EC1}" type="presParOf" srcId="{9B38A6F4-1948-4B68-B2FA-1B5CD608DAC2}" destId="{2470DE8F-1266-4D2A-A392-453A9ECCBF9A}" srcOrd="0" destOrd="0" presId="urn:microsoft.com/office/officeart/2005/8/layout/process4"/>
    <dgm:cxn modelId="{32714C91-6413-4987-A6B1-80315154D91C}" type="presParOf" srcId="{4EBD7CF8-2B15-4F2A-8C5A-80AF1123C734}" destId="{D311DA50-1D50-4B01-B514-FFCBFE96D77B}" srcOrd="1" destOrd="0" presId="urn:microsoft.com/office/officeart/2005/8/layout/process4"/>
    <dgm:cxn modelId="{6322B9B6-F16E-413E-8F44-0D18C002700F}" type="presParOf" srcId="{4EBD7CF8-2B15-4F2A-8C5A-80AF1123C734}" destId="{13544D3F-CA11-457A-B225-D6292D04AA5F}" srcOrd="2" destOrd="0" presId="urn:microsoft.com/office/officeart/2005/8/layout/process4"/>
    <dgm:cxn modelId="{8F25C7D5-4B52-4F46-A0BD-FDFB8C370B39}" type="presParOf" srcId="{13544D3F-CA11-457A-B225-D6292D04AA5F}" destId="{0C6950F5-6141-4D83-9995-5D0ED435D196}" srcOrd="0" destOrd="0" presId="urn:microsoft.com/office/officeart/2005/8/layout/process4"/>
    <dgm:cxn modelId="{CF6B4B8A-164C-4D0A-8EF2-A5E075DCDE87}" type="presParOf" srcId="{4EBD7CF8-2B15-4F2A-8C5A-80AF1123C734}" destId="{92C2C3B2-4F08-40C3-B36A-E8677DF65D25}" srcOrd="3" destOrd="0" presId="urn:microsoft.com/office/officeart/2005/8/layout/process4"/>
    <dgm:cxn modelId="{0A794308-F54A-45DC-B778-A14CE6DA6000}" type="presParOf" srcId="{4EBD7CF8-2B15-4F2A-8C5A-80AF1123C734}" destId="{5B864F7E-49A9-4C26-A011-953999E43D53}" srcOrd="4" destOrd="0" presId="urn:microsoft.com/office/officeart/2005/8/layout/process4"/>
    <dgm:cxn modelId="{40E19326-752F-49C8-BC0C-C2407E3ED012}" type="presParOf" srcId="{5B864F7E-49A9-4C26-A011-953999E43D53}" destId="{1E9FC37E-2DF9-4FD8-B3F5-C966A3E6AF86}" srcOrd="0" destOrd="0" presId="urn:microsoft.com/office/officeart/2005/8/layout/process4"/>
    <dgm:cxn modelId="{64EEC07C-2A29-48FE-889B-4C614CFA47EB}" type="presParOf" srcId="{4EBD7CF8-2B15-4F2A-8C5A-80AF1123C734}" destId="{56E7675A-4274-48AA-8BF9-625EF6C34740}" srcOrd="5" destOrd="0" presId="urn:microsoft.com/office/officeart/2005/8/layout/process4"/>
    <dgm:cxn modelId="{8026B4AC-01E2-400C-A339-531955C9DD44}" type="presParOf" srcId="{4EBD7CF8-2B15-4F2A-8C5A-80AF1123C734}" destId="{9182DEB3-B80C-4E20-B99A-30C1A81D2E0E}" srcOrd="6" destOrd="0" presId="urn:microsoft.com/office/officeart/2005/8/layout/process4"/>
    <dgm:cxn modelId="{0FFBF64D-0DBB-4BA0-AA1C-17EC7C0E0A63}" type="presParOf" srcId="{9182DEB3-B80C-4E20-B99A-30C1A81D2E0E}" destId="{F434CAEE-BD19-47AC-B6A2-7CF11DF8B8FA}" srcOrd="0" destOrd="0" presId="urn:microsoft.com/office/officeart/2005/8/layout/process4"/>
    <dgm:cxn modelId="{FBA6B5F1-CF4A-4719-B2ED-77A43FB12F78}" type="presParOf" srcId="{4EBD7CF8-2B15-4F2A-8C5A-80AF1123C734}" destId="{B78AA16F-5926-4435-9533-D22B9763880C}" srcOrd="7" destOrd="0" presId="urn:microsoft.com/office/officeart/2005/8/layout/process4"/>
    <dgm:cxn modelId="{AA15A2A4-36C4-4CAC-AA1F-A69204DDCBA9}" type="presParOf" srcId="{4EBD7CF8-2B15-4F2A-8C5A-80AF1123C734}" destId="{EFFE8938-F64C-4FC0-83A9-A1658194E78C}" srcOrd="8" destOrd="0" presId="urn:microsoft.com/office/officeart/2005/8/layout/process4"/>
    <dgm:cxn modelId="{E6885D40-630B-4F75-9081-0993A3133C4E}" type="presParOf" srcId="{EFFE8938-F64C-4FC0-83A9-A1658194E78C}" destId="{AF0EDC65-2722-4C26-B531-55D94F73B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latin typeface="Cambria" panose="02040503050406030204" pitchFamily="18" charset="0"/>
            </a:rPr>
            <a:t>Player Searches Court.</a:t>
          </a:r>
          <a:endParaRPr lang="en-US" sz="2000" dirty="0">
            <a:latin typeface="Cambria" panose="02040503050406030204" pitchFamily="18" charset="0"/>
          </a:endParaRPr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 Player Books Court 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Player Pay Money Online.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9DF1D5DA-05ED-4EF3-BBB1-DE3A3522730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Player Views Booking History.</a:t>
          </a:r>
          <a:endParaRPr lang="en-US" sz="2000" dirty="0">
            <a:latin typeface="Cambria" panose="02040503050406030204" pitchFamily="18" charset="0"/>
          </a:endParaRPr>
        </a:p>
      </dgm:t>
    </dgm:pt>
    <dgm:pt modelId="{BDFB496D-E34F-4A1B-93A9-99B1AA04C51C}" type="parTrans" cxnId="{924B1832-D344-4041-A538-CB972230F8DA}">
      <dgm:prSet/>
      <dgm:spPr/>
      <dgm:t>
        <a:bodyPr/>
        <a:lstStyle/>
        <a:p>
          <a:endParaRPr lang="vi-VN"/>
        </a:p>
      </dgm:t>
    </dgm:pt>
    <dgm:pt modelId="{828F71F3-FE02-4DD8-9AB6-AF11F18046C1}" type="sibTrans" cxnId="{924B1832-D344-4041-A538-CB972230F8DA}">
      <dgm:prSet/>
      <dgm:spPr/>
      <dgm:t>
        <a:bodyPr/>
        <a:lstStyle/>
        <a:p>
          <a:endParaRPr lang="vi-VN"/>
        </a:p>
      </dgm:t>
    </dgm:pt>
    <dgm:pt modelId="{F11A79ED-B02E-4156-96BE-B3B06D6162A3}">
      <dgm:prSet phldrT="[Text]" custT="1"/>
      <dgm:spPr/>
      <dgm:t>
        <a:bodyPr/>
        <a:lstStyle/>
        <a:p>
          <a:pPr algn="ctr"/>
          <a:r>
            <a:rPr lang="en-US" sz="2000" dirty="0" smtClean="0">
              <a:latin typeface="Cambria" panose="02040503050406030204" pitchFamily="18" charset="0"/>
            </a:rPr>
            <a:t>Player Choose Stadium.</a:t>
          </a:r>
          <a:endParaRPr lang="en-US" sz="2000" dirty="0">
            <a:latin typeface="Cambria" panose="02040503050406030204" pitchFamily="18" charset="0"/>
          </a:endParaRPr>
        </a:p>
      </dgm:t>
    </dgm:pt>
    <dgm:pt modelId="{48D95CFA-BA36-40DC-935F-846869E04BAC}" type="parTrans" cxnId="{0BB00A8E-AA0E-4CAC-AE90-D2771A1B8AC7}">
      <dgm:prSet/>
      <dgm:spPr/>
      <dgm:t>
        <a:bodyPr/>
        <a:lstStyle/>
        <a:p>
          <a:endParaRPr lang="vi-VN"/>
        </a:p>
      </dgm:t>
    </dgm:pt>
    <dgm:pt modelId="{4AD2A8CC-A8DA-459C-ABEA-9672BBBEDC90}" type="sibTrans" cxnId="{0BB00A8E-AA0E-4CAC-AE90-D2771A1B8AC7}">
      <dgm:prSet/>
      <dgm:spPr/>
      <dgm:t>
        <a:bodyPr/>
        <a:lstStyle/>
        <a:p>
          <a:endParaRPr lang="vi-VN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0642E2-F0E0-491F-B391-6125613486AA}" type="pres">
      <dgm:prSet presAssocID="{9DF1D5DA-05ED-4EF3-BBB1-DE3A35227302}" presName="boxAndChildren" presStyleCnt="0"/>
      <dgm:spPr/>
      <dgm:t>
        <a:bodyPr/>
        <a:lstStyle/>
        <a:p>
          <a:endParaRPr lang="vi-VN"/>
        </a:p>
      </dgm:t>
    </dgm:pt>
    <dgm:pt modelId="{6A39AD88-9B84-4C80-AAAC-20DFF5F95980}" type="pres">
      <dgm:prSet presAssocID="{9DF1D5DA-05ED-4EF3-BBB1-DE3A35227302}" presName="parentTextBox" presStyleLbl="node1" presStyleIdx="0" presStyleCnt="5"/>
      <dgm:spPr/>
      <dgm:t>
        <a:bodyPr/>
        <a:lstStyle/>
        <a:p>
          <a:endParaRPr lang="vi-VN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16FA1CA9-F4B1-4EAE-BD71-0477332B52F4}" type="pres">
      <dgm:prSet presAssocID="{4AD2A8CC-A8DA-459C-ABEA-9672BBBEDC90}" presName="sp" presStyleCnt="0"/>
      <dgm:spPr/>
      <dgm:t>
        <a:bodyPr/>
        <a:lstStyle/>
        <a:p>
          <a:endParaRPr lang="vi-VN"/>
        </a:p>
      </dgm:t>
    </dgm:pt>
    <dgm:pt modelId="{56B1A0A8-B0BE-4322-8D17-08B359D449DC}" type="pres">
      <dgm:prSet presAssocID="{F11A79ED-B02E-4156-96BE-B3B06D6162A3}" presName="arrowAndChildren" presStyleCnt="0"/>
      <dgm:spPr/>
      <dgm:t>
        <a:bodyPr/>
        <a:lstStyle/>
        <a:p>
          <a:endParaRPr lang="vi-VN"/>
        </a:p>
      </dgm:t>
    </dgm:pt>
    <dgm:pt modelId="{42D91897-3276-4EE2-9384-C865FB75819F}" type="pres">
      <dgm:prSet presAssocID="{F11A79ED-B02E-4156-96BE-B3B06D6162A3}" presName="parentTextArrow" presStyleLbl="node1" presStyleIdx="4" presStyleCnt="5"/>
      <dgm:spPr/>
      <dgm:t>
        <a:bodyPr/>
        <a:lstStyle/>
        <a:p>
          <a:endParaRPr lang="vi-VN"/>
        </a:p>
      </dgm:t>
    </dgm:pt>
  </dgm:ptLst>
  <dgm:cxnLst>
    <dgm:cxn modelId="{91AC6472-A65A-4B6B-85F2-1D49BBB21CA3}" type="presOf" srcId="{4664EDA6-4DD2-49CC-AC67-C960EAE241D0}" destId="{1E9FC37E-2DF9-4FD8-B3F5-C966A3E6AF86}" srcOrd="0" destOrd="0" presId="urn:microsoft.com/office/officeart/2005/8/layout/process4"/>
    <dgm:cxn modelId="{29AC0600-A103-474D-9F16-9884756E097E}" type="presOf" srcId="{6FBEBB23-369B-48D2-AEA2-3E277602578F}" destId="{F434CAEE-BD19-47AC-B6A2-7CF11DF8B8FA}" srcOrd="0" destOrd="0" presId="urn:microsoft.com/office/officeart/2005/8/layout/process4"/>
    <dgm:cxn modelId="{244F5032-25BB-4DB8-9775-1FA267D666F0}" type="presOf" srcId="{029C6C4F-9CBC-4C34-90EF-E8DC8938A184}" destId="{AF0EDC65-2722-4C26-B531-55D94F73B734}" srcOrd="0" destOrd="0" presId="urn:microsoft.com/office/officeart/2005/8/layout/process4"/>
    <dgm:cxn modelId="{0BB00A8E-AA0E-4CAC-AE90-D2771A1B8AC7}" srcId="{1BC4BE4F-6B82-491E-83B0-699FD1CEE645}" destId="{F11A79ED-B02E-4156-96BE-B3B06D6162A3}" srcOrd="0" destOrd="0" parTransId="{48D95CFA-BA36-40DC-935F-846869E04BAC}" sibTransId="{4AD2A8CC-A8DA-459C-ABEA-9672BBBEDC90}"/>
    <dgm:cxn modelId="{AA03D91D-900E-4EAB-8F06-0975D16BCA4C}" type="presOf" srcId="{F11A79ED-B02E-4156-96BE-B3B06D6162A3}" destId="{42D91897-3276-4EE2-9384-C865FB75819F}" srcOrd="0" destOrd="0" presId="urn:microsoft.com/office/officeart/2005/8/layout/process4"/>
    <dgm:cxn modelId="{C54BF948-F8FB-4F5A-99B0-B728BC9B6DCA}" srcId="{1BC4BE4F-6B82-491E-83B0-699FD1CEE645}" destId="{029C6C4F-9CBC-4C34-90EF-E8DC8938A184}" srcOrd="1" destOrd="0" parTransId="{C1097F38-687C-472F-A467-CD60EB740D27}" sibTransId="{723EFF27-CC14-40D7-ADFD-1C747B4526D9}"/>
    <dgm:cxn modelId="{7AFE933B-A8D9-43D3-94F7-7FF39DE220DC}" type="presOf" srcId="{1BC4BE4F-6B82-491E-83B0-699FD1CEE645}" destId="{4EBD7CF8-2B15-4F2A-8C5A-80AF1123C734}" srcOrd="0" destOrd="0" presId="urn:microsoft.com/office/officeart/2005/8/layout/process4"/>
    <dgm:cxn modelId="{BA442A2B-D941-451B-82FF-CF5C83D6C40A}" srcId="{1BC4BE4F-6B82-491E-83B0-699FD1CEE645}" destId="{6FBEBB23-369B-48D2-AEA2-3E277602578F}" srcOrd="2" destOrd="0" parTransId="{CFD0DE64-CCF5-4CE4-A464-AE312A262E2A}" sibTransId="{6D24B453-A51B-4C02-92D9-1F314B2E53EE}"/>
    <dgm:cxn modelId="{1B4A3C9F-5A55-4D69-A086-831B810F3777}" srcId="{1BC4BE4F-6B82-491E-83B0-699FD1CEE645}" destId="{4664EDA6-4DD2-49CC-AC67-C960EAE241D0}" srcOrd="3" destOrd="0" parTransId="{4F49EF6E-5E9F-4B29-9225-D252E33555B9}" sibTransId="{830F349F-B88F-41F0-9D1E-AC3962FF0401}"/>
    <dgm:cxn modelId="{924B1832-D344-4041-A538-CB972230F8DA}" srcId="{1BC4BE4F-6B82-491E-83B0-699FD1CEE645}" destId="{9DF1D5DA-05ED-4EF3-BBB1-DE3A35227302}" srcOrd="4" destOrd="0" parTransId="{BDFB496D-E34F-4A1B-93A9-99B1AA04C51C}" sibTransId="{828F71F3-FE02-4DD8-9AB6-AF11F18046C1}"/>
    <dgm:cxn modelId="{D5469BB6-37BA-43DE-B16E-13202DB7BBD8}" type="presOf" srcId="{9DF1D5DA-05ED-4EF3-BBB1-DE3A35227302}" destId="{6A39AD88-9B84-4C80-AAAC-20DFF5F95980}" srcOrd="0" destOrd="0" presId="urn:microsoft.com/office/officeart/2005/8/layout/process4"/>
    <dgm:cxn modelId="{8092345E-AF2E-4D9F-A26B-2BB13D964C07}" type="presParOf" srcId="{4EBD7CF8-2B15-4F2A-8C5A-80AF1123C734}" destId="{CF0642E2-F0E0-491F-B391-6125613486AA}" srcOrd="0" destOrd="0" presId="urn:microsoft.com/office/officeart/2005/8/layout/process4"/>
    <dgm:cxn modelId="{9EADAEE4-F62A-49BC-AABD-49270CE26FC5}" type="presParOf" srcId="{CF0642E2-F0E0-491F-B391-6125613486AA}" destId="{6A39AD88-9B84-4C80-AAAC-20DFF5F95980}" srcOrd="0" destOrd="0" presId="urn:microsoft.com/office/officeart/2005/8/layout/process4"/>
    <dgm:cxn modelId="{611BFE37-DAC5-421D-A5A7-E320EE245D3A}" type="presParOf" srcId="{4EBD7CF8-2B15-4F2A-8C5A-80AF1123C734}" destId="{92C2C3B2-4F08-40C3-B36A-E8677DF65D25}" srcOrd="1" destOrd="0" presId="urn:microsoft.com/office/officeart/2005/8/layout/process4"/>
    <dgm:cxn modelId="{0D400924-0428-4F31-9807-190C364BADB1}" type="presParOf" srcId="{4EBD7CF8-2B15-4F2A-8C5A-80AF1123C734}" destId="{5B864F7E-49A9-4C26-A011-953999E43D53}" srcOrd="2" destOrd="0" presId="urn:microsoft.com/office/officeart/2005/8/layout/process4"/>
    <dgm:cxn modelId="{D050DA4A-3B3B-43E4-B7A3-B4FE82D08015}" type="presParOf" srcId="{5B864F7E-49A9-4C26-A011-953999E43D53}" destId="{1E9FC37E-2DF9-4FD8-B3F5-C966A3E6AF86}" srcOrd="0" destOrd="0" presId="urn:microsoft.com/office/officeart/2005/8/layout/process4"/>
    <dgm:cxn modelId="{8DAD710D-5D09-4140-97A1-B2C0DF6BAE51}" type="presParOf" srcId="{4EBD7CF8-2B15-4F2A-8C5A-80AF1123C734}" destId="{56E7675A-4274-48AA-8BF9-625EF6C34740}" srcOrd="3" destOrd="0" presId="urn:microsoft.com/office/officeart/2005/8/layout/process4"/>
    <dgm:cxn modelId="{3627AE43-D40E-4969-8A8F-3A85D3C83942}" type="presParOf" srcId="{4EBD7CF8-2B15-4F2A-8C5A-80AF1123C734}" destId="{9182DEB3-B80C-4E20-B99A-30C1A81D2E0E}" srcOrd="4" destOrd="0" presId="urn:microsoft.com/office/officeart/2005/8/layout/process4"/>
    <dgm:cxn modelId="{4A1B9A40-31CB-4289-82EF-29FBB52152B4}" type="presParOf" srcId="{9182DEB3-B80C-4E20-B99A-30C1A81D2E0E}" destId="{F434CAEE-BD19-47AC-B6A2-7CF11DF8B8FA}" srcOrd="0" destOrd="0" presId="urn:microsoft.com/office/officeart/2005/8/layout/process4"/>
    <dgm:cxn modelId="{694B1138-3D35-4F13-B241-AB2232FF5F7F}" type="presParOf" srcId="{4EBD7CF8-2B15-4F2A-8C5A-80AF1123C734}" destId="{B78AA16F-5926-4435-9533-D22B9763880C}" srcOrd="5" destOrd="0" presId="urn:microsoft.com/office/officeart/2005/8/layout/process4"/>
    <dgm:cxn modelId="{A089F78F-D613-4F67-8253-9921B043852A}" type="presParOf" srcId="{4EBD7CF8-2B15-4F2A-8C5A-80AF1123C734}" destId="{EFFE8938-F64C-4FC0-83A9-A1658194E78C}" srcOrd="6" destOrd="0" presId="urn:microsoft.com/office/officeart/2005/8/layout/process4"/>
    <dgm:cxn modelId="{A3B27EA1-84C8-49FF-AA95-16B817668BB0}" type="presParOf" srcId="{EFFE8938-F64C-4FC0-83A9-A1658194E78C}" destId="{AF0EDC65-2722-4C26-B531-55D94F73B734}" srcOrd="0" destOrd="0" presId="urn:microsoft.com/office/officeart/2005/8/layout/process4"/>
    <dgm:cxn modelId="{8FF8F36E-77E6-42B0-9F1B-39120B74F35A}" type="presParOf" srcId="{4EBD7CF8-2B15-4F2A-8C5A-80AF1123C734}" destId="{16FA1CA9-F4B1-4EAE-BD71-0477332B52F4}" srcOrd="7" destOrd="0" presId="urn:microsoft.com/office/officeart/2005/8/layout/process4"/>
    <dgm:cxn modelId="{7B8B55B8-E26D-4B2C-8D7A-154374267F87}" type="presParOf" srcId="{4EBD7CF8-2B15-4F2A-8C5A-80AF1123C734}" destId="{56B1A0A8-B0BE-4322-8D17-08B359D449DC}" srcOrd="8" destOrd="0" presId="urn:microsoft.com/office/officeart/2005/8/layout/process4"/>
    <dgm:cxn modelId="{225A989E-7432-433E-B163-3BC8256BD908}" type="presParOf" srcId="{56B1A0A8-B0BE-4322-8D17-08B359D449DC}" destId="{42D91897-3276-4EE2-9384-C865FB7581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latin typeface="Cambria" panose="02040503050406030204" pitchFamily="18" charset="0"/>
            </a:rPr>
            <a:t>Boss Creates Course.</a:t>
          </a:r>
          <a:endParaRPr lang="en-US" sz="2000" dirty="0">
            <a:latin typeface="Cambria" panose="02040503050406030204" pitchFamily="18" charset="0"/>
          </a:endParaRPr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Coach Apply Job.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Boss Confirm Application.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63C2B058-8367-47BB-9431-C68FF650442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Player Changes Course.</a:t>
          </a:r>
          <a:endParaRPr lang="en-US" sz="2000" dirty="0">
            <a:latin typeface="Cambria" panose="02040503050406030204" pitchFamily="18" charset="0"/>
          </a:endParaRPr>
        </a:p>
      </dgm:t>
    </dgm:pt>
    <dgm:pt modelId="{8FA267D2-CFE1-4BE0-8A5D-F9572CD7496C}" type="parTrans" cxnId="{16A63F8E-1A2C-435E-B4C5-FC425A908D5A}">
      <dgm:prSet/>
      <dgm:spPr/>
      <dgm:t>
        <a:bodyPr/>
        <a:lstStyle/>
        <a:p>
          <a:endParaRPr lang="en-US"/>
        </a:p>
      </dgm:t>
    </dgm:pt>
    <dgm:pt modelId="{060509B8-6987-48A2-85A5-3BE25B9EFB6D}" type="sibTrans" cxnId="{16A63F8E-1A2C-435E-B4C5-FC425A908D5A}">
      <dgm:prSet/>
      <dgm:spPr/>
      <dgm:t>
        <a:bodyPr/>
        <a:lstStyle/>
        <a:p>
          <a:endParaRPr lang="en-US"/>
        </a:p>
      </dgm:t>
    </dgm:pt>
    <dgm:pt modelId="{1BF0EFA8-4E7E-4D89-9D16-20389AD19D3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Boss Manages Course Members.</a:t>
          </a:r>
          <a:endParaRPr lang="en-US" sz="2000" dirty="0">
            <a:latin typeface="Cambria" panose="02040503050406030204" pitchFamily="18" charset="0"/>
          </a:endParaRPr>
        </a:p>
      </dgm:t>
    </dgm:pt>
    <dgm:pt modelId="{B6A2437C-C4C4-48B2-94F6-556B2E0653A6}" type="parTrans" cxnId="{4B2E4122-4A1C-4233-83A5-800BE56841B4}">
      <dgm:prSet/>
      <dgm:spPr/>
      <dgm:t>
        <a:bodyPr/>
        <a:lstStyle/>
        <a:p>
          <a:endParaRPr lang="en-US"/>
        </a:p>
      </dgm:t>
    </dgm:pt>
    <dgm:pt modelId="{A0277C76-B9AB-49ED-ACC8-165D311E3474}" type="sibTrans" cxnId="{4B2E4122-4A1C-4233-83A5-800BE56841B4}">
      <dgm:prSet/>
      <dgm:spPr/>
      <dgm:t>
        <a:bodyPr/>
        <a:lstStyle/>
        <a:p>
          <a:endParaRPr lang="en-US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93A47D-0FC5-4533-96C8-18225A707B90}" type="pres">
      <dgm:prSet presAssocID="{1BF0EFA8-4E7E-4D89-9D16-20389AD19D38}" presName="boxAndChildren" presStyleCnt="0"/>
      <dgm:spPr/>
      <dgm:t>
        <a:bodyPr/>
        <a:lstStyle/>
        <a:p>
          <a:endParaRPr lang="vi-VN"/>
        </a:p>
      </dgm:t>
    </dgm:pt>
    <dgm:pt modelId="{6CBB624D-5475-4972-BC3B-2C4F12FEFFF8}" type="pres">
      <dgm:prSet presAssocID="{1BF0EFA8-4E7E-4D89-9D16-20389AD19D38}" presName="parentTextBox" presStyleLbl="node1" presStyleIdx="0" presStyleCnt="5"/>
      <dgm:spPr/>
      <dgm:t>
        <a:bodyPr/>
        <a:lstStyle/>
        <a:p>
          <a:endParaRPr lang="vi-VN"/>
        </a:p>
      </dgm:t>
    </dgm:pt>
    <dgm:pt modelId="{CA354CCC-175F-4FE7-93C5-233AF38D6032}" type="pres">
      <dgm:prSet presAssocID="{060509B8-6987-48A2-85A5-3BE25B9EFB6D}" presName="sp" presStyleCnt="0"/>
      <dgm:spPr/>
      <dgm:t>
        <a:bodyPr/>
        <a:lstStyle/>
        <a:p>
          <a:endParaRPr lang="vi-VN"/>
        </a:p>
      </dgm:t>
    </dgm:pt>
    <dgm:pt modelId="{93275C6D-C936-4B41-BD28-DBD1B4D460F5}" type="pres">
      <dgm:prSet presAssocID="{63C2B058-8367-47BB-9431-C68FF6504420}" presName="arrowAndChildren" presStyleCnt="0"/>
      <dgm:spPr/>
      <dgm:t>
        <a:bodyPr/>
        <a:lstStyle/>
        <a:p>
          <a:endParaRPr lang="vi-VN"/>
        </a:p>
      </dgm:t>
    </dgm:pt>
    <dgm:pt modelId="{B7E22828-BE9B-4A4A-9164-EDB6EAF84C15}" type="pres">
      <dgm:prSet presAssocID="{63C2B058-8367-47BB-9431-C68FF650442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87A26017-AB45-4614-BEA5-9866BA7ACBDC}" type="presOf" srcId="{4664EDA6-4DD2-49CC-AC67-C960EAE241D0}" destId="{1E9FC37E-2DF9-4FD8-B3F5-C966A3E6AF86}" srcOrd="0" destOrd="0" presId="urn:microsoft.com/office/officeart/2005/8/layout/process4"/>
    <dgm:cxn modelId="{4B2E4122-4A1C-4233-83A5-800BE56841B4}" srcId="{1BC4BE4F-6B82-491E-83B0-699FD1CEE645}" destId="{1BF0EFA8-4E7E-4D89-9D16-20389AD19D38}" srcOrd="4" destOrd="0" parTransId="{B6A2437C-C4C4-48B2-94F6-556B2E0653A6}" sibTransId="{A0277C76-B9AB-49ED-ACC8-165D311E3474}"/>
    <dgm:cxn modelId="{C54BF948-F8FB-4F5A-99B0-B728BC9B6DCA}" srcId="{1BC4BE4F-6B82-491E-83B0-699FD1CEE645}" destId="{029C6C4F-9CBC-4C34-90EF-E8DC8938A184}" srcOrd="0" destOrd="0" parTransId="{C1097F38-687C-472F-A467-CD60EB740D27}" sibTransId="{723EFF27-CC14-40D7-ADFD-1C747B4526D9}"/>
    <dgm:cxn modelId="{4D07B312-2654-44DB-8421-330F3D217A43}" type="presOf" srcId="{029C6C4F-9CBC-4C34-90EF-E8DC8938A184}" destId="{AF0EDC65-2722-4C26-B531-55D94F73B734}" srcOrd="0" destOrd="0" presId="urn:microsoft.com/office/officeart/2005/8/layout/process4"/>
    <dgm:cxn modelId="{1BD9BC01-B9A8-4535-90BE-A98DB9F0078D}" type="presOf" srcId="{6FBEBB23-369B-48D2-AEA2-3E277602578F}" destId="{F434CAEE-BD19-47AC-B6A2-7CF11DF8B8FA}" srcOrd="0" destOrd="0" presId="urn:microsoft.com/office/officeart/2005/8/layout/process4"/>
    <dgm:cxn modelId="{9A4F633C-7EBE-4626-A236-2C26937B406B}" type="presOf" srcId="{63C2B058-8367-47BB-9431-C68FF6504420}" destId="{B7E22828-BE9B-4A4A-9164-EDB6EAF84C15}" srcOrd="0" destOrd="0" presId="urn:microsoft.com/office/officeart/2005/8/layout/process4"/>
    <dgm:cxn modelId="{D462B438-C94C-4874-A6DC-FB3036D39279}" type="presOf" srcId="{1BC4BE4F-6B82-491E-83B0-699FD1CEE645}" destId="{4EBD7CF8-2B15-4F2A-8C5A-80AF1123C734}" srcOrd="0" destOrd="0" presId="urn:microsoft.com/office/officeart/2005/8/layout/process4"/>
    <dgm:cxn modelId="{5E247A95-9D23-41B4-8969-EDE1B884EF2E}" type="presOf" srcId="{1BF0EFA8-4E7E-4D89-9D16-20389AD19D38}" destId="{6CBB624D-5475-4972-BC3B-2C4F12FEFFF8}" srcOrd="0" destOrd="0" presId="urn:microsoft.com/office/officeart/2005/8/layout/process4"/>
    <dgm:cxn modelId="{16A63F8E-1A2C-435E-B4C5-FC425A908D5A}" srcId="{1BC4BE4F-6B82-491E-83B0-699FD1CEE645}" destId="{63C2B058-8367-47BB-9431-C68FF6504420}" srcOrd="3" destOrd="0" parTransId="{8FA267D2-CFE1-4BE0-8A5D-F9572CD7496C}" sibTransId="{060509B8-6987-48A2-85A5-3BE25B9EFB6D}"/>
    <dgm:cxn modelId="{BA442A2B-D941-451B-82FF-CF5C83D6C40A}" srcId="{1BC4BE4F-6B82-491E-83B0-699FD1CEE645}" destId="{6FBEBB23-369B-48D2-AEA2-3E277602578F}" srcOrd="1" destOrd="0" parTransId="{CFD0DE64-CCF5-4CE4-A464-AE312A262E2A}" sibTransId="{6D24B453-A51B-4C02-92D9-1F314B2E53EE}"/>
    <dgm:cxn modelId="{1B4A3C9F-5A55-4D69-A086-831B810F3777}" srcId="{1BC4BE4F-6B82-491E-83B0-699FD1CEE645}" destId="{4664EDA6-4DD2-49CC-AC67-C960EAE241D0}" srcOrd="2" destOrd="0" parTransId="{4F49EF6E-5E9F-4B29-9225-D252E33555B9}" sibTransId="{830F349F-B88F-41F0-9D1E-AC3962FF0401}"/>
    <dgm:cxn modelId="{8D42F018-C704-45BF-B2DC-98CFA00EEA2F}" type="presParOf" srcId="{4EBD7CF8-2B15-4F2A-8C5A-80AF1123C734}" destId="{7B93A47D-0FC5-4533-96C8-18225A707B90}" srcOrd="0" destOrd="0" presId="urn:microsoft.com/office/officeart/2005/8/layout/process4"/>
    <dgm:cxn modelId="{B543E1B0-42BD-4E5E-8370-87A3E5F7BF6B}" type="presParOf" srcId="{7B93A47D-0FC5-4533-96C8-18225A707B90}" destId="{6CBB624D-5475-4972-BC3B-2C4F12FEFFF8}" srcOrd="0" destOrd="0" presId="urn:microsoft.com/office/officeart/2005/8/layout/process4"/>
    <dgm:cxn modelId="{9CA59345-A34E-45D1-BC87-13C022CB72F2}" type="presParOf" srcId="{4EBD7CF8-2B15-4F2A-8C5A-80AF1123C734}" destId="{CA354CCC-175F-4FE7-93C5-233AF38D6032}" srcOrd="1" destOrd="0" presId="urn:microsoft.com/office/officeart/2005/8/layout/process4"/>
    <dgm:cxn modelId="{573E61BF-9D4D-43D6-8722-68F3A88BAD64}" type="presParOf" srcId="{4EBD7CF8-2B15-4F2A-8C5A-80AF1123C734}" destId="{93275C6D-C936-4B41-BD28-DBD1B4D460F5}" srcOrd="2" destOrd="0" presId="urn:microsoft.com/office/officeart/2005/8/layout/process4"/>
    <dgm:cxn modelId="{FCC4908B-96B1-4D9F-AC5D-B99D4BB67CB8}" type="presParOf" srcId="{93275C6D-C936-4B41-BD28-DBD1B4D460F5}" destId="{B7E22828-BE9B-4A4A-9164-EDB6EAF84C15}" srcOrd="0" destOrd="0" presId="urn:microsoft.com/office/officeart/2005/8/layout/process4"/>
    <dgm:cxn modelId="{8E0F7B5F-318D-4AFF-AAA3-3D04292E73CB}" type="presParOf" srcId="{4EBD7CF8-2B15-4F2A-8C5A-80AF1123C734}" destId="{92C2C3B2-4F08-40C3-B36A-E8677DF65D25}" srcOrd="3" destOrd="0" presId="urn:microsoft.com/office/officeart/2005/8/layout/process4"/>
    <dgm:cxn modelId="{FA26C003-C2BC-49F9-BC24-736EDF013D61}" type="presParOf" srcId="{4EBD7CF8-2B15-4F2A-8C5A-80AF1123C734}" destId="{5B864F7E-49A9-4C26-A011-953999E43D53}" srcOrd="4" destOrd="0" presId="urn:microsoft.com/office/officeart/2005/8/layout/process4"/>
    <dgm:cxn modelId="{A437C75F-D9E5-4F61-A608-E10206FE0376}" type="presParOf" srcId="{5B864F7E-49A9-4C26-A011-953999E43D53}" destId="{1E9FC37E-2DF9-4FD8-B3F5-C966A3E6AF86}" srcOrd="0" destOrd="0" presId="urn:microsoft.com/office/officeart/2005/8/layout/process4"/>
    <dgm:cxn modelId="{1B57B2BE-8AA0-4A5B-AEBB-9C76A9A19FAA}" type="presParOf" srcId="{4EBD7CF8-2B15-4F2A-8C5A-80AF1123C734}" destId="{56E7675A-4274-48AA-8BF9-625EF6C34740}" srcOrd="5" destOrd="0" presId="urn:microsoft.com/office/officeart/2005/8/layout/process4"/>
    <dgm:cxn modelId="{5A549BA3-1210-475A-8CE2-5FB185F66C21}" type="presParOf" srcId="{4EBD7CF8-2B15-4F2A-8C5A-80AF1123C734}" destId="{9182DEB3-B80C-4E20-B99A-30C1A81D2E0E}" srcOrd="6" destOrd="0" presId="urn:microsoft.com/office/officeart/2005/8/layout/process4"/>
    <dgm:cxn modelId="{8B614CE4-4F5D-4EE6-8F7E-174403F51287}" type="presParOf" srcId="{9182DEB3-B80C-4E20-B99A-30C1A81D2E0E}" destId="{F434CAEE-BD19-47AC-B6A2-7CF11DF8B8FA}" srcOrd="0" destOrd="0" presId="urn:microsoft.com/office/officeart/2005/8/layout/process4"/>
    <dgm:cxn modelId="{A08E9FE6-912D-468F-893A-D31A4BA6CDE9}" type="presParOf" srcId="{4EBD7CF8-2B15-4F2A-8C5A-80AF1123C734}" destId="{B78AA16F-5926-4435-9533-D22B9763880C}" srcOrd="7" destOrd="0" presId="urn:microsoft.com/office/officeart/2005/8/layout/process4"/>
    <dgm:cxn modelId="{D4A6BD50-3F03-4D29-A2A4-11C69D233F8E}" type="presParOf" srcId="{4EBD7CF8-2B15-4F2A-8C5A-80AF1123C734}" destId="{EFFE8938-F64C-4FC0-83A9-A1658194E78C}" srcOrd="8" destOrd="0" presId="urn:microsoft.com/office/officeart/2005/8/layout/process4"/>
    <dgm:cxn modelId="{75973BB3-FDF7-40EA-91A2-DF172CA567F9}" type="presParOf" srcId="{EFFE8938-F64C-4FC0-83A9-A1658194E78C}" destId="{AF0EDC65-2722-4C26-B531-55D94F73B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6FAFD-55A1-4F24-87DB-306E6BD99F8C}">
      <dsp:nvSpPr>
        <dsp:cNvPr id="0" name=""/>
        <dsp:cNvSpPr/>
      </dsp:nvSpPr>
      <dsp:spPr>
        <a:xfrm>
          <a:off x="-4306964" y="-660719"/>
          <a:ext cx="5131440" cy="5131440"/>
        </a:xfrm>
        <a:prstGeom prst="blockArc">
          <a:avLst>
            <a:gd name="adj1" fmla="val 18900000"/>
            <a:gd name="adj2" fmla="val 2700000"/>
            <a:gd name="adj3" fmla="val 42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09D2E-49F5-486B-86BA-887A273EF696}">
      <dsp:nvSpPr>
        <dsp:cNvPr id="0" name=""/>
        <dsp:cNvSpPr/>
      </dsp:nvSpPr>
      <dsp:spPr>
        <a:xfrm>
          <a:off x="361067" y="238048"/>
          <a:ext cx="5531358" cy="47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1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rgbClr val="FFFFFF"/>
              </a:solidFill>
            </a:rPr>
            <a:t>Trần</a:t>
          </a:r>
          <a:r>
            <a:rPr lang="en-US" sz="2600" kern="1200" dirty="0" smtClean="0">
              <a:solidFill>
                <a:srgbClr val="FFFFFF"/>
              </a:solidFill>
            </a:rPr>
            <a:t> </a:t>
          </a:r>
          <a:r>
            <a:rPr lang="en-US" sz="2600" kern="1200" dirty="0" err="1" smtClean="0">
              <a:solidFill>
                <a:srgbClr val="FFFFFF"/>
              </a:solidFill>
            </a:rPr>
            <a:t>Tấn</a:t>
          </a:r>
          <a:r>
            <a:rPr lang="en-US" sz="2600" kern="1200" dirty="0" smtClean="0">
              <a:solidFill>
                <a:srgbClr val="FFFFFF"/>
              </a:solidFill>
            </a:rPr>
            <a:t> </a:t>
          </a:r>
          <a:r>
            <a:rPr lang="en-US" sz="2600" kern="1200" dirty="0" err="1" smtClean="0">
              <a:solidFill>
                <a:srgbClr val="FFFFFF"/>
              </a:solidFill>
            </a:rPr>
            <a:t>Phát</a:t>
          </a:r>
          <a:endParaRPr lang="en-US" sz="2600" kern="1200" dirty="0">
            <a:solidFill>
              <a:srgbClr val="FFFFFF"/>
            </a:solidFill>
          </a:endParaRPr>
        </a:p>
      </dsp:txBody>
      <dsp:txXfrm>
        <a:off x="361067" y="238048"/>
        <a:ext cx="5531358" cy="476402"/>
      </dsp:txXfrm>
    </dsp:sp>
    <dsp:sp modelId="{F39DFC31-0EE9-4154-8688-DD63D6D5078F}">
      <dsp:nvSpPr>
        <dsp:cNvPr id="0" name=""/>
        <dsp:cNvSpPr/>
      </dsp:nvSpPr>
      <dsp:spPr>
        <a:xfrm>
          <a:off x="63315" y="178498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1CD4C-ED63-4554-8FF3-D5989B9CA89D}">
      <dsp:nvSpPr>
        <dsp:cNvPr id="0" name=""/>
        <dsp:cNvSpPr/>
      </dsp:nvSpPr>
      <dsp:spPr>
        <a:xfrm>
          <a:off x="702443" y="952423"/>
          <a:ext cx="5189982" cy="47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1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FFFFFF"/>
              </a:solidFill>
            </a:rPr>
            <a:t>Nguyễn </a:t>
          </a:r>
          <a:r>
            <a:rPr lang="en-US" sz="2600" kern="1200" dirty="0" err="1" smtClean="0">
              <a:solidFill>
                <a:srgbClr val="FFFFFF"/>
              </a:solidFill>
            </a:rPr>
            <a:t>Duy</a:t>
          </a:r>
          <a:r>
            <a:rPr lang="en-US" sz="2600" kern="1200" dirty="0" smtClean="0">
              <a:solidFill>
                <a:srgbClr val="FFFFFF"/>
              </a:solidFill>
            </a:rPr>
            <a:t> </a:t>
          </a:r>
          <a:r>
            <a:rPr lang="en-US" sz="2600" kern="1200" dirty="0" err="1" smtClean="0">
              <a:solidFill>
                <a:srgbClr val="FFFFFF"/>
              </a:solidFill>
            </a:rPr>
            <a:t>Thông</a:t>
          </a:r>
          <a:endParaRPr lang="en-US" sz="2600" kern="1200" dirty="0">
            <a:solidFill>
              <a:srgbClr val="FFFFFF"/>
            </a:solidFill>
          </a:endParaRPr>
        </a:p>
      </dsp:txBody>
      <dsp:txXfrm>
        <a:off x="702443" y="952423"/>
        <a:ext cx="5189982" cy="476402"/>
      </dsp:txXfrm>
    </dsp:sp>
    <dsp:sp modelId="{111D58F9-5EF3-4C10-8CE8-31C3DCC04222}">
      <dsp:nvSpPr>
        <dsp:cNvPr id="0" name=""/>
        <dsp:cNvSpPr/>
      </dsp:nvSpPr>
      <dsp:spPr>
        <a:xfrm>
          <a:off x="404691" y="892873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EB228-E6D0-461C-BA5D-0EF82DCFB224}">
      <dsp:nvSpPr>
        <dsp:cNvPr id="0" name=""/>
        <dsp:cNvSpPr/>
      </dsp:nvSpPr>
      <dsp:spPr>
        <a:xfrm>
          <a:off x="807218" y="1666798"/>
          <a:ext cx="5085206" cy="47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1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FFFFFF"/>
              </a:solidFill>
            </a:rPr>
            <a:t>Nguyễn </a:t>
          </a:r>
          <a:r>
            <a:rPr lang="en-US" sz="2600" kern="1200" dirty="0" err="1" smtClean="0">
              <a:solidFill>
                <a:srgbClr val="FFFFFF"/>
              </a:solidFill>
            </a:rPr>
            <a:t>Hồng</a:t>
          </a:r>
          <a:r>
            <a:rPr lang="en-US" sz="2600" kern="1200" dirty="0" smtClean="0">
              <a:solidFill>
                <a:srgbClr val="FFFFFF"/>
              </a:solidFill>
            </a:rPr>
            <a:t> </a:t>
          </a:r>
          <a:r>
            <a:rPr lang="en-US" sz="2600" kern="1200" dirty="0" err="1" smtClean="0">
              <a:solidFill>
                <a:srgbClr val="FFFFFF"/>
              </a:solidFill>
            </a:rPr>
            <a:t>Tuấn</a:t>
          </a:r>
          <a:endParaRPr lang="en-US" sz="2600" kern="1200" dirty="0">
            <a:solidFill>
              <a:srgbClr val="FFFFFF"/>
            </a:solidFill>
          </a:endParaRPr>
        </a:p>
      </dsp:txBody>
      <dsp:txXfrm>
        <a:off x="807218" y="1666798"/>
        <a:ext cx="5085206" cy="476402"/>
      </dsp:txXfrm>
    </dsp:sp>
    <dsp:sp modelId="{0F9ED5D9-DE8C-4C19-833E-66F5BA55278F}">
      <dsp:nvSpPr>
        <dsp:cNvPr id="0" name=""/>
        <dsp:cNvSpPr/>
      </dsp:nvSpPr>
      <dsp:spPr>
        <a:xfrm>
          <a:off x="509466" y="1607248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AE9C8-26CD-408D-B7DE-965EFF349299}">
      <dsp:nvSpPr>
        <dsp:cNvPr id="0" name=""/>
        <dsp:cNvSpPr/>
      </dsp:nvSpPr>
      <dsp:spPr>
        <a:xfrm>
          <a:off x="702443" y="2381173"/>
          <a:ext cx="5189982" cy="47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1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Lê</a:t>
          </a:r>
          <a:r>
            <a:rPr lang="en-US" sz="2600" kern="1200" dirty="0" smtClean="0"/>
            <a:t> Minh </a:t>
          </a:r>
          <a:r>
            <a:rPr lang="en-US" sz="2600" kern="1200" dirty="0" err="1" smtClean="0"/>
            <a:t>Quân</a:t>
          </a:r>
          <a:r>
            <a:rPr lang="en-US" sz="2600" kern="1200" dirty="0" smtClean="0"/>
            <a:t> (</a:t>
          </a:r>
          <a:r>
            <a:rPr lang="en-US" sz="2600" kern="1200" dirty="0" err="1" smtClean="0"/>
            <a:t>droped</a:t>
          </a:r>
          <a:r>
            <a:rPr lang="en-US" sz="2600" kern="1200" dirty="0" smtClean="0"/>
            <a:t> out)</a:t>
          </a:r>
          <a:endParaRPr lang="en-US" sz="2600" kern="1200" dirty="0"/>
        </a:p>
      </dsp:txBody>
      <dsp:txXfrm>
        <a:off x="702443" y="2381173"/>
        <a:ext cx="5189982" cy="476402"/>
      </dsp:txXfrm>
    </dsp:sp>
    <dsp:sp modelId="{A655B616-F2AF-4CD7-8051-EF65896CF541}">
      <dsp:nvSpPr>
        <dsp:cNvPr id="0" name=""/>
        <dsp:cNvSpPr/>
      </dsp:nvSpPr>
      <dsp:spPr>
        <a:xfrm>
          <a:off x="404691" y="2321623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E00F-E5F9-4500-BAAC-6F07E424AAC5}">
      <dsp:nvSpPr>
        <dsp:cNvPr id="0" name=""/>
        <dsp:cNvSpPr/>
      </dsp:nvSpPr>
      <dsp:spPr>
        <a:xfrm>
          <a:off x="361067" y="3095548"/>
          <a:ext cx="5531358" cy="47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1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Hồ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Quang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Hưng</a:t>
          </a:r>
          <a:r>
            <a:rPr lang="en-US" sz="2600" kern="1200" dirty="0" smtClean="0"/>
            <a:t> (</a:t>
          </a:r>
          <a:r>
            <a:rPr lang="en-US" sz="2600" kern="1200" dirty="0" err="1" smtClean="0"/>
            <a:t>droped</a:t>
          </a:r>
          <a:r>
            <a:rPr lang="en-US" sz="2600" kern="1200" dirty="0" smtClean="0"/>
            <a:t> out)</a:t>
          </a:r>
          <a:endParaRPr lang="en-US" sz="2600" kern="1200" dirty="0"/>
        </a:p>
      </dsp:txBody>
      <dsp:txXfrm>
        <a:off x="361067" y="3095548"/>
        <a:ext cx="5531358" cy="476402"/>
      </dsp:txXfrm>
    </dsp:sp>
    <dsp:sp modelId="{04AA6996-7A4D-4D62-8772-A51673158617}">
      <dsp:nvSpPr>
        <dsp:cNvPr id="0" name=""/>
        <dsp:cNvSpPr/>
      </dsp:nvSpPr>
      <dsp:spPr>
        <a:xfrm>
          <a:off x="63315" y="3035998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36DDF-0905-498C-ABF9-8DE44BDEF006}">
      <dsp:nvSpPr>
        <dsp:cNvPr id="0" name=""/>
        <dsp:cNvSpPr/>
      </dsp:nvSpPr>
      <dsp:spPr>
        <a:xfrm>
          <a:off x="0" y="496"/>
          <a:ext cx="701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2CA62-CD06-4505-BF6E-86BFC610196F}">
      <dsp:nvSpPr>
        <dsp:cNvPr id="0" name=""/>
        <dsp:cNvSpPr/>
      </dsp:nvSpPr>
      <dsp:spPr>
        <a:xfrm>
          <a:off x="0" y="496"/>
          <a:ext cx="701040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0" y="496"/>
        <a:ext cx="7010400" cy="580429"/>
      </dsp:txXfrm>
    </dsp:sp>
    <dsp:sp modelId="{39CFABEB-1159-42ED-839A-365904F75860}">
      <dsp:nvSpPr>
        <dsp:cNvPr id="0" name=""/>
        <dsp:cNvSpPr/>
      </dsp:nvSpPr>
      <dsp:spPr>
        <a:xfrm>
          <a:off x="0" y="580925"/>
          <a:ext cx="7010400" cy="0"/>
        </a:xfrm>
        <a:prstGeom prst="line">
          <a:avLst/>
        </a:prstGeom>
        <a:solidFill>
          <a:schemeClr val="accent4">
            <a:hueOff val="-151972"/>
            <a:satOff val="-768"/>
            <a:lumOff val="-1078"/>
            <a:alphaOff val="0"/>
          </a:schemeClr>
        </a:solidFill>
        <a:ln w="19050" cap="rnd" cmpd="sng" algn="ctr">
          <a:solidFill>
            <a:schemeClr val="accent4">
              <a:hueOff val="-151972"/>
              <a:satOff val="-768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80524-A77A-4E44-8689-88B5ACCB351B}">
      <dsp:nvSpPr>
        <dsp:cNvPr id="0" name=""/>
        <dsp:cNvSpPr/>
      </dsp:nvSpPr>
      <dsp:spPr>
        <a:xfrm>
          <a:off x="0" y="580925"/>
          <a:ext cx="701040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Pros &amp; Cons of Current System</a:t>
          </a:r>
          <a:endParaRPr lang="en-US" sz="2600" kern="1200" dirty="0"/>
        </a:p>
      </dsp:txBody>
      <dsp:txXfrm>
        <a:off x="0" y="580925"/>
        <a:ext cx="7010400" cy="580429"/>
      </dsp:txXfrm>
    </dsp:sp>
    <dsp:sp modelId="{A557B8E6-AB9E-4858-AA5A-D2BC55B6F950}">
      <dsp:nvSpPr>
        <dsp:cNvPr id="0" name=""/>
        <dsp:cNvSpPr/>
      </dsp:nvSpPr>
      <dsp:spPr>
        <a:xfrm>
          <a:off x="0" y="1161355"/>
          <a:ext cx="7010400" cy="0"/>
        </a:xfrm>
        <a:prstGeom prst="line">
          <a:avLst/>
        </a:prstGeom>
        <a:solidFill>
          <a:schemeClr val="accent4">
            <a:hueOff val="-303945"/>
            <a:satOff val="-1535"/>
            <a:lumOff val="-2157"/>
            <a:alphaOff val="0"/>
          </a:schemeClr>
        </a:solidFill>
        <a:ln w="19050" cap="rnd" cmpd="sng" algn="ctr">
          <a:solidFill>
            <a:schemeClr val="accent4">
              <a:hueOff val="-303945"/>
              <a:satOff val="-1535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2C5E8-36BA-4F39-9524-6ABBD03896FC}">
      <dsp:nvSpPr>
        <dsp:cNvPr id="0" name=""/>
        <dsp:cNvSpPr/>
      </dsp:nvSpPr>
      <dsp:spPr>
        <a:xfrm>
          <a:off x="0" y="1161355"/>
          <a:ext cx="701040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Proposed System</a:t>
          </a:r>
          <a:endParaRPr lang="en-US" sz="2600" kern="1200" dirty="0"/>
        </a:p>
      </dsp:txBody>
      <dsp:txXfrm>
        <a:off x="0" y="1161355"/>
        <a:ext cx="7010400" cy="580429"/>
      </dsp:txXfrm>
    </dsp:sp>
    <dsp:sp modelId="{5B165EE0-944D-4A4C-85C5-862213AC8293}">
      <dsp:nvSpPr>
        <dsp:cNvPr id="0" name=""/>
        <dsp:cNvSpPr/>
      </dsp:nvSpPr>
      <dsp:spPr>
        <a:xfrm>
          <a:off x="0" y="1741785"/>
          <a:ext cx="7010400" cy="0"/>
        </a:xfrm>
        <a:prstGeom prst="line">
          <a:avLst/>
        </a:prstGeom>
        <a:solidFill>
          <a:schemeClr val="accent4">
            <a:hueOff val="-455917"/>
            <a:satOff val="-2303"/>
            <a:lumOff val="-3235"/>
            <a:alphaOff val="0"/>
          </a:schemeClr>
        </a:solidFill>
        <a:ln w="19050" cap="rnd" cmpd="sng" algn="ctr">
          <a:solidFill>
            <a:schemeClr val="accent4">
              <a:hueOff val="-455917"/>
              <a:satOff val="-230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A88F-A01E-4E50-9220-59CB66BC79E8}">
      <dsp:nvSpPr>
        <dsp:cNvPr id="0" name=""/>
        <dsp:cNvSpPr/>
      </dsp:nvSpPr>
      <dsp:spPr>
        <a:xfrm>
          <a:off x="0" y="1741785"/>
          <a:ext cx="701040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Features</a:t>
          </a:r>
          <a:endParaRPr lang="en-US" sz="2600" kern="1200" dirty="0"/>
        </a:p>
      </dsp:txBody>
      <dsp:txXfrm>
        <a:off x="0" y="1741785"/>
        <a:ext cx="7010400" cy="580429"/>
      </dsp:txXfrm>
    </dsp:sp>
    <dsp:sp modelId="{60C73537-E788-4494-9FEF-A51ECF99BB88}">
      <dsp:nvSpPr>
        <dsp:cNvPr id="0" name=""/>
        <dsp:cNvSpPr/>
      </dsp:nvSpPr>
      <dsp:spPr>
        <a:xfrm>
          <a:off x="0" y="2322214"/>
          <a:ext cx="7010400" cy="0"/>
        </a:xfrm>
        <a:prstGeom prst="line">
          <a:avLst/>
        </a:prstGeom>
        <a:solidFill>
          <a:schemeClr val="accent4">
            <a:hueOff val="-607889"/>
            <a:satOff val="-3070"/>
            <a:lumOff val="-4313"/>
            <a:alphaOff val="0"/>
          </a:schemeClr>
        </a:solidFill>
        <a:ln w="19050" cap="rnd" cmpd="sng" algn="ctr">
          <a:solidFill>
            <a:schemeClr val="accent4">
              <a:hueOff val="-607889"/>
              <a:satOff val="-3070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F157E-BA4C-4925-811C-4C26A2480BFA}">
      <dsp:nvSpPr>
        <dsp:cNvPr id="0" name=""/>
        <dsp:cNvSpPr/>
      </dsp:nvSpPr>
      <dsp:spPr>
        <a:xfrm>
          <a:off x="0" y="2322214"/>
          <a:ext cx="701040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Demo</a:t>
          </a:r>
          <a:endParaRPr lang="en-US" sz="2600" kern="1200" dirty="0"/>
        </a:p>
      </dsp:txBody>
      <dsp:txXfrm>
        <a:off x="0" y="2322214"/>
        <a:ext cx="7010400" cy="580429"/>
      </dsp:txXfrm>
    </dsp:sp>
    <dsp:sp modelId="{4BC2AA11-8697-482D-AF6A-BCEBA7BDBE21}">
      <dsp:nvSpPr>
        <dsp:cNvPr id="0" name=""/>
        <dsp:cNvSpPr/>
      </dsp:nvSpPr>
      <dsp:spPr>
        <a:xfrm>
          <a:off x="0" y="2902644"/>
          <a:ext cx="7010400" cy="0"/>
        </a:xfrm>
        <a:prstGeom prst="line">
          <a:avLst/>
        </a:prstGeom>
        <a:solidFill>
          <a:schemeClr val="accent4">
            <a:hueOff val="-759862"/>
            <a:satOff val="-3838"/>
            <a:lumOff val="-5392"/>
            <a:alphaOff val="0"/>
          </a:schemeClr>
        </a:solidFill>
        <a:ln w="19050" cap="rnd" cmpd="sng" algn="ctr">
          <a:solidFill>
            <a:schemeClr val="accent4">
              <a:hueOff val="-759862"/>
              <a:satOff val="-3838"/>
              <a:lumOff val="-5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BA6AF-75F4-4EC6-880D-67665695CB3C}">
      <dsp:nvSpPr>
        <dsp:cNvPr id="0" name=""/>
        <dsp:cNvSpPr/>
      </dsp:nvSpPr>
      <dsp:spPr>
        <a:xfrm>
          <a:off x="0" y="2902644"/>
          <a:ext cx="701040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Achievement, Disadvantages and Future Plan</a:t>
          </a:r>
          <a:endParaRPr lang="en-US" sz="2600" kern="1200" dirty="0"/>
        </a:p>
      </dsp:txBody>
      <dsp:txXfrm>
        <a:off x="0" y="2902644"/>
        <a:ext cx="7010400" cy="580429"/>
      </dsp:txXfrm>
    </dsp:sp>
    <dsp:sp modelId="{BA70419E-4166-46C8-B12D-72C5E23A3F16}">
      <dsp:nvSpPr>
        <dsp:cNvPr id="0" name=""/>
        <dsp:cNvSpPr/>
      </dsp:nvSpPr>
      <dsp:spPr>
        <a:xfrm>
          <a:off x="0" y="3483074"/>
          <a:ext cx="7010400" cy="0"/>
        </a:xfrm>
        <a:prstGeom prst="line">
          <a:avLst/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 w="19050" cap="rnd" cmpd="sng" algn="ctr">
          <a:solidFill>
            <a:schemeClr val="accent4">
              <a:hueOff val="-911834"/>
              <a:satOff val="-460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1EAFB-0673-4432-B1ED-9A2286B33470}">
      <dsp:nvSpPr>
        <dsp:cNvPr id="0" name=""/>
        <dsp:cNvSpPr/>
      </dsp:nvSpPr>
      <dsp:spPr>
        <a:xfrm>
          <a:off x="0" y="3483074"/>
          <a:ext cx="701040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0" y="3483074"/>
        <a:ext cx="7010400" cy="580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A5607-A4DC-4823-98E4-2F0F522869C0}">
      <dsp:nvSpPr>
        <dsp:cNvPr id="0" name=""/>
        <dsp:cNvSpPr/>
      </dsp:nvSpPr>
      <dsp:spPr>
        <a:xfrm>
          <a:off x="123555" y="7699"/>
          <a:ext cx="1888671" cy="222196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4E49C-8912-4F62-8390-DD5F8857BF17}">
      <dsp:nvSpPr>
        <dsp:cNvPr id="0" name=""/>
        <dsp:cNvSpPr/>
      </dsp:nvSpPr>
      <dsp:spPr>
        <a:xfrm>
          <a:off x="217988" y="96578"/>
          <a:ext cx="1699804" cy="144427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A2E6-36F6-452F-BC2F-6345487CE4D9}">
      <dsp:nvSpPr>
        <dsp:cNvPr id="0" name=""/>
        <dsp:cNvSpPr/>
      </dsp:nvSpPr>
      <dsp:spPr>
        <a:xfrm>
          <a:off x="217988" y="1540856"/>
          <a:ext cx="1699804" cy="59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 Sponsor Contest</a:t>
          </a:r>
          <a:endParaRPr lang="en-US" sz="1300" kern="1200" dirty="0"/>
        </a:p>
      </dsp:txBody>
      <dsp:txXfrm>
        <a:off x="217988" y="1540856"/>
        <a:ext cx="1699804" cy="599931"/>
      </dsp:txXfrm>
    </dsp:sp>
    <dsp:sp modelId="{91479FA0-1B96-4DBA-83A8-C97CE725652C}">
      <dsp:nvSpPr>
        <dsp:cNvPr id="0" name=""/>
        <dsp:cNvSpPr/>
      </dsp:nvSpPr>
      <dsp:spPr>
        <a:xfrm>
          <a:off x="2214264" y="7699"/>
          <a:ext cx="1888671" cy="222196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14D96-DBA0-4893-8958-1EC951EE7CB7}">
      <dsp:nvSpPr>
        <dsp:cNvPr id="0" name=""/>
        <dsp:cNvSpPr/>
      </dsp:nvSpPr>
      <dsp:spPr>
        <a:xfrm>
          <a:off x="2361800" y="61713"/>
          <a:ext cx="1699804" cy="144427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1F596-598B-4C87-B47F-AA71C7D7B539}">
      <dsp:nvSpPr>
        <dsp:cNvPr id="0" name=""/>
        <dsp:cNvSpPr/>
      </dsp:nvSpPr>
      <dsp:spPr>
        <a:xfrm>
          <a:off x="2308698" y="1540856"/>
          <a:ext cx="1699804" cy="59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 Online Booking Court.</a:t>
          </a:r>
          <a:endParaRPr lang="en-US" sz="1300" kern="1200" dirty="0"/>
        </a:p>
      </dsp:txBody>
      <dsp:txXfrm>
        <a:off x="2308698" y="1540856"/>
        <a:ext cx="1699804" cy="599931"/>
      </dsp:txXfrm>
    </dsp:sp>
    <dsp:sp modelId="{744C6BDB-6125-4562-92AF-FED789A841CD}">
      <dsp:nvSpPr>
        <dsp:cNvPr id="0" name=""/>
        <dsp:cNvSpPr/>
      </dsp:nvSpPr>
      <dsp:spPr>
        <a:xfrm>
          <a:off x="123555" y="2418533"/>
          <a:ext cx="1888671" cy="222196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F52F8-A010-40BF-9D52-B5B2E307CFBB}">
      <dsp:nvSpPr>
        <dsp:cNvPr id="0" name=""/>
        <dsp:cNvSpPr/>
      </dsp:nvSpPr>
      <dsp:spPr>
        <a:xfrm>
          <a:off x="217988" y="2507412"/>
          <a:ext cx="1699804" cy="144427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519EA-B1A9-4F90-A78B-7A291E4D1DBD}">
      <dsp:nvSpPr>
        <dsp:cNvPr id="0" name=""/>
        <dsp:cNvSpPr/>
      </dsp:nvSpPr>
      <dsp:spPr>
        <a:xfrm>
          <a:off x="217988" y="3951690"/>
          <a:ext cx="1699804" cy="59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 Organize Course.</a:t>
          </a:r>
          <a:endParaRPr lang="en-US" sz="1300" kern="1200" dirty="0"/>
        </a:p>
      </dsp:txBody>
      <dsp:txXfrm>
        <a:off x="217988" y="3951690"/>
        <a:ext cx="1699804" cy="599931"/>
      </dsp:txXfrm>
    </dsp:sp>
    <dsp:sp modelId="{EF1FD7AB-9668-4B75-8CE6-BBE6EE52A247}">
      <dsp:nvSpPr>
        <dsp:cNvPr id="0" name=""/>
        <dsp:cNvSpPr/>
      </dsp:nvSpPr>
      <dsp:spPr>
        <a:xfrm>
          <a:off x="2214264" y="2418533"/>
          <a:ext cx="1888671" cy="222196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F0B05-3D1C-445C-95EF-A3A5FD794C10}">
      <dsp:nvSpPr>
        <dsp:cNvPr id="0" name=""/>
        <dsp:cNvSpPr/>
      </dsp:nvSpPr>
      <dsp:spPr>
        <a:xfrm>
          <a:off x="2308698" y="2507412"/>
          <a:ext cx="1699804" cy="144427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99A63-1BD1-4D9A-9D0C-819CFEDF43E2}">
      <dsp:nvSpPr>
        <dsp:cNvPr id="0" name=""/>
        <dsp:cNvSpPr/>
      </dsp:nvSpPr>
      <dsp:spPr>
        <a:xfrm>
          <a:off x="2308698" y="3951690"/>
          <a:ext cx="1699804" cy="59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 Support Business Management.</a:t>
          </a:r>
          <a:endParaRPr lang="en-US" sz="1300" kern="1200" dirty="0"/>
        </a:p>
      </dsp:txBody>
      <dsp:txXfrm>
        <a:off x="2308698" y="3951690"/>
        <a:ext cx="1699804" cy="599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A5607-A4DC-4823-98E4-2F0F522869C0}">
      <dsp:nvSpPr>
        <dsp:cNvPr id="0" name=""/>
        <dsp:cNvSpPr/>
      </dsp:nvSpPr>
      <dsp:spPr>
        <a:xfrm>
          <a:off x="111" y="615781"/>
          <a:ext cx="1842532" cy="2167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4E49C-8912-4F62-8390-DD5F8857BF17}">
      <dsp:nvSpPr>
        <dsp:cNvPr id="0" name=""/>
        <dsp:cNvSpPr/>
      </dsp:nvSpPr>
      <dsp:spPr>
        <a:xfrm>
          <a:off x="92238" y="702489"/>
          <a:ext cx="1658279" cy="140899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A2E6-36F6-452F-BC2F-6345487CE4D9}">
      <dsp:nvSpPr>
        <dsp:cNvPr id="0" name=""/>
        <dsp:cNvSpPr/>
      </dsp:nvSpPr>
      <dsp:spPr>
        <a:xfrm>
          <a:off x="92238" y="2111484"/>
          <a:ext cx="1658279" cy="58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Informative</a:t>
          </a:r>
          <a:endParaRPr lang="en-US" sz="1700" kern="1200" dirty="0"/>
        </a:p>
      </dsp:txBody>
      <dsp:txXfrm>
        <a:off x="92238" y="2111484"/>
        <a:ext cx="1658279" cy="585274"/>
      </dsp:txXfrm>
    </dsp:sp>
    <dsp:sp modelId="{542E846B-16CF-4F09-94DE-02FA7ACDC1DD}">
      <dsp:nvSpPr>
        <dsp:cNvPr id="0" name=""/>
        <dsp:cNvSpPr/>
      </dsp:nvSpPr>
      <dsp:spPr>
        <a:xfrm>
          <a:off x="2093660" y="615781"/>
          <a:ext cx="1842532" cy="2167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D41C5-4B66-4114-A0F2-B7A68633380D}">
      <dsp:nvSpPr>
        <dsp:cNvPr id="0" name=""/>
        <dsp:cNvSpPr/>
      </dsp:nvSpPr>
      <dsp:spPr>
        <a:xfrm>
          <a:off x="2185787" y="702489"/>
          <a:ext cx="1658279" cy="140899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77161-8C30-495F-B95F-389C9551C2DE}">
      <dsp:nvSpPr>
        <dsp:cNvPr id="0" name=""/>
        <dsp:cNvSpPr/>
      </dsp:nvSpPr>
      <dsp:spPr>
        <a:xfrm>
          <a:off x="2185787" y="2111484"/>
          <a:ext cx="1658279" cy="58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Crowded People</a:t>
          </a:r>
          <a:endParaRPr lang="en-US" sz="1700" kern="1200" dirty="0"/>
        </a:p>
      </dsp:txBody>
      <dsp:txXfrm>
        <a:off x="2185787" y="2111484"/>
        <a:ext cx="1658279" cy="585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46748" y="254004"/>
          <a:ext cx="1537799" cy="12933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73863" y="797726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Visual Studio 2012</a:t>
          </a:r>
          <a:endParaRPr lang="en-US" sz="1200" kern="1200" dirty="0"/>
        </a:p>
      </dsp:txBody>
      <dsp:txXfrm>
        <a:off x="373863" y="797726"/>
        <a:ext cx="833432" cy="833432"/>
      </dsp:txXfrm>
    </dsp:sp>
    <dsp:sp modelId="{24895107-7620-4FCC-89E1-FE7AD68D283E}">
      <dsp:nvSpPr>
        <dsp:cNvPr id="0" name=""/>
        <dsp:cNvSpPr/>
      </dsp:nvSpPr>
      <dsp:spPr>
        <a:xfrm>
          <a:off x="3327543" y="254004"/>
          <a:ext cx="1537799" cy="129339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754657" y="797726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SQL Server 2008 R2</a:t>
          </a:r>
          <a:endParaRPr lang="en-US" sz="1200" kern="1200" dirty="0"/>
        </a:p>
      </dsp:txBody>
      <dsp:txXfrm>
        <a:off x="2754657" y="797726"/>
        <a:ext cx="833432" cy="833432"/>
      </dsp:txXfrm>
    </dsp:sp>
    <dsp:sp modelId="{B2B0357D-AFAA-4469-A356-E5A99A2114F9}">
      <dsp:nvSpPr>
        <dsp:cNvPr id="0" name=""/>
        <dsp:cNvSpPr/>
      </dsp:nvSpPr>
      <dsp:spPr>
        <a:xfrm>
          <a:off x="5708337" y="254004"/>
          <a:ext cx="1537799" cy="1293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135452" y="797726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ASP.NET MVC4</a:t>
          </a:r>
          <a:endParaRPr lang="en-US" sz="1200" kern="1200" dirty="0"/>
        </a:p>
      </dsp:txBody>
      <dsp:txXfrm>
        <a:off x="5135452" y="797726"/>
        <a:ext cx="833432" cy="833432"/>
      </dsp:txXfrm>
    </dsp:sp>
    <dsp:sp modelId="{A988E8F9-8240-4438-A9C9-DC041B158E5F}">
      <dsp:nvSpPr>
        <dsp:cNvPr id="0" name=""/>
        <dsp:cNvSpPr/>
      </dsp:nvSpPr>
      <dsp:spPr>
        <a:xfrm>
          <a:off x="946748" y="1864123"/>
          <a:ext cx="1537799" cy="129339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73863" y="2407844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JavaScript</a:t>
          </a:r>
          <a:endParaRPr lang="en-US" sz="1200" kern="1200" dirty="0"/>
        </a:p>
      </dsp:txBody>
      <dsp:txXfrm>
        <a:off x="373863" y="2407844"/>
        <a:ext cx="833432" cy="833432"/>
      </dsp:txXfrm>
    </dsp:sp>
    <dsp:sp modelId="{DA7A5A13-8374-4436-A082-78ED0DE4D218}">
      <dsp:nvSpPr>
        <dsp:cNvPr id="0" name=""/>
        <dsp:cNvSpPr/>
      </dsp:nvSpPr>
      <dsp:spPr>
        <a:xfrm>
          <a:off x="3327543" y="1864123"/>
          <a:ext cx="1537799" cy="1293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754657" y="2407844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JQuery</a:t>
          </a:r>
          <a:endParaRPr lang="en-US" sz="1200" kern="1200" dirty="0"/>
        </a:p>
      </dsp:txBody>
      <dsp:txXfrm>
        <a:off x="2754657" y="2407844"/>
        <a:ext cx="833432" cy="833432"/>
      </dsp:txXfrm>
    </dsp:sp>
    <dsp:sp modelId="{29A24E7D-3FF1-4D21-8848-DFD4C344B68D}">
      <dsp:nvSpPr>
        <dsp:cNvPr id="0" name=""/>
        <dsp:cNvSpPr/>
      </dsp:nvSpPr>
      <dsp:spPr>
        <a:xfrm>
          <a:off x="5708337" y="1864123"/>
          <a:ext cx="1537799" cy="1293398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83AFB3C-0413-4076-AC62-FD1B3BCD424B}">
      <dsp:nvSpPr>
        <dsp:cNvPr id="0" name=""/>
        <dsp:cNvSpPr/>
      </dsp:nvSpPr>
      <dsp:spPr>
        <a:xfrm>
          <a:off x="5135452" y="2407844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Google API</a:t>
          </a:r>
          <a:endParaRPr lang="en-US" sz="1200" kern="1200" dirty="0"/>
        </a:p>
      </dsp:txBody>
      <dsp:txXfrm>
        <a:off x="5135452" y="2407844"/>
        <a:ext cx="833432" cy="833432"/>
      </dsp:txXfrm>
    </dsp:sp>
    <dsp:sp modelId="{701ACC3F-D9C2-47D9-8040-AC5529AFFA07}">
      <dsp:nvSpPr>
        <dsp:cNvPr id="0" name=""/>
        <dsp:cNvSpPr/>
      </dsp:nvSpPr>
      <dsp:spPr>
        <a:xfrm>
          <a:off x="2137145" y="3474241"/>
          <a:ext cx="1537799" cy="12933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9795A3-5CEB-4BC4-A10F-D59F5193FEDF}">
      <dsp:nvSpPr>
        <dsp:cNvPr id="0" name=""/>
        <dsp:cNvSpPr/>
      </dsp:nvSpPr>
      <dsp:spPr>
        <a:xfrm>
          <a:off x="1564260" y="4017963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SignalR</a:t>
          </a:r>
          <a:endParaRPr lang="en-US" sz="1200" kern="1200" dirty="0"/>
        </a:p>
      </dsp:txBody>
      <dsp:txXfrm>
        <a:off x="1564260" y="4017963"/>
        <a:ext cx="833432" cy="833432"/>
      </dsp:txXfrm>
    </dsp:sp>
    <dsp:sp modelId="{98110EBF-7E3C-41EA-8561-1B08530DB6E5}">
      <dsp:nvSpPr>
        <dsp:cNvPr id="0" name=""/>
        <dsp:cNvSpPr/>
      </dsp:nvSpPr>
      <dsp:spPr>
        <a:xfrm>
          <a:off x="4517940" y="3474241"/>
          <a:ext cx="1537799" cy="129339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3945055" y="4017963"/>
          <a:ext cx="833432" cy="833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Bootstrap</a:t>
          </a:r>
          <a:endParaRPr lang="en-US" sz="1200" kern="1200" dirty="0"/>
        </a:p>
      </dsp:txBody>
      <dsp:txXfrm>
        <a:off x="3945055" y="4017963"/>
        <a:ext cx="833432" cy="833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A5B1E-4F83-45FF-99CA-6A5F2B87F30C}">
      <dsp:nvSpPr>
        <dsp:cNvPr id="0" name=""/>
        <dsp:cNvSpPr/>
      </dsp:nvSpPr>
      <dsp:spPr>
        <a:xfrm>
          <a:off x="3683898" y="2359818"/>
          <a:ext cx="1594684" cy="1648158"/>
        </a:xfrm>
        <a:prstGeom prst="ellipse">
          <a:avLst/>
        </a:prstGeom>
        <a:solidFill>
          <a:schemeClr val="accent2"/>
        </a:solidFill>
        <a:ln w="2540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BSF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Website</a:t>
          </a:r>
          <a:endParaRPr lang="en-US" sz="2400" kern="1200" dirty="0"/>
        </a:p>
      </dsp:txBody>
      <dsp:txXfrm>
        <a:off x="3917434" y="2601185"/>
        <a:ext cx="1127612" cy="1165424"/>
      </dsp:txXfrm>
    </dsp:sp>
    <dsp:sp modelId="{D0B25521-E569-40D1-9A35-6573E1519B5E}">
      <dsp:nvSpPr>
        <dsp:cNvPr id="0" name=""/>
        <dsp:cNvSpPr/>
      </dsp:nvSpPr>
      <dsp:spPr>
        <a:xfrm rot="7609459">
          <a:off x="2712409" y="4384837"/>
          <a:ext cx="1534749" cy="27310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C04634-EE95-4868-80DE-373D20547B83}">
      <dsp:nvSpPr>
        <dsp:cNvPr id="0" name=""/>
        <dsp:cNvSpPr/>
      </dsp:nvSpPr>
      <dsp:spPr>
        <a:xfrm>
          <a:off x="1697186" y="4236581"/>
          <a:ext cx="2645324" cy="1798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 Utilities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</dsp:txBody>
      <dsp:txXfrm>
        <a:off x="1749852" y="4289247"/>
        <a:ext cx="2539992" cy="1692813"/>
      </dsp:txXfrm>
    </dsp:sp>
    <dsp:sp modelId="{FE612D88-BDFC-40CA-ABE4-F0156AF08749}">
      <dsp:nvSpPr>
        <dsp:cNvPr id="0" name=""/>
        <dsp:cNvSpPr/>
      </dsp:nvSpPr>
      <dsp:spPr>
        <a:xfrm rot="10788983">
          <a:off x="1411928" y="3036331"/>
          <a:ext cx="2147021" cy="30792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68D731-6F73-4C5F-A932-61743173FD0A}">
      <dsp:nvSpPr>
        <dsp:cNvPr id="0" name=""/>
        <dsp:cNvSpPr/>
      </dsp:nvSpPr>
      <dsp:spPr>
        <a:xfrm>
          <a:off x="133656" y="2285998"/>
          <a:ext cx="2556553" cy="18154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Manage website.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</dsp:txBody>
      <dsp:txXfrm>
        <a:off x="186829" y="2339171"/>
        <a:ext cx="2450207" cy="1709124"/>
      </dsp:txXfrm>
    </dsp:sp>
    <dsp:sp modelId="{C4D871A3-D37A-4355-BF3C-AF59F6723D79}">
      <dsp:nvSpPr>
        <dsp:cNvPr id="0" name=""/>
        <dsp:cNvSpPr/>
      </dsp:nvSpPr>
      <dsp:spPr>
        <a:xfrm rot="14059310">
          <a:off x="2877344" y="1770627"/>
          <a:ext cx="1367248" cy="26309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E99B89-865B-4897-8032-DB8C958535B7}">
      <dsp:nvSpPr>
        <dsp:cNvPr id="0" name=""/>
        <dsp:cNvSpPr/>
      </dsp:nvSpPr>
      <dsp:spPr>
        <a:xfrm>
          <a:off x="1884118" y="458982"/>
          <a:ext cx="2556278" cy="17757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Manage Stadium, Contest, Course.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936128" y="510992"/>
        <a:ext cx="2452258" cy="1671738"/>
      </dsp:txXfrm>
    </dsp:sp>
    <dsp:sp modelId="{777038D7-AB80-4631-9BF8-217364860E30}">
      <dsp:nvSpPr>
        <dsp:cNvPr id="0" name=""/>
        <dsp:cNvSpPr/>
      </dsp:nvSpPr>
      <dsp:spPr>
        <a:xfrm rot="2858186">
          <a:off x="4813340" y="4367245"/>
          <a:ext cx="1734053" cy="26308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C7D344-0C1B-4610-9EC2-48DC70743832}">
      <dsp:nvSpPr>
        <dsp:cNvPr id="0" name=""/>
        <dsp:cNvSpPr/>
      </dsp:nvSpPr>
      <dsp:spPr>
        <a:xfrm>
          <a:off x="4952996" y="4236581"/>
          <a:ext cx="2623204" cy="18056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Course Activities.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5005882" y="4289467"/>
        <a:ext cx="2517432" cy="1699904"/>
      </dsp:txXfrm>
    </dsp:sp>
    <dsp:sp modelId="{EB5D9AFC-55DD-471D-978E-59050F4DCEF7}">
      <dsp:nvSpPr>
        <dsp:cNvPr id="0" name=""/>
        <dsp:cNvSpPr/>
      </dsp:nvSpPr>
      <dsp:spPr>
        <a:xfrm rot="10345">
          <a:off x="5414850" y="3069673"/>
          <a:ext cx="2341485" cy="24111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225143-08D2-4E87-A27A-0E9E83EB3226}">
      <dsp:nvSpPr>
        <dsp:cNvPr id="0" name=""/>
        <dsp:cNvSpPr/>
      </dsp:nvSpPr>
      <dsp:spPr>
        <a:xfrm>
          <a:off x="6500277" y="2322260"/>
          <a:ext cx="2512107" cy="17429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Reservation Activities.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6551327" y="2373310"/>
        <a:ext cx="2410007" cy="1640886"/>
      </dsp:txXfrm>
    </dsp:sp>
    <dsp:sp modelId="{ACD77C25-A193-49C2-8898-5D6C5E4E1023}">
      <dsp:nvSpPr>
        <dsp:cNvPr id="0" name=""/>
        <dsp:cNvSpPr/>
      </dsp:nvSpPr>
      <dsp:spPr>
        <a:xfrm rot="18906907">
          <a:off x="4880499" y="1816304"/>
          <a:ext cx="1673480" cy="27310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0AAB74-405E-43A5-A0AA-EC03725C1827}">
      <dsp:nvSpPr>
        <dsp:cNvPr id="0" name=""/>
        <dsp:cNvSpPr/>
      </dsp:nvSpPr>
      <dsp:spPr>
        <a:xfrm>
          <a:off x="4973772" y="488494"/>
          <a:ext cx="2672639" cy="17477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Contest Activities.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</dsp:txBody>
      <dsp:txXfrm>
        <a:off x="5024963" y="539685"/>
        <a:ext cx="2570257" cy="16453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0DE8F-1266-4D2A-A392-453A9ECCBF9A}">
      <dsp:nvSpPr>
        <dsp:cNvPr id="0" name=""/>
        <dsp:cNvSpPr/>
      </dsp:nvSpPr>
      <dsp:spPr>
        <a:xfrm>
          <a:off x="0" y="3595235"/>
          <a:ext cx="6267718" cy="5898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Boss/ Player view contest statistics.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0" y="3595235"/>
        <a:ext cx="6267718" cy="589828"/>
      </dsp:txXfrm>
    </dsp:sp>
    <dsp:sp modelId="{0C6950F5-6141-4D83-9995-5D0ED435D196}">
      <dsp:nvSpPr>
        <dsp:cNvPr id="0" name=""/>
        <dsp:cNvSpPr/>
      </dsp:nvSpPr>
      <dsp:spPr>
        <a:xfrm rot="10800000">
          <a:off x="0" y="2696926"/>
          <a:ext cx="6267718" cy="907155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Boss Records Scores and Result.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696926"/>
        <a:ext cx="6267718" cy="589442"/>
      </dsp:txXfrm>
    </dsp:sp>
    <dsp:sp modelId="{1E9FC37E-2DF9-4FD8-B3F5-C966A3E6AF86}">
      <dsp:nvSpPr>
        <dsp:cNvPr id="0" name=""/>
        <dsp:cNvSpPr/>
      </dsp:nvSpPr>
      <dsp:spPr>
        <a:xfrm rot="10800000">
          <a:off x="0" y="1798618"/>
          <a:ext cx="6267718" cy="907155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Player Joins Contest.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798618"/>
        <a:ext cx="6267718" cy="589442"/>
      </dsp:txXfrm>
    </dsp:sp>
    <dsp:sp modelId="{F434CAEE-BD19-47AC-B6A2-7CF11DF8B8FA}">
      <dsp:nvSpPr>
        <dsp:cNvPr id="0" name=""/>
        <dsp:cNvSpPr/>
      </dsp:nvSpPr>
      <dsp:spPr>
        <a:xfrm rot="10800000">
          <a:off x="0" y="900309"/>
          <a:ext cx="6267718" cy="907155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Boss Arranges Schedule.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900309"/>
        <a:ext cx="6267718" cy="589442"/>
      </dsp:txXfrm>
    </dsp:sp>
    <dsp:sp modelId="{AF0EDC65-2722-4C26-B531-55D94F73B734}">
      <dsp:nvSpPr>
        <dsp:cNvPr id="0" name=""/>
        <dsp:cNvSpPr/>
      </dsp:nvSpPr>
      <dsp:spPr>
        <a:xfrm rot="10800000">
          <a:off x="0" y="0"/>
          <a:ext cx="6267718" cy="907155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Boss Creates Contest.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0"/>
        <a:ext cx="6267718" cy="5894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B624D-5475-4972-BC3B-2C4F12FEFFF8}">
      <dsp:nvSpPr>
        <dsp:cNvPr id="0" name=""/>
        <dsp:cNvSpPr/>
      </dsp:nvSpPr>
      <dsp:spPr>
        <a:xfrm>
          <a:off x="0" y="3137229"/>
          <a:ext cx="6267718" cy="5146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Boss Manages Course Members.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0" y="3137229"/>
        <a:ext cx="6267718" cy="514688"/>
      </dsp:txXfrm>
    </dsp:sp>
    <dsp:sp modelId="{B7E22828-BE9B-4A4A-9164-EDB6EAF84C15}">
      <dsp:nvSpPr>
        <dsp:cNvPr id="0" name=""/>
        <dsp:cNvSpPr/>
      </dsp:nvSpPr>
      <dsp:spPr>
        <a:xfrm rot="10800000">
          <a:off x="0" y="2353358"/>
          <a:ext cx="6267718" cy="79159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Player Changes Course.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353358"/>
        <a:ext cx="6267718" cy="514352"/>
      </dsp:txXfrm>
    </dsp:sp>
    <dsp:sp modelId="{1E9FC37E-2DF9-4FD8-B3F5-C966A3E6AF86}">
      <dsp:nvSpPr>
        <dsp:cNvPr id="0" name=""/>
        <dsp:cNvSpPr/>
      </dsp:nvSpPr>
      <dsp:spPr>
        <a:xfrm rot="10800000">
          <a:off x="0" y="1569488"/>
          <a:ext cx="6267718" cy="79159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Boss Confirm Application.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569488"/>
        <a:ext cx="6267718" cy="514352"/>
      </dsp:txXfrm>
    </dsp:sp>
    <dsp:sp modelId="{F434CAEE-BD19-47AC-B6A2-7CF11DF8B8FA}">
      <dsp:nvSpPr>
        <dsp:cNvPr id="0" name=""/>
        <dsp:cNvSpPr/>
      </dsp:nvSpPr>
      <dsp:spPr>
        <a:xfrm rot="10800000">
          <a:off x="0" y="785617"/>
          <a:ext cx="6267718" cy="791591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Coach Apply Job.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785617"/>
        <a:ext cx="6267718" cy="514352"/>
      </dsp:txXfrm>
    </dsp:sp>
    <dsp:sp modelId="{AF0EDC65-2722-4C26-B531-55D94F73B734}">
      <dsp:nvSpPr>
        <dsp:cNvPr id="0" name=""/>
        <dsp:cNvSpPr/>
      </dsp:nvSpPr>
      <dsp:spPr>
        <a:xfrm rot="10800000">
          <a:off x="0" y="1746"/>
          <a:ext cx="6267718" cy="79159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Boss Creates Course.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746"/>
        <a:ext cx="6267718" cy="51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5E8082-1B6C-416C-8DDC-3469FC86A4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6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dirty="0" smtClean="0"/>
              <a:t>Xin </a:t>
            </a:r>
            <a:r>
              <a:rPr lang="en-US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khan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gừi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Nguyễn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qua.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lông</a:t>
            </a:r>
            <a:r>
              <a:rPr lang="en-US" baseline="0" dirty="0" smtClean="0"/>
              <a:t>, Building….Fans.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5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1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 smtClean="0">
                <a:latin typeface="Cambria" panose="02040503050406030204" pitchFamily="18" charset="0"/>
              </a:rPr>
              <a:t>Input required location and time parameters.</a:t>
            </a:r>
          </a:p>
          <a:p>
            <a:pPr lvl="0"/>
            <a:r>
              <a:rPr lang="en-US" sz="1200" dirty="0" smtClean="0">
                <a:latin typeface="Cambria" panose="02040503050406030204" pitchFamily="18" charset="0"/>
              </a:rPr>
              <a:t>Process input parameters.</a:t>
            </a:r>
          </a:p>
          <a:p>
            <a:pPr lvl="0"/>
            <a:r>
              <a:rPr lang="en-US" sz="1200" dirty="0" smtClean="0">
                <a:latin typeface="Cambria" panose="02040503050406030204" pitchFamily="18" charset="0"/>
              </a:rPr>
              <a:t>Check constraints and arrange schedule.</a:t>
            </a:r>
          </a:p>
          <a:p>
            <a:pPr lvl="0"/>
            <a:r>
              <a:rPr lang="en-US" sz="1200" dirty="0" smtClean="0">
                <a:latin typeface="Cambria" panose="02040503050406030204" pitchFamily="18" charset="0"/>
              </a:rPr>
              <a:t>Show result.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2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 smtClean="0"/>
              <a:t>Easy to use and manage.</a:t>
            </a:r>
          </a:p>
          <a:p>
            <a:r>
              <a:rPr lang="en-US" sz="1200" dirty="0" smtClean="0"/>
              <a:t>Save cost for boss.</a:t>
            </a:r>
          </a:p>
          <a:p>
            <a:pPr lvl="0"/>
            <a:r>
              <a:rPr lang="en-US" sz="1200" dirty="0" smtClean="0"/>
              <a:t>Boost business activities.</a:t>
            </a:r>
          </a:p>
          <a:p>
            <a:pPr lvl="0"/>
            <a:r>
              <a:rPr lang="en-US" sz="1200" dirty="0" smtClean="0"/>
              <a:t>Save time for users.</a:t>
            </a:r>
          </a:p>
          <a:p>
            <a:r>
              <a:rPr lang="en-US" sz="1200" dirty="0" smtClean="0"/>
              <a:t>Easy deployment.</a:t>
            </a:r>
          </a:p>
          <a:p>
            <a:r>
              <a:rPr lang="en-US" sz="1200" dirty="0" smtClean="0"/>
              <a:t>Less hand work.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Only online payment by PayPal service.</a:t>
            </a:r>
          </a:p>
          <a:p>
            <a:r>
              <a:rPr lang="en-US" sz="1200" dirty="0" smtClean="0"/>
              <a:t>Only supporting for contest structures with 8 or 16 teams.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Online payment with more services.</a:t>
            </a:r>
          </a:p>
          <a:p>
            <a:r>
              <a:rPr lang="en-US" sz="1200" dirty="0" smtClean="0"/>
              <a:t>Extend contest structure.</a:t>
            </a:r>
          </a:p>
          <a:p>
            <a:r>
              <a:rPr lang="en-US" sz="1200" dirty="0" smtClean="0"/>
              <a:t>Develop product e-commerce.</a:t>
            </a:r>
          </a:p>
          <a:p>
            <a:r>
              <a:rPr lang="en-US" sz="1200" dirty="0" smtClean="0"/>
              <a:t>Build mobile app.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website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600" b="1" dirty="0" err="1" smtClean="0">
                <a:latin typeface="Cambria" panose="02040503050406030204" pitchFamily="18" charset="0"/>
              </a:rPr>
              <a:t>Advantages</a:t>
            </a:r>
            <a:r>
              <a:rPr lang="vi-VN" sz="2600" b="1" dirty="0" smtClean="0">
                <a:latin typeface="Cambria" panose="02040503050406030204" pitchFamily="18" charset="0"/>
              </a:rPr>
              <a:t>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vi-VN" sz="2600" dirty="0" err="1" smtClean="0">
                <a:latin typeface="Cambria" panose="02040503050406030204" pitchFamily="18" charset="0"/>
              </a:rPr>
              <a:t>Providing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many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stadium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information</a:t>
            </a:r>
            <a:r>
              <a:rPr lang="vi-VN" sz="2600" dirty="0" smtClean="0">
                <a:latin typeface="Cambria" panose="02040503050406030204" pitchFamily="18" charset="0"/>
              </a:rPr>
              <a:t>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vi-VN" sz="2600" dirty="0" err="1" smtClean="0">
                <a:latin typeface="Cambria" panose="02040503050406030204" pitchFamily="18" charset="0"/>
              </a:rPr>
              <a:t>There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are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many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badminton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sport</a:t>
            </a:r>
            <a:r>
              <a:rPr lang="vi-VN" sz="2600" dirty="0" smtClean="0">
                <a:latin typeface="Cambria" panose="02040503050406030204" pitchFamily="18" charset="0"/>
              </a:rPr>
              <a:t> </a:t>
            </a:r>
            <a:r>
              <a:rPr lang="vi-VN" sz="2600" dirty="0" err="1" smtClean="0">
                <a:latin typeface="Cambria" panose="02040503050406030204" pitchFamily="18" charset="0"/>
              </a:rPr>
              <a:t>fans</a:t>
            </a:r>
            <a:r>
              <a:rPr lang="vi-VN" sz="26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vi-VN" sz="2600" b="1" dirty="0" err="1" smtClean="0">
                <a:latin typeface="Cambria" panose="02040503050406030204" pitchFamily="18" charset="0"/>
              </a:rPr>
              <a:t>Disadvantages</a:t>
            </a:r>
            <a:r>
              <a:rPr lang="vi-VN" sz="2600" b="1" dirty="0" smtClean="0">
                <a:latin typeface="Cambria" panose="02040503050406030204" pitchFamily="18" charset="0"/>
              </a:rPr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50" dirty="0" smtClean="0">
                <a:latin typeface="Cambria" panose="02040503050406030204" pitchFamily="18" charset="0"/>
              </a:rPr>
              <a:t>Not supporting badminton business as: sponsoring contests, opening courses, stadium management…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50" dirty="0" smtClean="0">
                <a:latin typeface="Cambria" panose="02040503050406030204" pitchFamily="18" charset="0"/>
              </a:rPr>
              <a:t>Not supporting for renting court online and online payment.</a:t>
            </a:r>
            <a:endParaRPr lang="vi-VN" sz="2450" dirty="0" smtClean="0">
              <a:latin typeface="Cambria" panose="02040503050406030204" pitchFamily="18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Badminton Business Utilities.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Badminton Playing activities.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Webmaster Management.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Auto Handling.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Suggestion.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Real time notification.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082-1B6C-416C-8DDC-3469FC86A4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FFEAAF-3DBD-4D78-B612-3390716417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9F73A-E01E-4F83-9695-68D5D885D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B62B4-B104-4306-8035-8230B2619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9C5F0C-76EB-4DFA-8912-4E036F8C2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F64E5-9644-499A-A54A-5C696F9860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2AD00-D3FF-43DE-B207-AD6B0316A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8A1B6-E53E-459D-9A64-B611091FD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785BF-B47F-467A-9DC6-AB7B6BA62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D83E7-38FB-49E4-B57A-6FD6E721D2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7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F6E3A-3697-4222-9609-E26B041531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4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112B-39A4-4A56-BC52-E8F23B21D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BBD41-33F5-4029-959F-2F3F511D5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2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63F72-273F-4DFD-B312-B284E69CC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1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94547-BCC7-44C4-820A-439B0114E6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9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A3399-4D04-46B0-8A08-0EACF51081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1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6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01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1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26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5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79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9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9A8EE-6953-42C5-8FD4-6EBAEEE603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8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2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323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26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489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14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747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49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2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82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D96A7-65ED-414D-A1A2-C044ADDE38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54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56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81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335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5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827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73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483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24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286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43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D728F-E0A2-41FE-BFD2-0D3350F62E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147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276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10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69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729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724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328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994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1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2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E6EBE-5FDC-4DEE-A3BB-86A45B3F2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43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770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402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950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895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258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2409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578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752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118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EEBDF-98E0-43AC-8F57-E70957B46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14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410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246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30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03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610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158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875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332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249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15111-740C-436E-92C7-5ADBC8D6CD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30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609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482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012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3674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31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348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E606-B8D2-4E74-860F-EEB33839F261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E183F-6CBF-4075-8AC0-6EA8DF8E4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FD2734-0347-4A2D-B305-3B823F1C84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D7297D-9E92-4648-831F-9DF3E9D107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A6AE606-B8D2-4E74-860F-EEB33839F261}" type="slidenum">
              <a:rPr lang="en-US" smtClean="0">
                <a:solidFill>
                  <a:srgbClr val="90C226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90C226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9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A6AE606-B8D2-4E74-860F-EEB33839F261}" type="slidenum">
              <a:rPr lang="en-US" smtClean="0">
                <a:solidFill>
                  <a:srgbClr val="90C226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90C226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86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A6AE606-B8D2-4E74-860F-EEB33839F261}" type="slidenum">
              <a:rPr lang="en-US" smtClean="0">
                <a:solidFill>
                  <a:srgbClr val="90C226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90C226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66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0C4AA4-9D8E-4E2D-98E4-312974BAE4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A6AE606-B8D2-4E74-860F-EEB33839F261}" type="slidenum">
              <a:rPr lang="en-US" smtClean="0">
                <a:solidFill>
                  <a:srgbClr val="90C226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90C226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65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8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37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png"/><Relationship Id="rId11" Type="http://schemas.openxmlformats.org/officeDocument/2006/relationships/image" Target="../media/image16.png"/><Relationship Id="rId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5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55.png"/><Relationship Id="rId12" Type="http://schemas.openxmlformats.org/officeDocument/2006/relationships/image" Target="../media/image5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60.jp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6.pn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29.gif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4.png"/><Relationship Id="rId10" Type="http://schemas.openxmlformats.org/officeDocument/2006/relationships/image" Target="../media/image28.jpg"/><Relationship Id="rId4" Type="http://schemas.openxmlformats.org/officeDocument/2006/relationships/diagramLayout" Target="../diagrams/layout6.xml"/><Relationship Id="rId9" Type="http://schemas.openxmlformats.org/officeDocument/2006/relationships/image" Target="../media/image27.gif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616282"/>
            <a:ext cx="5105400" cy="1142999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BUILDING A WEBSITE FOR BADMINTON FANS</a:t>
            </a:r>
            <a:endParaRPr lang="vi-VN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63425" y="5029200"/>
            <a:ext cx="1905000" cy="6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Group 14</a:t>
            </a:r>
            <a:endParaRPr lang="vi-V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00400" y="3863100"/>
            <a:ext cx="2286001" cy="685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(BSF-Website)</a:t>
            </a:r>
            <a:endParaRPr lang="vi-VN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81000" y="524001"/>
            <a:ext cx="7869850" cy="131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Capstone Project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81000"/>
            <a:ext cx="2514600" cy="24384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7886700" cy="770207"/>
          </a:xfrm>
        </p:spPr>
        <p:txBody>
          <a:bodyPr/>
          <a:lstStyle/>
          <a:p>
            <a:pPr algn="ctr"/>
            <a:r>
              <a:rPr lang="en-US" sz="33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Flow1</a:t>
            </a:r>
            <a:r>
              <a:rPr lang="en-US" sz="33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Contest Scenario </a:t>
            </a:r>
            <a:r>
              <a:rPr lang="en-US" sz="3300" b="1" dirty="0">
                <a:solidFill>
                  <a:srgbClr val="0070C0"/>
                </a:solidFill>
                <a:latin typeface="Cambria" panose="02040503050406030204" pitchFamily="18" charset="0"/>
              </a:rPr>
              <a:t>Demo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038600"/>
            <a:ext cx="7505700" cy="770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33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3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Stadium Scenario Demo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5257800"/>
            <a:ext cx="7658100" cy="770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33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Flow3</a:t>
            </a:r>
            <a:r>
              <a:rPr lang="en-US" sz="33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Course Scenario Demo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7886700" cy="770207"/>
          </a:xfrm>
        </p:spPr>
        <p:txBody>
          <a:bodyPr/>
          <a:lstStyle/>
          <a:p>
            <a:pPr algn="ctr"/>
            <a:r>
              <a:rPr lang="en-US" sz="33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Flow1</a:t>
            </a:r>
            <a:r>
              <a:rPr lang="en-US" sz="33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Contest Scenario </a:t>
            </a:r>
            <a:r>
              <a:rPr lang="en-US" sz="3300" b="1" dirty="0">
                <a:solidFill>
                  <a:srgbClr val="0070C0"/>
                </a:solidFill>
                <a:latin typeface="Cambria" panose="02040503050406030204" pitchFamily="18" charset="0"/>
              </a:rPr>
              <a:t>Demo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9209925"/>
              </p:ext>
            </p:extLst>
          </p:nvPr>
        </p:nvGraphicFramePr>
        <p:xfrm>
          <a:off x="1295400" y="1905000"/>
          <a:ext cx="6267718" cy="41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319" y="1800461"/>
            <a:ext cx="785389" cy="6652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173" y="2703114"/>
            <a:ext cx="791716" cy="622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510" y="4567704"/>
            <a:ext cx="734897" cy="6226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1014" y="5474705"/>
            <a:ext cx="731583" cy="7250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9" y="3433183"/>
            <a:ext cx="1655676" cy="9181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904" y="5376943"/>
            <a:ext cx="1438503" cy="920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4"/>
            <a:ext cx="1066392" cy="10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0"/>
            <a:ext cx="2895600" cy="4333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Contest Structure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2399" y="609600"/>
            <a:ext cx="2752725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BSF-Website supports 5 </a:t>
            </a:r>
            <a:r>
              <a:rPr lang="en-US" sz="2000" dirty="0" smtClean="0">
                <a:solidFill>
                  <a:schemeClr val="tx1"/>
                </a:solidFill>
              </a:rPr>
              <a:t>contest types: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Women’s singles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Men’s singles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Women’s doubles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Men’s doubles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</a:rPr>
              <a:t>Mixed doubles</a:t>
            </a:r>
          </a:p>
          <a:p>
            <a:pPr fontAlgn="auto">
              <a:spcAft>
                <a:spcPts val="0"/>
              </a:spcAft>
            </a:pPr>
            <a:endParaRPr lang="en-US" sz="2000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And 2 </a:t>
            </a:r>
            <a:r>
              <a:rPr lang="en-US" sz="2000" dirty="0">
                <a:solidFill>
                  <a:schemeClr val="tx1"/>
                </a:solidFill>
              </a:rPr>
              <a:t>types of register quantity: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8</a:t>
            </a:r>
            <a:r>
              <a:rPr lang="en-US" sz="2000" dirty="0">
                <a:solidFill>
                  <a:srgbClr val="0070C0"/>
                </a:solidFill>
              </a:rPr>
              <a:t> teams or people.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16</a:t>
            </a:r>
            <a:r>
              <a:rPr lang="en-US" sz="2000" dirty="0">
                <a:solidFill>
                  <a:srgbClr val="0070C0"/>
                </a:solidFill>
              </a:rPr>
              <a:t> teams or people.</a:t>
            </a:r>
          </a:p>
          <a:p>
            <a:pPr fontAlgn="auto">
              <a:spcAft>
                <a:spcPts val="0"/>
              </a:spcAft>
            </a:pPr>
            <a:endParaRPr lang="vi-VN" sz="20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3" y="211931"/>
            <a:ext cx="2828925" cy="644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8" y="211930"/>
            <a:ext cx="29241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72"/>
            <a:ext cx="6447501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Contest Suggestion</a:t>
            </a:r>
            <a:endParaRPr lang="vi-VN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689472"/>
                <a:ext cx="5105399" cy="6016128"/>
              </a:xfrm>
            </p:spPr>
            <p:txBody>
              <a:bodyPr>
                <a:normAutofit/>
              </a:bodyPr>
              <a:lstStyle/>
              <a:p>
                <a:r>
                  <a:rPr lang="en-US" sz="1900" b="1" dirty="0" smtClean="0">
                    <a:solidFill>
                      <a:srgbClr val="0070C0"/>
                    </a:solidFill>
                  </a:rPr>
                  <a:t>Distance </a:t>
                </a:r>
                <a:r>
                  <a:rPr lang="en-US" sz="1900" b="1" dirty="0">
                    <a:solidFill>
                      <a:srgbClr val="0070C0"/>
                    </a:solidFill>
                  </a:rPr>
                  <a:t>Index</a:t>
                </a:r>
                <a:r>
                  <a:rPr lang="en-US" sz="1900" dirty="0">
                    <a:solidFill>
                      <a:srgbClr val="0070C0"/>
                    </a:solidFill>
                  </a:rPr>
                  <a:t>: </a:t>
                </a:r>
                <a:r>
                  <a:rPr lang="en-US" sz="1900" dirty="0"/>
                  <a:t>The index is calculated based on distance from user’s house to stadium location. </a:t>
                </a:r>
                <a:endParaRPr lang="vi-VN" sz="1900" dirty="0"/>
              </a:p>
              <a:p>
                <a:r>
                  <a:rPr lang="en-US" sz="1900" b="1" dirty="0" smtClean="0">
                    <a:solidFill>
                      <a:srgbClr val="0070C0"/>
                    </a:solidFill>
                  </a:rPr>
                  <a:t>Gender </a:t>
                </a:r>
                <a:r>
                  <a:rPr lang="en-US" sz="1900" b="1" dirty="0">
                    <a:solidFill>
                      <a:srgbClr val="0070C0"/>
                    </a:solidFill>
                  </a:rPr>
                  <a:t>Index</a:t>
                </a:r>
                <a:r>
                  <a:rPr lang="en-US" sz="1900" dirty="0"/>
                  <a:t>: The index is calculated based on user’s gender compare with contest type. </a:t>
                </a:r>
                <a:endParaRPr lang="vi-VN" sz="1900" dirty="0"/>
              </a:p>
              <a:p>
                <a:r>
                  <a:rPr lang="en-US" sz="1900" b="1" dirty="0" smtClean="0">
                    <a:solidFill>
                      <a:srgbClr val="0070C0"/>
                    </a:solidFill>
                  </a:rPr>
                  <a:t>Suggestion </a:t>
                </a:r>
                <a:r>
                  <a:rPr lang="en-US" sz="1900" b="1" dirty="0">
                    <a:solidFill>
                      <a:srgbClr val="0070C0"/>
                    </a:solidFill>
                  </a:rPr>
                  <a:t>Index </a:t>
                </a:r>
                <a:r>
                  <a:rPr lang="en-US" sz="1900" dirty="0"/>
                  <a:t>is calculated by formula calculate mean with </a:t>
                </a:r>
                <a:r>
                  <a:rPr lang="en-US" sz="1900" dirty="0" smtClean="0"/>
                  <a:t>percent:</a:t>
                </a:r>
              </a:p>
              <a:p>
                <a:endParaRPr lang="vi-VN" sz="19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19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19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9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9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𝑮𝒆𝒏𝒅𝒆𝒓𝑰𝒏𝒅𝒆𝒙</m:t>
                          </m:r>
                          <m:r>
                            <a:rPr lang="en-US" sz="19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9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19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9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9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𝑫𝒊𝒔𝒕𝒂𝒏𝒄𝒆𝑰𝒏𝒅𝒆𝒙</m:t>
                          </m:r>
                        </m:num>
                        <m:den>
                          <m:r>
                            <a:rPr lang="en-US" sz="1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vi-VN" sz="19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smtClean="0">
                        <a:solidFill>
                          <a:srgbClr val="C0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C00000"/>
                        </a:solidFill>
                      </a:rPr>
                      <m:t>1: </m:t>
                    </m:r>
                    <m:r>
                      <m:rPr>
                        <m:nor/>
                      </m:rPr>
                      <a:rPr lang="en-US" sz="1600"/>
                      <m:t>percent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rate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of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 b="0" i="0" smtClean="0"/>
                      <m:t>Distance</m:t>
                    </m:r>
                    <m:r>
                      <m:rPr>
                        <m:nor/>
                      </m:rPr>
                      <a:rPr lang="en-US" sz="1600" b="0" i="0" smtClean="0"/>
                      <m:t> </m:t>
                    </m:r>
                    <m:r>
                      <m:rPr>
                        <m:nor/>
                      </m:rPr>
                      <a:rPr lang="en-US" sz="1600"/>
                      <m:t>Index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which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describe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how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important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of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 b="0" i="0" smtClean="0"/>
                      <m:t>Distance</m:t>
                    </m:r>
                    <m:r>
                      <m:rPr>
                        <m:nor/>
                      </m:rPr>
                      <a:rPr lang="en-US" sz="1600" b="0" i="0" smtClean="0"/>
                      <m:t> </m:t>
                    </m:r>
                    <m:r>
                      <m:rPr>
                        <m:nor/>
                      </m:rPr>
                      <a:rPr lang="en-US" sz="1600" b="0" i="0" smtClean="0"/>
                      <m:t>Index</m:t>
                    </m:r>
                    <m:r>
                      <m:rPr>
                        <m:nor/>
                      </m:rPr>
                      <a:rPr lang="en-US" sz="1600" b="0" i="0" smtClean="0"/>
                      <m:t>.</m:t>
                    </m:r>
                  </m:oMath>
                </a14:m>
                <a:endParaRPr lang="en-US" sz="1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/>
                      <m:t>a</m:t>
                    </m:r>
                    <m:r>
                      <m:rPr>
                        <m:nor/>
                      </m:rPr>
                      <a:rPr lang="en-US" sz="1600"/>
                      <m:t>2: </m:t>
                    </m:r>
                    <m:r>
                      <m:rPr>
                        <m:nor/>
                      </m:rPr>
                      <a:rPr lang="en-US" sz="1600"/>
                      <m:t>percent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rate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of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Gender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Index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which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describe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how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important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of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sty m:val="p"/>
                      </m:rPr>
                      <a:rPr lang="en-US" sz="1600"/>
                      <m:t>Gender</m:t>
                    </m:r>
                    <m:r>
                      <a:rPr lang="en-US" sz="1600"/>
                      <m:t> </m:t>
                    </m:r>
                    <m:r>
                      <m:rPr>
                        <m:sty m:val="p"/>
                      </m:rPr>
                      <a:rPr lang="en-US" sz="1600"/>
                      <m:t>Index</m:t>
                    </m:r>
                    <m:r>
                      <a:rPr lang="en-US" sz="1600"/>
                      <m:t>.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smtClean="0">
                        <a:solidFill>
                          <a:srgbClr val="C0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1600" i="1" smtClean="0">
                        <a:solidFill>
                          <a:srgbClr val="C00000"/>
                        </a:solidFill>
                      </a:rPr>
                      <m:t>1+ </m:t>
                    </m:r>
                    <m:r>
                      <m:rPr>
                        <m:nor/>
                      </m:rPr>
                      <a:rPr lang="en-US" sz="1600" i="1" smtClean="0">
                        <a:solidFill>
                          <a:srgbClr val="C0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1600" i="1" smtClean="0">
                        <a:solidFill>
                          <a:srgbClr val="C00000"/>
                        </a:solidFill>
                      </a:rPr>
                      <m:t>2 = 100</m:t>
                    </m:r>
                  </m:oMath>
                </a14:m>
                <a:endParaRPr lang="vi-VN" sz="1600" i="1" dirty="0">
                  <a:solidFill>
                    <a:srgbClr val="C00000"/>
                  </a:solidFill>
                </a:endParaRPr>
              </a:p>
              <a:p>
                <a:endParaRPr lang="vi-VN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689472"/>
                <a:ext cx="5105399" cy="6016128"/>
              </a:xfrm>
              <a:blipFill rotWithShape="0">
                <a:blip r:embed="rId3"/>
                <a:stretch>
                  <a:fillRect l="-478" t="-608" r="-7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77" y="346572"/>
            <a:ext cx="28765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5458"/>
            <a:ext cx="2955595" cy="7620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546 Nguyễn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District 12</a:t>
            </a:r>
            <a:endParaRPr lang="vi-VN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0572" y="728662"/>
            <a:ext cx="315102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Contest2</a:t>
            </a:r>
            <a:r>
              <a:rPr lang="en-US" b="1" dirty="0" smtClean="0">
                <a:solidFill>
                  <a:srgbClr val="0070C0"/>
                </a:solidFill>
              </a:rPr>
              <a:t>. Women’s Singles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1 Song </a:t>
            </a:r>
            <a:r>
              <a:rPr lang="en-US" dirty="0" err="1">
                <a:solidFill>
                  <a:srgbClr val="C00000"/>
                </a:solidFill>
              </a:rPr>
              <a:t>Hành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District 12</a:t>
            </a:r>
            <a:endParaRPr lang="vi-VN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086" y="2109647"/>
            <a:ext cx="3621714" cy="690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Contest1</a:t>
            </a:r>
            <a:r>
              <a:rPr lang="en-US" b="1" dirty="0" smtClean="0">
                <a:solidFill>
                  <a:srgbClr val="0070C0"/>
                </a:solidFill>
              </a:rPr>
              <a:t>.Men’s Singles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3022 </a:t>
            </a:r>
            <a:r>
              <a:rPr lang="en-US" dirty="0" err="1">
                <a:solidFill>
                  <a:srgbClr val="C00000"/>
                </a:solidFill>
              </a:rPr>
              <a:t>Phạm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Thế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Hiển</a:t>
            </a:r>
            <a:r>
              <a:rPr lang="en-US" dirty="0" smtClean="0">
                <a:solidFill>
                  <a:srgbClr val="C00000"/>
                </a:solidFill>
              </a:rPr>
              <a:t>, District 8</a:t>
            </a:r>
            <a:endParaRPr lang="vi-VN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16" y="105815"/>
            <a:ext cx="1202585" cy="8149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337" y="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vi-VN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36243" y="3236578"/>
                <a:ext cx="4739446" cy="1752600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 Index 1</a:t>
                </a: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900" b="1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  <a:p>
                <a:r>
                  <a:rPr lang="en-US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Gender Index 1 = </a:t>
                </a:r>
                <a:r>
                  <a:rPr lang="en-US" sz="1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19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9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Suggestion Index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4.4</a:t>
                </a:r>
                <a:endParaRPr lang="vi-VN" sz="20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243" y="3236578"/>
                <a:ext cx="4739446" cy="1752600"/>
              </a:xfrm>
              <a:blipFill rotWithShape="0">
                <a:blip r:embed="rId3"/>
                <a:stretch>
                  <a:fillRect l="-514" t="-209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4518901" y="1828800"/>
                <a:ext cx="4903929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 Index 2 = </a:t>
                </a:r>
                <a:r>
                  <a:rPr lang="en-US" sz="1900" b="1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fontAlgn="auto"/>
                <a:r>
                  <a:rPr lang="en-US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Gender Index 2 = </a:t>
                </a:r>
                <a:r>
                  <a:rPr lang="en-US" sz="1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19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auto"/>
                <a:r>
                  <a:rPr lang="en-US" sz="1900" b="1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Suggestion Index 2 =</a:t>
                </a:r>
                <a:r>
                  <a:rPr lang="vi-VN" sz="1900" b="1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4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sz="19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900" b="1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1.4</a:t>
                </a:r>
                <a:endParaRPr lang="vi-VN" sz="19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1828800"/>
                <a:ext cx="4903929" cy="1752600"/>
              </a:xfrm>
              <a:prstGeom prst="rect">
                <a:avLst/>
              </a:prstGeom>
              <a:blipFill rotWithShape="0">
                <a:blip r:embed="rId4"/>
                <a:stretch>
                  <a:fillRect l="-497" t="-20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371600" y="920803"/>
            <a:ext cx="2057400" cy="118884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31637" y="768282"/>
            <a:ext cx="1374770" cy="221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 txBox="1">
            <a:spLocks/>
          </p:cNvSpPr>
          <p:nvPr/>
        </p:nvSpPr>
        <p:spPr>
          <a:xfrm>
            <a:off x="4518901" y="4676343"/>
            <a:ext cx="4320299" cy="62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 Index 1 </a:t>
            </a:r>
            <a:r>
              <a:rPr lang="en-US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 Index 2</a:t>
            </a:r>
          </a:p>
          <a:p>
            <a:pPr marL="0" indent="0" fontAlgn="auto">
              <a:buNone/>
            </a:pP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19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Contest1 will suggested after Contest2</a:t>
            </a:r>
            <a:endParaRPr lang="vi-VN" sz="19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99605" y="1163331"/>
            <a:ext cx="3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5</a:t>
            </a:r>
            <a:endParaRPr lang="vi-VN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4910" y="526463"/>
            <a:ext cx="3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2</a:t>
            </a:r>
            <a:endParaRPr lang="vi-VN" b="1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6117" y="1419086"/>
            <a:ext cx="3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4875689" y="958195"/>
            <a:ext cx="3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vi-V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90347"/>
              </p:ext>
            </p:extLst>
          </p:nvPr>
        </p:nvGraphicFramePr>
        <p:xfrm>
          <a:off x="228598" y="5455348"/>
          <a:ext cx="8382001" cy="125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2"/>
                <a:gridCol w="1193799"/>
                <a:gridCol w="1397000"/>
                <a:gridCol w="1397000"/>
                <a:gridCol w="1397000"/>
                <a:gridCol w="1397000"/>
              </a:tblGrid>
              <a:tr h="325247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vi-VN" dirty="0"/>
                    </a:p>
                  </a:txBody>
                  <a:tcPr/>
                </a:tc>
              </a:tr>
              <a:tr h="303471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– 3Km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– 6Km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– 9Km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aseline="0" dirty="0" smtClean="0"/>
                        <a:t> – 12Km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&gt;12Km</a:t>
                      </a:r>
                      <a:endParaRPr lang="vi-VN" dirty="0"/>
                    </a:p>
                  </a:txBody>
                  <a:tcPr/>
                </a:tc>
              </a:tr>
              <a:tr h="621534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Single- same gender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Double- same gender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 Doubles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Single- #gender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Double-</a:t>
                      </a:r>
                      <a:r>
                        <a:rPr lang="en-US" baseline="0" dirty="0" smtClean="0"/>
                        <a:t> #gender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04800" y="5486400"/>
            <a:ext cx="1447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27933" y="5425546"/>
            <a:ext cx="682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sz="1000" dirty="0" smtClean="0"/>
              <a:t>oint</a:t>
            </a:r>
            <a:endParaRPr lang="vi-VN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5554672"/>
            <a:ext cx="682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Index</a:t>
            </a:r>
            <a:endParaRPr lang="vi-VN" sz="1000" dirty="0"/>
          </a:p>
        </p:txBody>
      </p:sp>
    </p:spTree>
    <p:extLst>
      <p:ext uri="{BB962C8B-B14F-4D97-AF65-F5344CB8AC3E}">
        <p14:creationId xmlns:p14="http://schemas.microsoft.com/office/powerpoint/2010/main" val="336662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0" grpId="0"/>
      <p:bldP spid="21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93" y="931832"/>
            <a:ext cx="1371719" cy="987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76" y="1804924"/>
            <a:ext cx="1219306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9" y="972551"/>
            <a:ext cx="1731315" cy="1487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94" y="4014708"/>
            <a:ext cx="122872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44" y="4310018"/>
            <a:ext cx="1698571" cy="15358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439187"/>
            <a:ext cx="1219200" cy="981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7644" y="2777429"/>
            <a:ext cx="226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Input date, time &amp; location parameters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799" y="2446154"/>
            <a:ext cx="220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Process parameters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4121" y="5594616"/>
            <a:ext cx="2363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Check constraints &amp; arrange schedule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7644" y="6056281"/>
            <a:ext cx="18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Show result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874" y="138163"/>
            <a:ext cx="6447501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Match Schedule Automatic Arrangement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729" y="1381966"/>
            <a:ext cx="932769" cy="762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0253" y="4514669"/>
            <a:ext cx="1438781" cy="1126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981" y="4648316"/>
            <a:ext cx="932769" cy="9442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7729" y="5897292"/>
            <a:ext cx="18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Boss &amp; Player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045" y="2261488"/>
            <a:ext cx="18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Boss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594049" y="193979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214" y="185485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096204" y="49414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089984" y="4961416"/>
            <a:ext cx="997374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7246924" y="293691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7505700" cy="770207"/>
          </a:xfrm>
        </p:spPr>
        <p:txBody>
          <a:bodyPr/>
          <a:lstStyle/>
          <a:p>
            <a:pPr algn="ctr"/>
            <a:r>
              <a:rPr lang="en-US" sz="33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3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Stadium Scenario </a:t>
            </a:r>
            <a:r>
              <a:rPr lang="en-US" sz="3300" b="1" dirty="0">
                <a:solidFill>
                  <a:srgbClr val="0070C0"/>
                </a:solidFill>
                <a:latin typeface="Cambria" panose="02040503050406030204" pitchFamily="18" charset="0"/>
              </a:rPr>
              <a:t>Demo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95560642"/>
              </p:ext>
            </p:extLst>
          </p:nvPr>
        </p:nvGraphicFramePr>
        <p:xfrm>
          <a:off x="895082" y="1908935"/>
          <a:ext cx="6267718" cy="365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79" y="2434569"/>
            <a:ext cx="1438781" cy="9205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78" y="3271498"/>
            <a:ext cx="1438781" cy="9205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77" y="4045480"/>
            <a:ext cx="1438781" cy="9205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46" y="4859910"/>
            <a:ext cx="1438781" cy="920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733"/>
            <a:ext cx="1066892" cy="1066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497" y="1556716"/>
            <a:ext cx="1444877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57250"/>
            <a:ext cx="7658100" cy="770207"/>
          </a:xfrm>
        </p:spPr>
        <p:txBody>
          <a:bodyPr/>
          <a:lstStyle/>
          <a:p>
            <a:pPr algn="ctr"/>
            <a:r>
              <a:rPr lang="en-US" sz="33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Flow3</a:t>
            </a:r>
            <a:r>
              <a:rPr lang="en-US" sz="33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Course Scenario </a:t>
            </a:r>
            <a:r>
              <a:rPr lang="en-US" sz="3300" b="1" dirty="0">
                <a:solidFill>
                  <a:srgbClr val="0070C0"/>
                </a:solidFill>
                <a:latin typeface="Cambria" panose="02040503050406030204" pitchFamily="18" charset="0"/>
              </a:rPr>
              <a:t>Demo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2868123"/>
              </p:ext>
            </p:extLst>
          </p:nvPr>
        </p:nvGraphicFramePr>
        <p:xfrm>
          <a:off x="895082" y="1908935"/>
          <a:ext cx="6267718" cy="365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8" y="1684899"/>
            <a:ext cx="957685" cy="723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583" y="4933309"/>
            <a:ext cx="907150" cy="624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622" y="4070175"/>
            <a:ext cx="1438781" cy="805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6" y="-928"/>
            <a:ext cx="1066892" cy="1066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668" y="2467531"/>
            <a:ext cx="1060796" cy="859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849" y="3329896"/>
            <a:ext cx="957155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5039351" cy="418557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Easy </a:t>
            </a:r>
            <a:r>
              <a:rPr lang="en-US" sz="2800" dirty="0"/>
              <a:t>to </a:t>
            </a:r>
            <a:r>
              <a:rPr lang="en-US" sz="2800" dirty="0" smtClean="0"/>
              <a:t>use and manage.</a:t>
            </a:r>
          </a:p>
          <a:p>
            <a:r>
              <a:rPr lang="en-US" sz="2800" dirty="0" smtClean="0"/>
              <a:t>Save cost for boss.</a:t>
            </a:r>
          </a:p>
          <a:p>
            <a:pPr lvl="0"/>
            <a:r>
              <a:rPr lang="en-US" sz="2800" dirty="0"/>
              <a:t>Boost business activities.</a:t>
            </a:r>
          </a:p>
          <a:p>
            <a:pPr lvl="0"/>
            <a:r>
              <a:rPr lang="en-US" sz="2800" dirty="0"/>
              <a:t>Save time for users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Easy </a:t>
            </a:r>
            <a:r>
              <a:rPr lang="en-US" sz="2800" dirty="0" smtClean="0"/>
              <a:t>deployment.</a:t>
            </a:r>
            <a:endParaRPr lang="en-US" sz="2800" dirty="0"/>
          </a:p>
          <a:p>
            <a:r>
              <a:rPr lang="en-US" sz="2800" dirty="0"/>
              <a:t>Less hand work.</a:t>
            </a:r>
          </a:p>
          <a:p>
            <a:pPr lvl="0"/>
            <a:endParaRPr lang="en-US" sz="2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4124951" cy="990600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dirty="0" smtClean="0">
                <a:solidFill>
                  <a:srgbClr val="0070C0"/>
                </a:solidFill>
                <a:latin typeface="Cambria" panose="02040503050406030204" pitchFamily="18" charset="0"/>
                <a:ea typeface="+mj-ea"/>
                <a:cs typeface="+mj-cs"/>
              </a:rPr>
              <a:t>Achievements</a:t>
            </a:r>
            <a:endParaRPr lang="en-US" sz="3300" b="1" kern="1200" dirty="0">
              <a:solidFill>
                <a:srgbClr val="0070C0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1320800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07" y="1289201"/>
            <a:ext cx="2374479" cy="1498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00830"/>
            <a:ext cx="1217479" cy="1078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93" y="2940511"/>
            <a:ext cx="1085850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4564592"/>
            <a:ext cx="1136374" cy="1068781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784173" y="4587991"/>
            <a:ext cx="182360" cy="985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7" y="3969508"/>
            <a:ext cx="1346200" cy="11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rgbClr val="0070C0"/>
                </a:solidFill>
              </a:rPr>
              <a:t>Disadvantages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52600"/>
            <a:ext cx="6578600" cy="36521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Only online </a:t>
            </a:r>
            <a:r>
              <a:rPr lang="en-US" sz="2800" dirty="0"/>
              <a:t>p</a:t>
            </a:r>
            <a:r>
              <a:rPr lang="en-US" sz="2800" dirty="0" smtClean="0"/>
              <a:t>ayment by PayPal service.</a:t>
            </a:r>
          </a:p>
          <a:p>
            <a:r>
              <a:rPr lang="en-US" sz="2800" dirty="0" smtClean="0"/>
              <a:t>Only supporting for contest structures with 8 or 16 teams.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A2A3-86B6-42CA-AF4D-A4ED41A0C257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905000"/>
            <a:ext cx="2318584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Members: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050433"/>
            <a:ext cx="8610600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36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Supervisor:</a:t>
            </a:r>
            <a:r>
              <a:rPr lang="en-US" sz="360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	Mr</a:t>
            </a:r>
            <a:r>
              <a:rPr lang="en-US" sz="3600" b="1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. </a:t>
            </a:r>
            <a:r>
              <a:rPr lang="en-US" sz="36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Nguyễn </a:t>
            </a:r>
            <a:r>
              <a:rPr lang="en-US" sz="3600" b="1" dirty="0" err="1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Trọng</a:t>
            </a:r>
            <a:r>
              <a:rPr lang="en-US" sz="36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1" dirty="0" err="1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Tài</a:t>
            </a:r>
            <a:endParaRPr lang="en-US" sz="3600" b="1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6198380"/>
            <a:ext cx="659620" cy="65962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413871"/>
              </p:ext>
            </p:extLst>
          </p:nvPr>
        </p:nvGraphicFramePr>
        <p:xfrm>
          <a:off x="2667000" y="2521114"/>
          <a:ext cx="5943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58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Future Plan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0"/>
            <a:ext cx="3301999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Online payment with more services.</a:t>
            </a:r>
          </a:p>
          <a:p>
            <a:r>
              <a:rPr lang="en-US" sz="2800" dirty="0" smtClean="0"/>
              <a:t>Extend contest structure.</a:t>
            </a:r>
          </a:p>
          <a:p>
            <a:r>
              <a:rPr lang="en-US" sz="2800" dirty="0" smtClean="0"/>
              <a:t>Develop product e-commerce.</a:t>
            </a:r>
          </a:p>
          <a:p>
            <a:r>
              <a:rPr lang="en-US" sz="2800" dirty="0" smtClean="0"/>
              <a:t>Build mobile app.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A2A3-86B6-42CA-AF4D-A4ED41A0C257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89" y="4071193"/>
            <a:ext cx="914400" cy="990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71" y="3443791"/>
            <a:ext cx="13208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41" y="4733511"/>
            <a:ext cx="127635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16" y="1744303"/>
            <a:ext cx="1447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05000"/>
            <a:ext cx="6447501" cy="7061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THANK YOU VERY MUCH!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6705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Questions and Answers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8432448"/>
              </p:ext>
            </p:extLst>
          </p:nvPr>
        </p:nvGraphicFramePr>
        <p:xfrm>
          <a:off x="609600" y="1752600"/>
          <a:ext cx="701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316662" cy="914400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solidFill>
                  <a:srgbClr val="0070C0"/>
                </a:solidFill>
                <a:latin typeface="Cambria" panose="02040503050406030204" pitchFamily="18" charset="0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3551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>
                <a:solidFill>
                  <a:srgbClr val="0070C0"/>
                </a:solidFill>
              </a:rPr>
              <a:t>Scenario Problem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895600"/>
            <a:ext cx="5410200" cy="3328325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Badminton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 Players</a:t>
            </a:r>
            <a:r>
              <a:rPr lang="en-US" sz="32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Rent Court.</a:t>
            </a:r>
            <a:endParaRPr lang="en-US" sz="3200" i="1" dirty="0">
              <a:latin typeface="Cambria" panose="02040503050406030204" pitchFamily="18" charset="0"/>
              <a:cs typeface="Times New Roman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Join Contest.</a:t>
            </a:r>
            <a:endParaRPr lang="en-US" sz="3200" i="1" dirty="0">
              <a:latin typeface="Cambria" panose="02040503050406030204" pitchFamily="18" charset="0"/>
              <a:cs typeface="Times New Roman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Register Course.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…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Badminton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 Businesspeople</a:t>
            </a:r>
            <a:r>
              <a:rPr lang="en-US" sz="32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  <a:p>
            <a:pPr marL="731520" lvl="2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Manage Stadium.</a:t>
            </a:r>
          </a:p>
          <a:p>
            <a:pPr marL="731520" lvl="2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Sponsor contest.</a:t>
            </a:r>
          </a:p>
          <a:p>
            <a:pPr marL="731520" lvl="2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Open course.</a:t>
            </a:r>
          </a:p>
          <a:p>
            <a:pPr marL="731520" lvl="2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ambria" panose="02040503050406030204" pitchFamily="18" charset="0"/>
                <a:cs typeface="Times New Roman" pitchFamily="18" charset="0"/>
              </a:rPr>
              <a:t>…</a:t>
            </a:r>
            <a:endParaRPr lang="en-US" sz="3200" i="1" dirty="0">
              <a:latin typeface="Cambria" panose="02040503050406030204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A2A3-86B6-42CA-AF4D-A4ED41A0C257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4630" y="1142063"/>
            <a:ext cx="5410200" cy="1342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vi-VN" sz="2800" b="1" dirty="0" err="1" smtClean="0">
                <a:latin typeface="Cambria" panose="02040503050406030204" pitchFamily="18" charset="0"/>
              </a:rPr>
              <a:t>Badminton</a:t>
            </a:r>
            <a:r>
              <a:rPr lang="vi-VN" sz="2800" b="1" dirty="0" smtClean="0">
                <a:latin typeface="Cambria" panose="02040503050406030204" pitchFamily="18" charset="0"/>
              </a:rPr>
              <a:t> </a:t>
            </a:r>
            <a:r>
              <a:rPr lang="vi-VN" sz="2800" b="1" dirty="0" err="1" smtClean="0">
                <a:latin typeface="Cambria" panose="02040503050406030204" pitchFamily="18" charset="0"/>
              </a:rPr>
              <a:t>Sport</a:t>
            </a:r>
            <a:r>
              <a:rPr lang="vi-VN" sz="2800" b="1" dirty="0" smtClean="0">
                <a:latin typeface="Cambria" panose="02040503050406030204" pitchFamily="18" charset="0"/>
              </a:rPr>
              <a:t> </a:t>
            </a:r>
            <a:r>
              <a:rPr lang="vi-VN" sz="2800" b="1" dirty="0" err="1" smtClean="0">
                <a:latin typeface="Cambria" panose="02040503050406030204" pitchFamily="18" charset="0"/>
              </a:rPr>
              <a:t>Activities</a:t>
            </a:r>
            <a:r>
              <a:rPr lang="vi-VN" sz="2800" b="1" dirty="0" smtClean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can be </a:t>
            </a:r>
            <a:r>
              <a:rPr lang="en-US" sz="2800" dirty="0" err="1" smtClean="0">
                <a:latin typeface="Cambria" panose="02040503050406030204" pitchFamily="18" charset="0"/>
              </a:rPr>
              <a:t>devided</a:t>
            </a:r>
            <a:r>
              <a:rPr lang="en-US" sz="2800" dirty="0" smtClean="0">
                <a:latin typeface="Cambria" panose="02040503050406030204" pitchFamily="18" charset="0"/>
              </a:rPr>
              <a:t> into 2 group:</a:t>
            </a:r>
          </a:p>
          <a:p>
            <a:pPr lvl="1" fontAlgn="auto">
              <a:buClrTx/>
              <a:buFont typeface="Arial" panose="020B0604020202020204" pitchFamily="34" charset="0"/>
              <a:buChar char="•"/>
            </a:pPr>
            <a:r>
              <a:rPr lang="vi-VN" sz="2800" i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Playing</a:t>
            </a:r>
            <a:r>
              <a:rPr lang="vi-VN" sz="28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vi-VN" sz="2800" i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Activities</a:t>
            </a:r>
            <a:r>
              <a:rPr lang="vi-VN" sz="28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</a:t>
            </a:r>
            <a:endParaRPr lang="en-US" sz="2800" i="1" dirty="0" smtClean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lvl="1" fontAlgn="auto">
              <a:buClrTx/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Business Activities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</a:p>
          <a:p>
            <a:pPr fontAlgn="auto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0" y="2611033"/>
            <a:ext cx="2541701" cy="1703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9494"/>
            <a:ext cx="2395330" cy="16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88262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solidFill>
                  <a:srgbClr val="0070C0"/>
                </a:solidFill>
              </a:rPr>
              <a:t>Current Systems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8263"/>
            <a:ext cx="7772400" cy="8811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ambria" panose="02040503050406030204" pitchFamily="18" charset="0"/>
              </a:rPr>
              <a:t>There are some current  websites about badminton</a:t>
            </a:r>
            <a:r>
              <a:rPr lang="en-US" sz="2600" dirty="0">
                <a:latin typeface="Cambria" panose="02040503050406030204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A2A3-86B6-42CA-AF4D-A4ED41A0C257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30" y="1828800"/>
            <a:ext cx="2819400" cy="4810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15" y="1828800"/>
            <a:ext cx="2832566" cy="4800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5" y="1828800"/>
            <a:ext cx="2504601" cy="4800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57016" y="1190127"/>
            <a:ext cx="2832566" cy="46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vi-VN" sz="24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thegioicaulong.com</a:t>
            </a:r>
          </a:p>
          <a:p>
            <a:pPr marL="342900" lvl="1" indent="0" fontAlgn="auto">
              <a:buFont typeface="Wingdings 3" charset="2"/>
              <a:buNone/>
            </a:pPr>
            <a:endParaRPr lang="en-US" sz="2800" i="1" dirty="0" smtClean="0">
              <a:latin typeface="Cambria" panose="02040503050406030204" pitchFamily="18" charset="0"/>
            </a:endParaRPr>
          </a:p>
          <a:p>
            <a:pPr fontAlgn="auto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29000" y="1162606"/>
            <a:ext cx="2488330" cy="46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vi-VN" sz="2400" i="1" dirty="0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vi-VN" sz="24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nbadminton.com</a:t>
            </a:r>
          </a:p>
          <a:p>
            <a:pPr marL="342900" lvl="1" indent="0" fontAlgn="auto">
              <a:buFont typeface="Wingdings 3" charset="2"/>
              <a:buNone/>
            </a:pPr>
            <a:endParaRPr lang="en-US" sz="2800" i="1" dirty="0" smtClean="0">
              <a:latin typeface="Cambria" panose="02040503050406030204" pitchFamily="18" charset="0"/>
            </a:endParaRPr>
          </a:p>
          <a:p>
            <a:pPr fontAlgn="auto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3645" y="1117929"/>
            <a:ext cx="2472468" cy="46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vi-VN" sz="24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badmintonvn.com</a:t>
            </a:r>
          </a:p>
          <a:p>
            <a:pPr marL="342900" lvl="1" indent="0" fontAlgn="auto">
              <a:buFont typeface="Wingdings 3" charset="2"/>
              <a:buNone/>
            </a:pPr>
            <a:endParaRPr lang="en-US" sz="2800" i="1" dirty="0" smtClean="0">
              <a:latin typeface="Cambria" panose="02040503050406030204" pitchFamily="18" charset="0"/>
            </a:endParaRPr>
          </a:p>
          <a:p>
            <a:pPr fontAlgn="auto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73508"/>
              </p:ext>
            </p:extLst>
          </p:nvPr>
        </p:nvGraphicFramePr>
        <p:xfrm>
          <a:off x="304800" y="228600"/>
          <a:ext cx="86868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100255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>
                          <a:solidFill>
                            <a:srgbClr val="0070C0"/>
                          </a:solidFill>
                        </a:rPr>
                        <a:t>Advantages</a:t>
                      </a:r>
                      <a:endParaRPr lang="en-US" sz="33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>
                          <a:solidFill>
                            <a:schemeClr val="accent5"/>
                          </a:solidFill>
                        </a:rPr>
                        <a:t>Disadvantages</a:t>
                      </a:r>
                      <a:endParaRPr lang="en-US" sz="3300" dirty="0">
                        <a:solidFill>
                          <a:schemeClr val="accent5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53982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69580300"/>
              </p:ext>
            </p:extLst>
          </p:nvPr>
        </p:nvGraphicFramePr>
        <p:xfrm>
          <a:off x="4724400" y="1447800"/>
          <a:ext cx="422649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83035531"/>
              </p:ext>
            </p:extLst>
          </p:nvPr>
        </p:nvGraphicFramePr>
        <p:xfrm>
          <a:off x="584025" y="2080105"/>
          <a:ext cx="3936305" cy="339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5028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76" y="1243935"/>
            <a:ext cx="1438781" cy="1126523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" y="5428971"/>
            <a:ext cx="1438781" cy="10391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18" name="Left-Right Arrow 17"/>
          <p:cNvSpPr/>
          <p:nvPr/>
        </p:nvSpPr>
        <p:spPr>
          <a:xfrm>
            <a:off x="1947985" y="1449792"/>
            <a:ext cx="4622956" cy="71106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Playing Activities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646666" y="5077595"/>
            <a:ext cx="18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Boss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1045" y="2304280"/>
            <a:ext cx="18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Player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963" y="6402785"/>
            <a:ext cx="18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Webmaster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1998213" y="660977"/>
            <a:ext cx="4514268" cy="519014"/>
          </a:xfrm>
          <a:prstGeom prst="leftArrow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Suggestion, Notification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70" y="4103988"/>
            <a:ext cx="1438781" cy="10431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667000" y="-36394"/>
            <a:ext cx="5562600" cy="62986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 System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29400" y="628883"/>
            <a:ext cx="1600200" cy="607523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BSF</a:t>
            </a:r>
          </a:p>
          <a:p>
            <a:pPr algn="ctr"/>
            <a:r>
              <a:rPr lang="en-US" sz="2400" dirty="0" smtClean="0"/>
              <a:t>Website</a:t>
            </a:r>
            <a:endParaRPr lang="vi-VN" sz="2400" dirty="0"/>
          </a:p>
        </p:txBody>
      </p:sp>
      <p:sp>
        <p:nvSpPr>
          <p:cNvPr id="15" name="Rectangle 14"/>
          <p:cNvSpPr/>
          <p:nvPr/>
        </p:nvSpPr>
        <p:spPr>
          <a:xfrm>
            <a:off x="1779638" y="628883"/>
            <a:ext cx="128158" cy="6131155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Left-Right Arrow 34"/>
          <p:cNvSpPr/>
          <p:nvPr/>
        </p:nvSpPr>
        <p:spPr>
          <a:xfrm>
            <a:off x="1981202" y="5420794"/>
            <a:ext cx="4536191" cy="826233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28" y="2661084"/>
            <a:ext cx="1415923" cy="1167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36" name="TextBox 35"/>
          <p:cNvSpPr txBox="1"/>
          <p:nvPr/>
        </p:nvSpPr>
        <p:spPr>
          <a:xfrm>
            <a:off x="486696" y="3722577"/>
            <a:ext cx="18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Coach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1998213" y="2871707"/>
            <a:ext cx="4514268" cy="751073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Teaching Activities</a:t>
            </a:r>
          </a:p>
        </p:txBody>
      </p:sp>
      <p:sp>
        <p:nvSpPr>
          <p:cNvPr id="38" name="Left-Right Arrow 37"/>
          <p:cNvSpPr/>
          <p:nvPr/>
        </p:nvSpPr>
        <p:spPr>
          <a:xfrm>
            <a:off x="1981201" y="4121737"/>
            <a:ext cx="4514268" cy="80010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Activities</a:t>
            </a:r>
          </a:p>
        </p:txBody>
      </p:sp>
    </p:spTree>
    <p:extLst>
      <p:ext uri="{BB962C8B-B14F-4D97-AF65-F5344CB8AC3E}">
        <p14:creationId xmlns:p14="http://schemas.microsoft.com/office/powerpoint/2010/main" val="385539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/>
      <p:bldP spid="27" grpId="0"/>
      <p:bldP spid="28" grpId="0"/>
      <p:bldP spid="31" grpId="0" animBg="1"/>
      <p:bldP spid="12" grpId="0" animBg="1"/>
      <p:bldP spid="15" grpId="0" animBg="1"/>
      <p:bldP spid="35" grpId="0" animBg="1"/>
      <p:bldP spid="36" grpId="0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rgbClr val="0070C0"/>
                </a:solidFill>
              </a:rPr>
              <a:t>Technology &amp; Tools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82297"/>
              </p:ext>
            </p:extLst>
          </p:nvPr>
        </p:nvGraphicFramePr>
        <p:xfrm>
          <a:off x="0" y="1066800"/>
          <a:ext cx="7620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A2A3-86B6-42CA-AF4D-A4ED41A0C257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26" y="33966"/>
            <a:ext cx="8229600" cy="488244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Features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04"/>
              </p:ext>
            </p:extLst>
          </p:nvPr>
        </p:nvGraphicFramePr>
        <p:xfrm>
          <a:off x="0" y="609600"/>
          <a:ext cx="9144000" cy="624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62" y="1818457"/>
            <a:ext cx="1676399" cy="75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02" y="1802006"/>
            <a:ext cx="1295400" cy="875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39836"/>
            <a:ext cx="1407277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3429000"/>
            <a:ext cx="18161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10" y="5340392"/>
            <a:ext cx="1367979" cy="1066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532333"/>
            <a:ext cx="1621501" cy="8758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A2A3-86B6-42CA-AF4D-A4ED41A0C257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4567" y="487617"/>
            <a:ext cx="785389" cy="665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0819" y="487617"/>
            <a:ext cx="1438781" cy="11265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3864" y="2005406"/>
            <a:ext cx="1438781" cy="11265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4909" y="5340392"/>
            <a:ext cx="1438781" cy="1126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6" y="2193562"/>
            <a:ext cx="908135" cy="890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17278" y="6037109"/>
            <a:ext cx="1060796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ind_1907_slide</Template>
  <TotalTime>1295</TotalTime>
  <Words>919</Words>
  <Application>Microsoft Office PowerPoint</Application>
  <PresentationFormat>On-screen Show (4:3)</PresentationFormat>
  <Paragraphs>246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Calibri</vt:lpstr>
      <vt:lpstr>Cambria</vt:lpstr>
      <vt:lpstr>Cambria Math</vt:lpstr>
      <vt:lpstr>Tahoma</vt:lpstr>
      <vt:lpstr>Times New Roman</vt:lpstr>
      <vt:lpstr>Trebuchet MS</vt:lpstr>
      <vt:lpstr>Wingdings</vt:lpstr>
      <vt:lpstr>Wingdings 3</vt:lpstr>
      <vt:lpstr>Office Theme</vt:lpstr>
      <vt:lpstr>1_Default Design</vt:lpstr>
      <vt:lpstr>Facet</vt:lpstr>
      <vt:lpstr>1_Facet</vt:lpstr>
      <vt:lpstr>2_Facet</vt:lpstr>
      <vt:lpstr>3_Facet</vt:lpstr>
      <vt:lpstr>BUILDING A WEBSITE FOR BADMINTON FANS</vt:lpstr>
      <vt:lpstr>PowerPoint Presentation</vt:lpstr>
      <vt:lpstr>OUTLINE</vt:lpstr>
      <vt:lpstr>Scenario Problem</vt:lpstr>
      <vt:lpstr>Current Systems</vt:lpstr>
      <vt:lpstr>PowerPoint Presentation</vt:lpstr>
      <vt:lpstr>Propose System</vt:lpstr>
      <vt:lpstr>Technology &amp; Tools</vt:lpstr>
      <vt:lpstr>Features</vt:lpstr>
      <vt:lpstr>Flow1. Contest Scenario Demo </vt:lpstr>
      <vt:lpstr>Flow1. Contest Scenario Demo </vt:lpstr>
      <vt:lpstr>Contest Structure</vt:lpstr>
      <vt:lpstr>Contest Suggestion</vt:lpstr>
      <vt:lpstr>546 Nguyễn Văn Quá, District 12</vt:lpstr>
      <vt:lpstr>Match Schedule Automatic Arrangement</vt:lpstr>
      <vt:lpstr>Flow2. Stadium Scenario Demo </vt:lpstr>
      <vt:lpstr>Flow3. Course Scenario Demo </vt:lpstr>
      <vt:lpstr>Achievements</vt:lpstr>
      <vt:lpstr>Disadvantages</vt:lpstr>
      <vt:lpstr>Future Plan</vt:lpstr>
      <vt:lpstr>THANK YOU VERY MUCH!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website for Badminton Sport Fans</dc:title>
  <dc:creator>Phat</dc:creator>
  <cp:lastModifiedBy>Phat</cp:lastModifiedBy>
  <cp:revision>192</cp:revision>
  <dcterms:created xsi:type="dcterms:W3CDTF">2014-08-16T13:33:32Z</dcterms:created>
  <dcterms:modified xsi:type="dcterms:W3CDTF">2014-09-03T14:14:28Z</dcterms:modified>
</cp:coreProperties>
</file>