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  <p:sldMasterId id="2147483685" r:id="rId2"/>
  </p:sldMasterIdLst>
  <p:notesMasterIdLst>
    <p:notesMasterId r:id="rId13"/>
  </p:notesMasterIdLst>
  <p:handoutMasterIdLst>
    <p:handoutMasterId r:id="rId14"/>
  </p:handoutMasterIdLst>
  <p:sldIdLst>
    <p:sldId id="270" r:id="rId3"/>
    <p:sldId id="269" r:id="rId4"/>
    <p:sldId id="257" r:id="rId5"/>
    <p:sldId id="273" r:id="rId6"/>
    <p:sldId id="274" r:id="rId7"/>
    <p:sldId id="276" r:id="rId8"/>
    <p:sldId id="271" r:id="rId9"/>
    <p:sldId id="277" r:id="rId10"/>
    <p:sldId id="272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ân Bùi Tiến" initials="TBT" lastIdx="1" clrIdx="0">
    <p:extLst>
      <p:ext uri="{19B8F6BF-5375-455C-9EA6-DF929625EA0E}">
        <p15:presenceInfo xmlns:p15="http://schemas.microsoft.com/office/powerpoint/2012/main" userId="0cb1e858a0857d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35" autoAdjust="0"/>
    <p:restoredTop sz="76122" autoAdjust="0"/>
  </p:normalViewPr>
  <p:slideViewPr>
    <p:cSldViewPr snapToGrid="0">
      <p:cViewPr varScale="1">
        <p:scale>
          <a:sx n="56" d="100"/>
          <a:sy n="56" d="100"/>
        </p:scale>
        <p:origin x="1566" y="60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3058E-4366-4BC2-A582-6C3D2B10491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CD80A4-7BF7-431C-9FC7-41DAA8D3FAA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2335D92-9DE4-49E7-9552-6EEC33E0A01A}" type="parTrans" cxnId="{A13145BB-CE77-48AC-B6D8-61EF278D71B1}">
      <dgm:prSet/>
      <dgm:spPr/>
      <dgm:t>
        <a:bodyPr/>
        <a:lstStyle/>
        <a:p>
          <a:endParaRPr lang="en-US"/>
        </a:p>
      </dgm:t>
    </dgm:pt>
    <dgm:pt modelId="{3DD78082-59B8-4034-8BE7-201D5173DB5B}" type="sibTrans" cxnId="{A13145BB-CE77-48AC-B6D8-61EF278D71B1}">
      <dgm:prSet/>
      <dgm:spPr/>
      <dgm:t>
        <a:bodyPr/>
        <a:lstStyle/>
        <a:p>
          <a:endParaRPr lang="en-US"/>
        </a:p>
      </dgm:t>
    </dgm:pt>
    <dgm:pt modelId="{FADC98C6-B691-4235-881B-E8955DEB0F9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9F86D3C-ABD6-4FF5-A2B1-F70A1F1BDC1C}" type="parTrans" cxnId="{3FA94AE0-7B03-435F-8D37-1463BCD04C7F}">
      <dgm:prSet/>
      <dgm:spPr/>
      <dgm:t>
        <a:bodyPr/>
        <a:lstStyle/>
        <a:p>
          <a:endParaRPr lang="en-US"/>
        </a:p>
      </dgm:t>
    </dgm:pt>
    <dgm:pt modelId="{02B4915D-9647-4D43-83AD-182AFFFADD11}" type="sibTrans" cxnId="{3FA94AE0-7B03-435F-8D37-1463BCD04C7F}">
      <dgm:prSet/>
      <dgm:spPr/>
      <dgm:t>
        <a:bodyPr/>
        <a:lstStyle/>
        <a:p>
          <a:endParaRPr lang="en-US"/>
        </a:p>
      </dgm:t>
    </dgm:pt>
    <dgm:pt modelId="{0206C237-BA8D-47A4-8B66-1362DF45C9E6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246644-9D70-4ECB-AD8D-9C79034093AD}" type="parTrans" cxnId="{ED59DA7E-CB15-4326-A756-1FED3D29C026}">
      <dgm:prSet/>
      <dgm:spPr/>
      <dgm:t>
        <a:bodyPr/>
        <a:lstStyle/>
        <a:p>
          <a:endParaRPr lang="en-US"/>
        </a:p>
      </dgm:t>
    </dgm:pt>
    <dgm:pt modelId="{C23ED707-3C96-4E9B-A24A-E838617229D8}" type="sibTrans" cxnId="{ED59DA7E-CB15-4326-A756-1FED3D29C026}">
      <dgm:prSet/>
      <dgm:spPr/>
      <dgm:t>
        <a:bodyPr/>
        <a:lstStyle/>
        <a:p>
          <a:endParaRPr lang="en-US"/>
        </a:p>
      </dgm:t>
    </dgm:pt>
    <dgm:pt modelId="{D5D63219-35F0-43D3-8417-188ADDADE577}" type="pres">
      <dgm:prSet presAssocID="{EE33058E-4366-4BC2-A582-6C3D2B10491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BB6B3B8-F6C9-4FC0-BBAA-FD1AB9AD704F}" type="pres">
      <dgm:prSet presAssocID="{EE33058E-4366-4BC2-A582-6C3D2B104915}" presName="Name1" presStyleCnt="0"/>
      <dgm:spPr/>
    </dgm:pt>
    <dgm:pt modelId="{09F88E44-FB08-48E2-9AD4-AEA624B48CD1}" type="pres">
      <dgm:prSet presAssocID="{EE33058E-4366-4BC2-A582-6C3D2B104915}" presName="cycle" presStyleCnt="0"/>
      <dgm:spPr/>
    </dgm:pt>
    <dgm:pt modelId="{B7187AD1-8B43-4E94-B538-3FFB9672D392}" type="pres">
      <dgm:prSet presAssocID="{EE33058E-4366-4BC2-A582-6C3D2B104915}" presName="srcNode" presStyleLbl="node1" presStyleIdx="0" presStyleCnt="3"/>
      <dgm:spPr/>
    </dgm:pt>
    <dgm:pt modelId="{E5C74BB2-407C-4C7A-BBAC-CE09B1A53261}" type="pres">
      <dgm:prSet presAssocID="{EE33058E-4366-4BC2-A582-6C3D2B104915}" presName="conn" presStyleLbl="parChTrans1D2" presStyleIdx="0" presStyleCnt="1"/>
      <dgm:spPr/>
      <dgm:t>
        <a:bodyPr/>
        <a:lstStyle/>
        <a:p>
          <a:endParaRPr lang="en-US"/>
        </a:p>
      </dgm:t>
    </dgm:pt>
    <dgm:pt modelId="{1BB0BD38-DE31-4549-BB2B-5B102E9F68BF}" type="pres">
      <dgm:prSet presAssocID="{EE33058E-4366-4BC2-A582-6C3D2B104915}" presName="extraNode" presStyleLbl="node1" presStyleIdx="0" presStyleCnt="3"/>
      <dgm:spPr/>
    </dgm:pt>
    <dgm:pt modelId="{B96E57A2-CFCC-47BE-ACFA-9DD79C4B4E22}" type="pres">
      <dgm:prSet presAssocID="{EE33058E-4366-4BC2-A582-6C3D2B104915}" presName="dstNode" presStyleLbl="node1" presStyleIdx="0" presStyleCnt="3"/>
      <dgm:spPr/>
    </dgm:pt>
    <dgm:pt modelId="{BA3D70A7-0CF4-42E6-ACF4-89DA1F16F828}" type="pres">
      <dgm:prSet presAssocID="{1CCD80A4-7BF7-431C-9FC7-41DAA8D3FAA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0766-8460-40C6-AB83-E24CCEDA53B4}" type="pres">
      <dgm:prSet presAssocID="{1CCD80A4-7BF7-431C-9FC7-41DAA8D3FAAB}" presName="accent_1" presStyleCnt="0"/>
      <dgm:spPr/>
    </dgm:pt>
    <dgm:pt modelId="{250B97E9-238F-4486-BD3E-CBBFE0D702C5}" type="pres">
      <dgm:prSet presAssocID="{1CCD80A4-7BF7-431C-9FC7-41DAA8D3FAAB}" presName="accentRepeatNode" presStyleLbl="solidFgAcc1" presStyleIdx="0" presStyleCnt="3"/>
      <dgm:spPr/>
    </dgm:pt>
    <dgm:pt modelId="{3426D3FF-2216-4F1C-B57C-51711950668F}" type="pres">
      <dgm:prSet presAssocID="{0206C237-BA8D-47A4-8B66-1362DF45C9E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5FB49-41A3-4D3F-AB5D-7C76FC99FFE4}" type="pres">
      <dgm:prSet presAssocID="{0206C237-BA8D-47A4-8B66-1362DF45C9E6}" presName="accent_2" presStyleCnt="0"/>
      <dgm:spPr/>
    </dgm:pt>
    <dgm:pt modelId="{50C1BC03-F5E1-43AE-9FC2-1E6B21A791BE}" type="pres">
      <dgm:prSet presAssocID="{0206C237-BA8D-47A4-8B66-1362DF45C9E6}" presName="accentRepeatNode" presStyleLbl="solidFgAcc1" presStyleIdx="1" presStyleCnt="3"/>
      <dgm:spPr/>
    </dgm:pt>
    <dgm:pt modelId="{55BFB2CD-17F2-485E-9587-E7D0985F8E17}" type="pres">
      <dgm:prSet presAssocID="{FADC98C6-B691-4235-881B-E8955DEB0F9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1193E-D831-4E05-847E-69DBED6711B7}" type="pres">
      <dgm:prSet presAssocID="{FADC98C6-B691-4235-881B-E8955DEB0F9B}" presName="accent_3" presStyleCnt="0"/>
      <dgm:spPr/>
    </dgm:pt>
    <dgm:pt modelId="{662EEE75-B414-4E01-9463-8A943D9D23A2}" type="pres">
      <dgm:prSet presAssocID="{FADC98C6-B691-4235-881B-E8955DEB0F9B}" presName="accentRepeatNode" presStyleLbl="solidFgAcc1" presStyleIdx="2" presStyleCnt="3"/>
      <dgm:spPr/>
    </dgm:pt>
  </dgm:ptLst>
  <dgm:cxnLst>
    <dgm:cxn modelId="{A453504B-BF66-4179-9AE3-6BBA6BDE81FE}" type="presOf" srcId="{3DD78082-59B8-4034-8BE7-201D5173DB5B}" destId="{E5C74BB2-407C-4C7A-BBAC-CE09B1A53261}" srcOrd="0" destOrd="0" presId="urn:microsoft.com/office/officeart/2008/layout/VerticalCurvedList"/>
    <dgm:cxn modelId="{0C36A486-7182-4981-A183-4D4AEF3BF2F4}" type="presOf" srcId="{EE33058E-4366-4BC2-A582-6C3D2B104915}" destId="{D5D63219-35F0-43D3-8417-188ADDADE577}" srcOrd="0" destOrd="0" presId="urn:microsoft.com/office/officeart/2008/layout/VerticalCurvedList"/>
    <dgm:cxn modelId="{AB4A90FE-D53F-4984-977E-597B0C8DD2A1}" type="presOf" srcId="{0206C237-BA8D-47A4-8B66-1362DF45C9E6}" destId="{3426D3FF-2216-4F1C-B57C-51711950668F}" srcOrd="0" destOrd="0" presId="urn:microsoft.com/office/officeart/2008/layout/VerticalCurvedList"/>
    <dgm:cxn modelId="{52AC36B5-1F1E-4B62-B656-6D2611E1FA7C}" type="presOf" srcId="{1CCD80A4-7BF7-431C-9FC7-41DAA8D3FAAB}" destId="{BA3D70A7-0CF4-42E6-ACF4-89DA1F16F828}" srcOrd="0" destOrd="0" presId="urn:microsoft.com/office/officeart/2008/layout/VerticalCurvedList"/>
    <dgm:cxn modelId="{ACA9514D-F2FA-4ABF-AC27-2DBF483D59F5}" type="presOf" srcId="{FADC98C6-B691-4235-881B-E8955DEB0F9B}" destId="{55BFB2CD-17F2-485E-9587-E7D0985F8E17}" srcOrd="0" destOrd="0" presId="urn:microsoft.com/office/officeart/2008/layout/VerticalCurvedList"/>
    <dgm:cxn modelId="{A13145BB-CE77-48AC-B6D8-61EF278D71B1}" srcId="{EE33058E-4366-4BC2-A582-6C3D2B104915}" destId="{1CCD80A4-7BF7-431C-9FC7-41DAA8D3FAAB}" srcOrd="0" destOrd="0" parTransId="{C2335D92-9DE4-49E7-9552-6EEC33E0A01A}" sibTransId="{3DD78082-59B8-4034-8BE7-201D5173DB5B}"/>
    <dgm:cxn modelId="{3FA94AE0-7B03-435F-8D37-1463BCD04C7F}" srcId="{EE33058E-4366-4BC2-A582-6C3D2B104915}" destId="{FADC98C6-B691-4235-881B-E8955DEB0F9B}" srcOrd="2" destOrd="0" parTransId="{39F86D3C-ABD6-4FF5-A2B1-F70A1F1BDC1C}" sibTransId="{02B4915D-9647-4D43-83AD-182AFFFADD11}"/>
    <dgm:cxn modelId="{ED59DA7E-CB15-4326-A756-1FED3D29C026}" srcId="{EE33058E-4366-4BC2-A582-6C3D2B104915}" destId="{0206C237-BA8D-47A4-8B66-1362DF45C9E6}" srcOrd="1" destOrd="0" parTransId="{92246644-9D70-4ECB-AD8D-9C79034093AD}" sibTransId="{C23ED707-3C96-4E9B-A24A-E838617229D8}"/>
    <dgm:cxn modelId="{852C85F2-49C6-4EFA-87CC-913F7D82CD74}" type="presParOf" srcId="{D5D63219-35F0-43D3-8417-188ADDADE577}" destId="{8BB6B3B8-F6C9-4FC0-BBAA-FD1AB9AD704F}" srcOrd="0" destOrd="0" presId="urn:microsoft.com/office/officeart/2008/layout/VerticalCurvedList"/>
    <dgm:cxn modelId="{BCE46F11-687E-437D-9D44-ED6605C79B29}" type="presParOf" srcId="{8BB6B3B8-F6C9-4FC0-BBAA-FD1AB9AD704F}" destId="{09F88E44-FB08-48E2-9AD4-AEA624B48CD1}" srcOrd="0" destOrd="0" presId="urn:microsoft.com/office/officeart/2008/layout/VerticalCurvedList"/>
    <dgm:cxn modelId="{95E258D6-E4EC-4BF9-9D6C-86080977C07E}" type="presParOf" srcId="{09F88E44-FB08-48E2-9AD4-AEA624B48CD1}" destId="{B7187AD1-8B43-4E94-B538-3FFB9672D392}" srcOrd="0" destOrd="0" presId="urn:microsoft.com/office/officeart/2008/layout/VerticalCurvedList"/>
    <dgm:cxn modelId="{6AE5FB1C-252F-4E30-B349-E4176420C229}" type="presParOf" srcId="{09F88E44-FB08-48E2-9AD4-AEA624B48CD1}" destId="{E5C74BB2-407C-4C7A-BBAC-CE09B1A53261}" srcOrd="1" destOrd="0" presId="urn:microsoft.com/office/officeart/2008/layout/VerticalCurvedList"/>
    <dgm:cxn modelId="{15E89B12-6F88-485D-BAAF-167E3CE01E4E}" type="presParOf" srcId="{09F88E44-FB08-48E2-9AD4-AEA624B48CD1}" destId="{1BB0BD38-DE31-4549-BB2B-5B102E9F68BF}" srcOrd="2" destOrd="0" presId="urn:microsoft.com/office/officeart/2008/layout/VerticalCurvedList"/>
    <dgm:cxn modelId="{090B54D0-35EB-4B96-8A4E-0DB553FCE492}" type="presParOf" srcId="{09F88E44-FB08-48E2-9AD4-AEA624B48CD1}" destId="{B96E57A2-CFCC-47BE-ACFA-9DD79C4B4E22}" srcOrd="3" destOrd="0" presId="urn:microsoft.com/office/officeart/2008/layout/VerticalCurvedList"/>
    <dgm:cxn modelId="{C5374C29-A539-4C5F-B68E-C45E41E9D594}" type="presParOf" srcId="{8BB6B3B8-F6C9-4FC0-BBAA-FD1AB9AD704F}" destId="{BA3D70A7-0CF4-42E6-ACF4-89DA1F16F828}" srcOrd="1" destOrd="0" presId="urn:microsoft.com/office/officeart/2008/layout/VerticalCurvedList"/>
    <dgm:cxn modelId="{7A3897A1-20D4-4FBA-BC53-739DD73984D1}" type="presParOf" srcId="{8BB6B3B8-F6C9-4FC0-BBAA-FD1AB9AD704F}" destId="{6B0D0766-8460-40C6-AB83-E24CCEDA53B4}" srcOrd="2" destOrd="0" presId="urn:microsoft.com/office/officeart/2008/layout/VerticalCurvedList"/>
    <dgm:cxn modelId="{3F2DBE8E-3CD6-49A6-91CE-9AAF620DE269}" type="presParOf" srcId="{6B0D0766-8460-40C6-AB83-E24CCEDA53B4}" destId="{250B97E9-238F-4486-BD3E-CBBFE0D702C5}" srcOrd="0" destOrd="0" presId="urn:microsoft.com/office/officeart/2008/layout/VerticalCurvedList"/>
    <dgm:cxn modelId="{3AF6B133-801C-4F3E-A0A1-8B91A5AB49CE}" type="presParOf" srcId="{8BB6B3B8-F6C9-4FC0-BBAA-FD1AB9AD704F}" destId="{3426D3FF-2216-4F1C-B57C-51711950668F}" srcOrd="3" destOrd="0" presId="urn:microsoft.com/office/officeart/2008/layout/VerticalCurvedList"/>
    <dgm:cxn modelId="{C02B8393-3C8F-470C-B664-8195A6BD7C62}" type="presParOf" srcId="{8BB6B3B8-F6C9-4FC0-BBAA-FD1AB9AD704F}" destId="{3BB5FB49-41A3-4D3F-AB5D-7C76FC99FFE4}" srcOrd="4" destOrd="0" presId="urn:microsoft.com/office/officeart/2008/layout/VerticalCurvedList"/>
    <dgm:cxn modelId="{3C87836B-4120-410D-8389-8A99526E9634}" type="presParOf" srcId="{3BB5FB49-41A3-4D3F-AB5D-7C76FC99FFE4}" destId="{50C1BC03-F5E1-43AE-9FC2-1E6B21A791BE}" srcOrd="0" destOrd="0" presId="urn:microsoft.com/office/officeart/2008/layout/VerticalCurvedList"/>
    <dgm:cxn modelId="{B98E56CA-AB60-415E-8037-22DBF24B91C5}" type="presParOf" srcId="{8BB6B3B8-F6C9-4FC0-BBAA-FD1AB9AD704F}" destId="{55BFB2CD-17F2-485E-9587-E7D0985F8E17}" srcOrd="5" destOrd="0" presId="urn:microsoft.com/office/officeart/2008/layout/VerticalCurvedList"/>
    <dgm:cxn modelId="{5D27A72E-A5DD-4DCB-9308-349CDCC52C9F}" type="presParOf" srcId="{8BB6B3B8-F6C9-4FC0-BBAA-FD1AB9AD704F}" destId="{0F21193E-D831-4E05-847E-69DBED6711B7}" srcOrd="6" destOrd="0" presId="urn:microsoft.com/office/officeart/2008/layout/VerticalCurvedList"/>
    <dgm:cxn modelId="{199AFD08-7BED-40E9-BA21-89FE2EB05A27}" type="presParOf" srcId="{0F21193E-D831-4E05-847E-69DBED6711B7}" destId="{662EEE75-B414-4E01-9463-8A943D9D23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74BB2-407C-4C7A-BBAC-CE09B1A53261}">
      <dsp:nvSpPr>
        <dsp:cNvPr id="0" name=""/>
        <dsp:cNvSpPr/>
      </dsp:nvSpPr>
      <dsp:spPr>
        <a:xfrm>
          <a:off x="-3542262" y="-544465"/>
          <a:ext cx="4223029" cy="4223029"/>
        </a:xfrm>
        <a:prstGeom prst="blockArc">
          <a:avLst>
            <a:gd name="adj1" fmla="val 18900000"/>
            <a:gd name="adj2" fmla="val 2700000"/>
            <a:gd name="adj3" fmla="val 511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D70A7-0CF4-42E6-ACF4-89DA1F16F828}">
      <dsp:nvSpPr>
        <dsp:cNvPr id="0" name=""/>
        <dsp:cNvSpPr/>
      </dsp:nvSpPr>
      <dsp:spPr>
        <a:xfrm>
          <a:off x="437763" y="31340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sz="32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313409"/>
        <a:ext cx="5381623" cy="626819"/>
      </dsp:txXfrm>
    </dsp:sp>
    <dsp:sp modelId="{250B97E9-238F-4486-BD3E-CBBFE0D702C5}">
      <dsp:nvSpPr>
        <dsp:cNvPr id="0" name=""/>
        <dsp:cNvSpPr/>
      </dsp:nvSpPr>
      <dsp:spPr>
        <a:xfrm>
          <a:off x="46001" y="23505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6D3FF-2216-4F1C-B57C-51711950668F}">
      <dsp:nvSpPr>
        <dsp:cNvPr id="0" name=""/>
        <dsp:cNvSpPr/>
      </dsp:nvSpPr>
      <dsp:spPr>
        <a:xfrm>
          <a:off x="665612" y="1253639"/>
          <a:ext cx="5153774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65612" y="1253639"/>
        <a:ext cx="5153774" cy="626819"/>
      </dsp:txXfrm>
    </dsp:sp>
    <dsp:sp modelId="{50C1BC03-F5E1-43AE-9FC2-1E6B21A791BE}">
      <dsp:nvSpPr>
        <dsp:cNvPr id="0" name=""/>
        <dsp:cNvSpPr/>
      </dsp:nvSpPr>
      <dsp:spPr>
        <a:xfrm>
          <a:off x="273850" y="117528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FB2CD-17F2-485E-9587-E7D0985F8E17}">
      <dsp:nvSpPr>
        <dsp:cNvPr id="0" name=""/>
        <dsp:cNvSpPr/>
      </dsp:nvSpPr>
      <dsp:spPr>
        <a:xfrm>
          <a:off x="437763" y="219386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2193869"/>
        <a:ext cx="5381623" cy="626819"/>
      </dsp:txXfrm>
    </dsp:sp>
    <dsp:sp modelId="{662EEE75-B414-4E01-9463-8A943D9D23A2}">
      <dsp:nvSpPr>
        <dsp:cNvPr id="0" name=""/>
        <dsp:cNvSpPr/>
      </dsp:nvSpPr>
      <dsp:spPr>
        <a:xfrm>
          <a:off x="46001" y="2115516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0CD76-90FD-4E78-B015-66019683F49A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4FD54-8868-4476-9F39-810265F318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18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B29F3-0D72-4315-8074-333A98851BF8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FCE3-7D4A-4844-8F6D-60AC8CFC5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huynh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CHÚNG TÔI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0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CHÚNG TÔI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65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endParaRPr lang="en-US" baseline="0" dirty="0" smtClean="0"/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endParaRPr lang="en-US" baseline="0" dirty="0" smtClean="0"/>
          </a:p>
          <a:p>
            <a:r>
              <a:rPr lang="en-US" baseline="0" dirty="0" smtClean="0"/>
              <a:t>-Demo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CHÚNG</a:t>
            </a:r>
            <a:r>
              <a:rPr lang="en-US" baseline="0" dirty="0" smtClean="0"/>
              <a:t> TÔI</a:t>
            </a:r>
          </a:p>
          <a:p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endParaRPr lang="en-US" baseline="0" dirty="0" smtClean="0"/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5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Waiting: </a:t>
            </a:r>
            <a:r>
              <a:rPr lang="en-US" baseline="0" dirty="0" err="1" smtClean="0"/>
              <a:t>Vừa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Customer.</a:t>
            </a:r>
          </a:p>
          <a:p>
            <a:r>
              <a:rPr lang="en-US" baseline="0" dirty="0" smtClean="0"/>
              <a:t>Applied: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Approved: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commend.</a:t>
            </a:r>
          </a:p>
          <a:p>
            <a:r>
              <a:rPr lang="en-US" baseline="0" dirty="0" smtClean="0"/>
              <a:t>Expired: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Hide: </a:t>
            </a:r>
            <a:r>
              <a:rPr lang="en-US" baseline="0" dirty="0" err="1" smtClean="0"/>
              <a:t>Ẩn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18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CHÚNG</a:t>
            </a:r>
            <a:r>
              <a:rPr lang="en-US" baseline="0" dirty="0" smtClean="0"/>
              <a:t> TÔI</a:t>
            </a:r>
          </a:p>
          <a:p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endParaRPr lang="en-US" baseline="0" dirty="0" smtClean="0"/>
          </a:p>
          <a:p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Applied -&gt; Expired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36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42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499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58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28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22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44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42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303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55F51"/>
                </a:solidFill>
              </a:rPr>
              <a:t>Maid Service</a:t>
            </a:r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55F51"/>
                </a:solidFill>
              </a:rPr>
              <a:pPr/>
              <a:t>‹#›</a:t>
            </a:fld>
            <a:endParaRPr lang="en-US" dirty="0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76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80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392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515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2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1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4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11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50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jpe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jpeg"/><Relationship Id="rId5" Type="http://schemas.openxmlformats.org/officeDocument/2006/relationships/image" Target="../media/image11.pn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7.png"/><Relationship Id="rId7" Type="http://schemas.openxmlformats.org/officeDocument/2006/relationships/image" Target="../media/image24.jpeg"/><Relationship Id="rId12" Type="http://schemas.openxmlformats.org/officeDocument/2006/relationships/image" Target="../media/image2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jpeg"/><Relationship Id="rId5" Type="http://schemas.openxmlformats.org/officeDocument/2006/relationships/image" Target="../media/image11.png"/><Relationship Id="rId10" Type="http://schemas.openxmlformats.org/officeDocument/2006/relationships/image" Target="../media/image27.jpeg"/><Relationship Id="rId4" Type="http://schemas.openxmlformats.org/officeDocument/2006/relationships/image" Target="../media/image10.png"/><Relationship Id="rId9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961" y="475788"/>
            <a:ext cx="7543800" cy="13722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smtClean="0"/>
              <a:t>Building a web-based application </a:t>
            </a:r>
          </a:p>
          <a:p>
            <a:pPr algn="ctr"/>
            <a:r>
              <a:rPr lang="en-US" sz="3000" dirty="0" smtClean="0"/>
              <a:t>that manages activities of the </a:t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accent3"/>
                </a:solidFill>
              </a:rPr>
              <a:t>Maid Service</a:t>
            </a:r>
            <a:endParaRPr lang="en-US" sz="3000" b="1" dirty="0">
              <a:solidFill>
                <a:schemeClr val="accent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29" y="2026488"/>
            <a:ext cx="3514550" cy="351455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1707328" y="5912583"/>
            <a:ext cx="6446139" cy="302738"/>
            <a:chOff x="1655812" y="5426443"/>
            <a:chExt cx="6446139" cy="30273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2280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966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8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3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5" name="TextBox 14"/>
          <p:cNvSpPr txBox="1"/>
          <p:nvPr/>
        </p:nvSpPr>
        <p:spPr>
          <a:xfrm>
            <a:off x="3940061" y="2026488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 6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8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1290" y="1970465"/>
            <a:ext cx="7543800" cy="2482663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Questions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and </a:t>
            </a:r>
            <a:br>
              <a:rPr lang="en-US" sz="6600" dirty="0" smtClean="0"/>
            </a:br>
            <a:r>
              <a:rPr lang="en-US" sz="6600" dirty="0" smtClean="0"/>
              <a:t>Answers</a:t>
            </a:r>
            <a:endParaRPr lang="en-US" sz="6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THANK YOU VERY MUCH!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382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984542"/>
              </p:ext>
            </p:extLst>
          </p:nvPr>
        </p:nvGraphicFramePr>
        <p:xfrm>
          <a:off x="2549476" y="2697491"/>
          <a:ext cx="5859887" cy="313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399" y="3806186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9136" y="1881103"/>
            <a:ext cx="211346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 smtClean="0">
                <a:ln/>
                <a:solidFill>
                  <a:schemeClr val="accent4"/>
                </a:solidFill>
              </a:rPr>
              <a:t>Supervisor: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1186" y="1881103"/>
            <a:ext cx="377539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>
                <a:ln/>
                <a:solidFill>
                  <a:schemeClr val="accent4"/>
                </a:solidFill>
              </a:rPr>
              <a:t>Mr.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Nguyễn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Trọng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Tài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4747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Register into recruitment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Cancel applying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Report maid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Demo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Questions </a:t>
            </a:r>
            <a:r>
              <a:rPr lang="en-US" dirty="0"/>
              <a:t>and Answers</a:t>
            </a:r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66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 of Recruitment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383586"/>
            <a:ext cx="1854203" cy="365125"/>
          </a:xfrm>
        </p:spPr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383586"/>
            <a:ext cx="3617103" cy="365125"/>
          </a:xfrm>
        </p:spPr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383586"/>
            <a:ext cx="984019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48369" y="2779951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Applied</a:t>
            </a:r>
          </a:p>
        </p:txBody>
      </p:sp>
      <p:sp>
        <p:nvSpPr>
          <p:cNvPr id="8" name="Rectangle 7"/>
          <p:cNvSpPr/>
          <p:nvPr/>
        </p:nvSpPr>
        <p:spPr>
          <a:xfrm>
            <a:off x="1750062" y="2778601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Waiting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506258" y="5057474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Expired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54828" y="5057474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Hide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52546" y="2779951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Approved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8" idx="3"/>
            <a:endCxn id="7" idx="1"/>
          </p:cNvCxnSpPr>
          <p:nvPr/>
        </p:nvCxnSpPr>
        <p:spPr>
          <a:xfrm>
            <a:off x="2993866" y="2993588"/>
            <a:ext cx="1654503" cy="1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2" idx="1"/>
          </p:cNvCxnSpPr>
          <p:nvPr/>
        </p:nvCxnSpPr>
        <p:spPr>
          <a:xfrm>
            <a:off x="5892173" y="2994938"/>
            <a:ext cx="1760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0"/>
          </p:cNvCxnSpPr>
          <p:nvPr/>
        </p:nvCxnSpPr>
        <p:spPr>
          <a:xfrm>
            <a:off x="2993866" y="3207900"/>
            <a:ext cx="2482864" cy="1849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" idx="0"/>
          </p:cNvCxnSpPr>
          <p:nvPr/>
        </p:nvCxnSpPr>
        <p:spPr>
          <a:xfrm flipH="1">
            <a:off x="1128160" y="3208575"/>
            <a:ext cx="621901" cy="1848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0" idx="1"/>
            <a:endCxn id="8" idx="2"/>
          </p:cNvCxnSpPr>
          <p:nvPr/>
        </p:nvCxnSpPr>
        <p:spPr>
          <a:xfrm rot="10800000">
            <a:off x="2371964" y="3208575"/>
            <a:ext cx="2482864" cy="206388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9" idx="1"/>
            <a:endCxn id="8" idx="1"/>
          </p:cNvCxnSpPr>
          <p:nvPr/>
        </p:nvCxnSpPr>
        <p:spPr>
          <a:xfrm rot="10800000" flipH="1">
            <a:off x="506258" y="2993589"/>
            <a:ext cx="1243804" cy="2278873"/>
          </a:xfrm>
          <a:prstGeom prst="bentConnector3">
            <a:avLst>
              <a:gd name="adj1" fmla="val -1837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7" idx="0"/>
            <a:endCxn id="8" idx="0"/>
          </p:cNvCxnSpPr>
          <p:nvPr/>
        </p:nvCxnSpPr>
        <p:spPr>
          <a:xfrm rot="16200000" flipV="1">
            <a:off x="3820443" y="1330122"/>
            <a:ext cx="1350" cy="2898307"/>
          </a:xfrm>
          <a:prstGeom prst="bentConnector3">
            <a:avLst>
              <a:gd name="adj1" fmla="val 4807777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2237216">
            <a:off x="3960097" y="383901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225575" y="265594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308421" y="178922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993865" y="494745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323091" y="265594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 rot="17356778">
            <a:off x="843078" y="4028697"/>
            <a:ext cx="76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expire</a:t>
            </a:r>
            <a:endParaRPr lang="en-US" dirty="0"/>
          </a:p>
        </p:txBody>
      </p:sp>
      <p:cxnSp>
        <p:nvCxnSpPr>
          <p:cNvPr id="91" name="Elbow Connector 90"/>
          <p:cNvCxnSpPr>
            <a:stCxn id="10" idx="2"/>
            <a:endCxn id="9" idx="2"/>
          </p:cNvCxnSpPr>
          <p:nvPr/>
        </p:nvCxnSpPr>
        <p:spPr>
          <a:xfrm rot="5400000">
            <a:off x="3302445" y="3313163"/>
            <a:ext cx="12700" cy="4348570"/>
          </a:xfrm>
          <a:prstGeom prst="bentConnector3">
            <a:avLst>
              <a:gd name="adj1" fmla="val 25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669637" y="5740412"/>
            <a:ext cx="76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expire</a:t>
            </a: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506257" y="1973888"/>
            <a:ext cx="363618" cy="3636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>
            <a:stCxn id="96" idx="5"/>
          </p:cNvCxnSpPr>
          <p:nvPr/>
        </p:nvCxnSpPr>
        <p:spPr>
          <a:xfrm>
            <a:off x="816624" y="2284255"/>
            <a:ext cx="933437" cy="494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117182" y="3041105"/>
            <a:ext cx="14294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Hoàn</a:t>
            </a:r>
            <a:r>
              <a:rPr lang="en-US" sz="1500" dirty="0" smtClean="0"/>
              <a:t> </a:t>
            </a:r>
            <a:r>
              <a:rPr lang="en-US" sz="1500" dirty="0" err="1" smtClean="0"/>
              <a:t>tất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0" name="TextBox 99"/>
          <p:cNvSpPr txBox="1"/>
          <p:nvPr/>
        </p:nvSpPr>
        <p:spPr>
          <a:xfrm>
            <a:off x="3331278" y="2124873"/>
            <a:ext cx="14638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Hủy</a:t>
            </a:r>
            <a:r>
              <a:rPr lang="en-US" sz="1500" dirty="0" smtClean="0"/>
              <a:t> </a:t>
            </a:r>
            <a:r>
              <a:rPr lang="en-US" sz="1500" dirty="0" err="1" smtClean="0"/>
              <a:t>thuê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184847" y="3013710"/>
            <a:ext cx="11501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Thuê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265998" y="264437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 rot="2291693">
            <a:off x="3576337" y="4191336"/>
            <a:ext cx="13179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Tạm</a:t>
            </a:r>
            <a:r>
              <a:rPr lang="en-US" sz="1500" dirty="0" smtClean="0"/>
              <a:t> </a:t>
            </a:r>
            <a:r>
              <a:rPr lang="en-US" sz="1500" dirty="0" err="1" smtClean="0"/>
              <a:t>ẩn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03554" y="3013709"/>
            <a:ext cx="13418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Gia</a:t>
            </a:r>
            <a:r>
              <a:rPr lang="en-US" sz="1500" dirty="0" smtClean="0"/>
              <a:t> </a:t>
            </a:r>
            <a:r>
              <a:rPr lang="en-US" sz="1500" dirty="0" err="1" smtClean="0"/>
              <a:t>hạn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896277" y="5276151"/>
            <a:ext cx="1515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Công</a:t>
            </a:r>
            <a:r>
              <a:rPr lang="en-US" sz="1500" dirty="0" smtClean="0"/>
              <a:t> </a:t>
            </a:r>
            <a:r>
              <a:rPr lang="en-US" sz="1500" dirty="0" err="1" smtClean="0"/>
              <a:t>khai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343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 of </a:t>
            </a:r>
            <a:r>
              <a:rPr lang="en-US" dirty="0" err="1" smtClean="0"/>
              <a:t>JobRequest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383586"/>
            <a:ext cx="1854203" cy="365125"/>
          </a:xfrm>
        </p:spPr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383586"/>
            <a:ext cx="3617103" cy="365125"/>
          </a:xfrm>
        </p:spPr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383586"/>
            <a:ext cx="984019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48369" y="2779951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Applied</a:t>
            </a:r>
          </a:p>
        </p:txBody>
      </p:sp>
      <p:sp>
        <p:nvSpPr>
          <p:cNvPr id="8" name="Rectangle 7"/>
          <p:cNvSpPr/>
          <p:nvPr/>
        </p:nvSpPr>
        <p:spPr>
          <a:xfrm>
            <a:off x="1750062" y="2778601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Waiting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506258" y="5057474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Expired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54828" y="5057474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Hide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52546" y="2779951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Approved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8" idx="3"/>
            <a:endCxn id="7" idx="1"/>
          </p:cNvCxnSpPr>
          <p:nvPr/>
        </p:nvCxnSpPr>
        <p:spPr>
          <a:xfrm>
            <a:off x="2993866" y="2993588"/>
            <a:ext cx="1654503" cy="1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2" idx="1"/>
          </p:cNvCxnSpPr>
          <p:nvPr/>
        </p:nvCxnSpPr>
        <p:spPr>
          <a:xfrm>
            <a:off x="5892173" y="2994938"/>
            <a:ext cx="1760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993866" y="3207900"/>
            <a:ext cx="2482864" cy="1849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" idx="0"/>
          </p:cNvCxnSpPr>
          <p:nvPr/>
        </p:nvCxnSpPr>
        <p:spPr>
          <a:xfrm flipH="1">
            <a:off x="1128160" y="3208575"/>
            <a:ext cx="621901" cy="1848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0" idx="1"/>
            <a:endCxn id="8" idx="2"/>
          </p:cNvCxnSpPr>
          <p:nvPr/>
        </p:nvCxnSpPr>
        <p:spPr>
          <a:xfrm rot="10800000">
            <a:off x="2371964" y="3208575"/>
            <a:ext cx="2482864" cy="206388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9" idx="1"/>
            <a:endCxn id="8" idx="1"/>
          </p:cNvCxnSpPr>
          <p:nvPr/>
        </p:nvCxnSpPr>
        <p:spPr>
          <a:xfrm rot="10800000" flipH="1">
            <a:off x="506258" y="2993589"/>
            <a:ext cx="1243804" cy="2278873"/>
          </a:xfrm>
          <a:prstGeom prst="bentConnector3">
            <a:avLst>
              <a:gd name="adj1" fmla="val -1837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7" idx="0"/>
            <a:endCxn id="8" idx="0"/>
          </p:cNvCxnSpPr>
          <p:nvPr/>
        </p:nvCxnSpPr>
        <p:spPr>
          <a:xfrm rot="16200000" flipV="1">
            <a:off x="3820443" y="1330122"/>
            <a:ext cx="1350" cy="2898307"/>
          </a:xfrm>
          <a:prstGeom prst="bentConnector3">
            <a:avLst>
              <a:gd name="adj1" fmla="val 4807777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2237216">
            <a:off x="3388127" y="3934265"/>
            <a:ext cx="210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Staff, Maid mediator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463700" y="265594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308421" y="178922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603340" y="4947456"/>
            <a:ext cx="210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Staff, Maid mediator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13616" y="265594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 rot="17356778">
            <a:off x="843078" y="4028697"/>
            <a:ext cx="76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expire</a:t>
            </a:r>
            <a:endParaRPr lang="en-US" dirty="0"/>
          </a:p>
        </p:txBody>
      </p:sp>
      <p:cxnSp>
        <p:nvCxnSpPr>
          <p:cNvPr id="91" name="Elbow Connector 90"/>
          <p:cNvCxnSpPr>
            <a:stCxn id="10" idx="2"/>
            <a:endCxn id="9" idx="2"/>
          </p:cNvCxnSpPr>
          <p:nvPr/>
        </p:nvCxnSpPr>
        <p:spPr>
          <a:xfrm rot="5400000">
            <a:off x="3302445" y="3313163"/>
            <a:ext cx="12700" cy="4348570"/>
          </a:xfrm>
          <a:prstGeom prst="bentConnector3">
            <a:avLst>
              <a:gd name="adj1" fmla="val 25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669637" y="5740412"/>
            <a:ext cx="76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expire</a:t>
            </a: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506257" y="1973888"/>
            <a:ext cx="363618" cy="3636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>
            <a:stCxn id="96" idx="5"/>
          </p:cNvCxnSpPr>
          <p:nvPr/>
        </p:nvCxnSpPr>
        <p:spPr>
          <a:xfrm>
            <a:off x="816624" y="2284255"/>
            <a:ext cx="933437" cy="494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117182" y="3041105"/>
            <a:ext cx="14294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Hoàn</a:t>
            </a:r>
            <a:r>
              <a:rPr lang="en-US" sz="1500" dirty="0" smtClean="0"/>
              <a:t> </a:t>
            </a:r>
            <a:r>
              <a:rPr lang="en-US" sz="1500" dirty="0" err="1" smtClean="0"/>
              <a:t>tất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0" name="TextBox 99"/>
          <p:cNvSpPr txBox="1"/>
          <p:nvPr/>
        </p:nvSpPr>
        <p:spPr>
          <a:xfrm>
            <a:off x="3331278" y="2124873"/>
            <a:ext cx="14638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Hủy</a:t>
            </a:r>
            <a:r>
              <a:rPr lang="en-US" sz="1500" dirty="0" smtClean="0"/>
              <a:t> </a:t>
            </a:r>
            <a:r>
              <a:rPr lang="en-US" sz="1500" dirty="0" err="1" smtClean="0"/>
              <a:t>thuê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184847" y="3013710"/>
            <a:ext cx="11501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Thuê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265998" y="264437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 rot="2291693">
            <a:off x="3576337" y="4191336"/>
            <a:ext cx="13179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Tạm</a:t>
            </a:r>
            <a:r>
              <a:rPr lang="en-US" sz="1500" dirty="0" smtClean="0"/>
              <a:t> </a:t>
            </a:r>
            <a:r>
              <a:rPr lang="en-US" sz="1500" dirty="0" err="1" smtClean="0"/>
              <a:t>ẩn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03554" y="3013709"/>
            <a:ext cx="13418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Gia</a:t>
            </a:r>
            <a:r>
              <a:rPr lang="en-US" sz="1500" dirty="0" smtClean="0"/>
              <a:t> </a:t>
            </a:r>
            <a:r>
              <a:rPr lang="en-US" sz="1500" dirty="0" err="1" smtClean="0"/>
              <a:t>hạn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896277" y="5276151"/>
            <a:ext cx="1515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Công</a:t>
            </a:r>
            <a:r>
              <a:rPr lang="en-US" sz="1500" dirty="0" smtClean="0"/>
              <a:t> </a:t>
            </a:r>
            <a:r>
              <a:rPr lang="en-US" sz="1500" dirty="0" err="1" smtClean="0"/>
              <a:t>khai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740787" y="3222811"/>
            <a:ext cx="2903009" cy="1834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9607225">
            <a:off x="2487744" y="3978520"/>
            <a:ext cx="76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expire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769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07034" y="3553267"/>
            <a:ext cx="8695426" cy="0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7034" y="1863371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Old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034" y="3643314"/>
            <a:ext cx="769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New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310795"/>
            <a:ext cx="786898" cy="786898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3752341" y="2331740"/>
            <a:ext cx="1319610" cy="74500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Job request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752341" y="5382602"/>
            <a:ext cx="1319610" cy="74500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Recruitment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8" name="Straight Arrow Connector 17"/>
          <p:cNvCxnSpPr>
            <a:stCxn id="13" idx="3"/>
            <a:endCxn id="14" idx="2"/>
          </p:cNvCxnSpPr>
          <p:nvPr/>
        </p:nvCxnSpPr>
        <p:spPr>
          <a:xfrm>
            <a:off x="1609858" y="2704244"/>
            <a:ext cx="21424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742" y="2194187"/>
            <a:ext cx="972908" cy="97290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78533" y="3045991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Maid mediator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9624" y="298391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Customer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5" name="Straight Arrow Connector 24"/>
          <p:cNvCxnSpPr>
            <a:stCxn id="19" idx="1"/>
            <a:endCxn id="14" idx="6"/>
          </p:cNvCxnSpPr>
          <p:nvPr/>
        </p:nvCxnSpPr>
        <p:spPr>
          <a:xfrm flipH="1">
            <a:off x="5071951" y="2680641"/>
            <a:ext cx="2051791" cy="23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30954" y="2331740"/>
            <a:ext cx="5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Hire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06914" y="2308138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4130196"/>
            <a:ext cx="786898" cy="786898"/>
          </a:xfrm>
          <a:prstGeom prst="rect">
            <a:avLst/>
          </a:prstGeom>
        </p:spPr>
      </p:pic>
      <p:sp>
        <p:nvSpPr>
          <p:cNvPr id="59" name="Oval 58"/>
          <p:cNvSpPr/>
          <p:nvPr/>
        </p:nvSpPr>
        <p:spPr>
          <a:xfrm>
            <a:off x="3752341" y="4151141"/>
            <a:ext cx="1319610" cy="74500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Job request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60" name="Straight Arrow Connector 59"/>
          <p:cNvCxnSpPr>
            <a:stCxn id="58" idx="3"/>
            <a:endCxn id="59" idx="2"/>
          </p:cNvCxnSpPr>
          <p:nvPr/>
        </p:nvCxnSpPr>
        <p:spPr>
          <a:xfrm>
            <a:off x="1609858" y="4523645"/>
            <a:ext cx="21424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742" y="4013588"/>
            <a:ext cx="972908" cy="972908"/>
          </a:xfrm>
          <a:prstGeom prst="rect">
            <a:avLst/>
          </a:prstGeom>
        </p:spPr>
      </p:pic>
      <p:cxnSp>
        <p:nvCxnSpPr>
          <p:cNvPr id="63" name="Straight Arrow Connector 62"/>
          <p:cNvCxnSpPr>
            <a:stCxn id="61" idx="1"/>
            <a:endCxn id="59" idx="6"/>
          </p:cNvCxnSpPr>
          <p:nvPr/>
        </p:nvCxnSpPr>
        <p:spPr>
          <a:xfrm flipH="1">
            <a:off x="5071951" y="4500042"/>
            <a:ext cx="2051791" cy="23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342039" y="4125990"/>
            <a:ext cx="5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Hire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806914" y="4127539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67" name="Straight Arrow Connector 66"/>
          <p:cNvCxnSpPr>
            <a:stCxn id="61" idx="2"/>
            <a:endCxn id="15" idx="6"/>
          </p:cNvCxnSpPr>
          <p:nvPr/>
        </p:nvCxnSpPr>
        <p:spPr>
          <a:xfrm flipH="1">
            <a:off x="5071951" y="4986496"/>
            <a:ext cx="2538245" cy="768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8" idx="2"/>
            <a:endCxn id="15" idx="2"/>
          </p:cNvCxnSpPr>
          <p:nvPr/>
        </p:nvCxnSpPr>
        <p:spPr>
          <a:xfrm>
            <a:off x="1216409" y="4917094"/>
            <a:ext cx="2535932" cy="838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rot="1122430">
            <a:off x="2392341" y="5018962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 rot="20567866">
            <a:off x="5775196" y="5008290"/>
            <a:ext cx="95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Register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58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59" grpId="0" animBg="1"/>
      <p:bldP spid="64" grpId="0"/>
      <p:bldP spid="65" grpId="0"/>
      <p:bldP spid="72" grpId="0"/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demo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Rounded Rectangle 11"/>
          <p:cNvSpPr/>
          <p:nvPr/>
        </p:nvSpPr>
        <p:spPr>
          <a:xfrm>
            <a:off x="2354414" y="2047957"/>
            <a:ext cx="806598" cy="817173"/>
          </a:xfrm>
          <a:prstGeom prst="roundRect">
            <a:avLst>
              <a:gd name="adj" fmla="val 10000"/>
            </a:avLst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4000" b="-4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ight Arrow 12"/>
          <p:cNvSpPr/>
          <p:nvPr/>
        </p:nvSpPr>
        <p:spPr>
          <a:xfrm>
            <a:off x="3321249" y="2302650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>
              <a:solidFill>
                <a:prstClr val="white"/>
              </a:solidFill>
            </a:endParaRPr>
          </a:p>
        </p:txBody>
      </p:sp>
      <p:pic>
        <p:nvPicPr>
          <p:cNvPr id="14" name="Picture 13" descr="view-do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9372" y="1919515"/>
            <a:ext cx="1012372" cy="1012372"/>
          </a:xfrm>
          <a:prstGeom prst="rect">
            <a:avLst/>
          </a:prstGeom>
        </p:spPr>
      </p:pic>
      <p:pic>
        <p:nvPicPr>
          <p:cNvPr id="18" name="Picture 17" descr="view-do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0" y="4742544"/>
            <a:ext cx="1012372" cy="1012372"/>
          </a:xfrm>
          <a:prstGeom prst="rect">
            <a:avLst/>
          </a:prstGeom>
        </p:spPr>
      </p:pic>
      <p:sp>
        <p:nvSpPr>
          <p:cNvPr id="19" name="Down Arrow 18"/>
          <p:cNvSpPr/>
          <p:nvPr/>
        </p:nvSpPr>
        <p:spPr>
          <a:xfrm>
            <a:off x="2602352" y="3541484"/>
            <a:ext cx="315020" cy="1103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>
              <a:solidFill>
                <a:prstClr val="white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393820" y="4987793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>
              <a:solidFill>
                <a:prstClr val="white"/>
              </a:solidFill>
            </a:endParaRPr>
          </a:p>
        </p:txBody>
      </p:sp>
      <p:pic>
        <p:nvPicPr>
          <p:cNvPr id="21" name="Picture 20" descr="icon-apply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8764" y="4778829"/>
            <a:ext cx="1367065" cy="99422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467428" y="301897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04341" y="3004457"/>
            <a:ext cx="31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 </a:t>
            </a:r>
            <a:r>
              <a:rPr lang="en-US" b="1" u="sng" dirty="0" smtClean="0"/>
              <a:t>recommend</a:t>
            </a:r>
            <a:r>
              <a:rPr lang="en-US" dirty="0" smtClean="0"/>
              <a:t> recruitment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38514" y="5834743"/>
            <a:ext cx="2772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 </a:t>
            </a:r>
            <a:r>
              <a:rPr lang="en-US" b="1" u="sng" dirty="0" smtClean="0"/>
              <a:t>random</a:t>
            </a:r>
            <a:r>
              <a:rPr lang="en-US" dirty="0" smtClean="0"/>
              <a:t> recruitment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72743" y="5812971"/>
            <a:ext cx="9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 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5294752" y="3534227"/>
            <a:ext cx="315020" cy="1103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" y="1745765"/>
            <a:ext cx="9124391" cy="45861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15" y="1772816"/>
            <a:ext cx="9144000" cy="45459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75" y="1711488"/>
            <a:ext cx="9124391" cy="46072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84" y="1759606"/>
            <a:ext cx="9144000" cy="45450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361"/>
            <a:ext cx="9144000" cy="452177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479"/>
            <a:ext cx="9144000" cy="454708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0857"/>
            <a:ext cx="9144000" cy="459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7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19" grpId="0" animBg="1"/>
      <p:bldP spid="20" grpId="0" animBg="1"/>
      <p:bldP spid="22" grpId="0"/>
      <p:bldP spid="24" grpId="0"/>
      <p:bldP spid="26" grpId="0"/>
      <p:bldP spid="27" grpId="1"/>
      <p:bldP spid="27" grpId="2"/>
      <p:bldP spid="2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Cancel applying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u="sng" dirty="0" smtClean="0"/>
              <a:t> Reasons:</a:t>
            </a:r>
          </a:p>
          <a:p>
            <a:pPr lvl="1">
              <a:buNone/>
            </a:pPr>
            <a:r>
              <a:rPr lang="en-US" dirty="0" smtClean="0"/>
              <a:t>		</a:t>
            </a:r>
          </a:p>
          <a:p>
            <a:pPr lvl="1">
              <a:buNone/>
            </a:pPr>
            <a:r>
              <a:rPr lang="en-US" dirty="0" smtClean="0"/>
              <a:t>		        Can not contact the applied maid.</a:t>
            </a:r>
          </a:p>
          <a:p>
            <a:pPr lvl="1">
              <a:buNone/>
            </a:pPr>
            <a:endParaRPr lang="en-US" dirty="0" smtClean="0"/>
          </a:p>
          <a:p>
            <a:pPr lvl="1">
              <a:buFontTx/>
              <a:buChar char="-"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		</a:t>
            </a:r>
          </a:p>
          <a:p>
            <a:pPr lvl="1">
              <a:buNone/>
            </a:pPr>
            <a:r>
              <a:rPr lang="en-US" dirty="0" smtClean="0"/>
              <a:t>		        The applied maid </a:t>
            </a:r>
            <a:r>
              <a:rPr lang="en-US" dirty="0" smtClean="0"/>
              <a:t>does not meet the expectations</a:t>
            </a:r>
            <a:r>
              <a:rPr lang="en-US" dirty="0" smtClean="0"/>
              <a:t>.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		</a:t>
            </a:r>
          </a:p>
          <a:p>
            <a:pPr lvl="1">
              <a:buNone/>
            </a:pPr>
            <a:r>
              <a:rPr lang="en-US" dirty="0" smtClean="0"/>
              <a:t>		        Customer wants to hire new maid after the probation period.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 descr="no_mobi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44" y="2238235"/>
            <a:ext cx="955633" cy="955633"/>
          </a:xfrm>
          <a:prstGeom prst="rect">
            <a:avLst/>
          </a:prstGeom>
        </p:spPr>
      </p:pic>
      <p:pic>
        <p:nvPicPr>
          <p:cNvPr id="8" name="Picture 7" descr="maid-women-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910" y="3313612"/>
            <a:ext cx="1048512" cy="1066800"/>
          </a:xfrm>
          <a:prstGeom prst="rect">
            <a:avLst/>
          </a:prstGeom>
        </p:spPr>
      </p:pic>
      <p:pic>
        <p:nvPicPr>
          <p:cNvPr id="9" name="Picture 8" descr="Editors54261f275c637f2946df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27" y="4547507"/>
            <a:ext cx="1213213" cy="1213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Cancel applying and report demo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Rounded Rectangle 11"/>
          <p:cNvSpPr/>
          <p:nvPr/>
        </p:nvSpPr>
        <p:spPr>
          <a:xfrm>
            <a:off x="815900" y="2062471"/>
            <a:ext cx="806598" cy="817173"/>
          </a:xfrm>
          <a:prstGeom prst="roundRect">
            <a:avLst>
              <a:gd name="adj" fmla="val 10000"/>
            </a:avLst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4000" b="-4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ight Arrow 12"/>
          <p:cNvSpPr/>
          <p:nvPr/>
        </p:nvSpPr>
        <p:spPr>
          <a:xfrm>
            <a:off x="1782735" y="2317164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4" name="Picture 13" descr="view-do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0858" y="1934029"/>
            <a:ext cx="1012372" cy="1012372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4613021" y="2331677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8" name="Picture 17" descr="view-do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486" y="4757058"/>
            <a:ext cx="1012372" cy="1012372"/>
          </a:xfrm>
          <a:prstGeom prst="rect">
            <a:avLst/>
          </a:prstGeom>
        </p:spPr>
      </p:pic>
      <p:sp>
        <p:nvSpPr>
          <p:cNvPr id="19" name="Down Arrow 18"/>
          <p:cNvSpPr/>
          <p:nvPr/>
        </p:nvSpPr>
        <p:spPr>
          <a:xfrm>
            <a:off x="1063838" y="3555998"/>
            <a:ext cx="315020" cy="1103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1855306" y="5002307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0229" y="303348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38399" y="3018971"/>
            <a:ext cx="285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an </a:t>
            </a:r>
            <a:r>
              <a:rPr lang="en-US" b="1" u="sng" dirty="0" smtClean="0"/>
              <a:t>applied</a:t>
            </a:r>
            <a:r>
              <a:rPr lang="en-US" dirty="0" smtClean="0"/>
              <a:t> recruitment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52457" y="3018971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Cancel applying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5849257"/>
            <a:ext cx="304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an </a:t>
            </a:r>
            <a:r>
              <a:rPr lang="en-US" b="1" u="sng" dirty="0" smtClean="0"/>
              <a:t>approved</a:t>
            </a:r>
            <a:r>
              <a:rPr lang="en-US" dirty="0" smtClean="0"/>
              <a:t> recruitment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93886" y="5827485"/>
            <a:ext cx="87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Report </a:t>
            </a:r>
          </a:p>
        </p:txBody>
      </p:sp>
      <p:pic>
        <p:nvPicPr>
          <p:cNvPr id="23" name="Picture 22" descr="man-with-cross-sign-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3596" y="1897454"/>
            <a:ext cx="1150547" cy="1150547"/>
          </a:xfrm>
          <a:prstGeom prst="rect">
            <a:avLst/>
          </a:prstGeom>
        </p:spPr>
      </p:pic>
      <p:pic>
        <p:nvPicPr>
          <p:cNvPr id="28" name="Picture 27" descr="it_photo_96688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7421" y="4695598"/>
            <a:ext cx="1620769" cy="10810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360"/>
            <a:ext cx="9144000" cy="45909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7" y="1751909"/>
            <a:ext cx="9144000" cy="45763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358"/>
            <a:ext cx="9144000" cy="45696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4" y="1737357"/>
            <a:ext cx="9144000" cy="45909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1907"/>
            <a:ext cx="9144000" cy="455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7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16" grpId="0" animBg="1"/>
      <p:bldP spid="19" grpId="0" animBg="1"/>
      <p:bldP spid="20" grpId="0" animBg="1"/>
      <p:bldP spid="22" grpId="0"/>
      <p:bldP spid="24" grpId="0"/>
      <p:bldP spid="25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1742</TotalTime>
  <Words>412</Words>
  <Application>Microsoft Office PowerPoint</Application>
  <PresentationFormat>On-screen Show (4:3)</PresentationFormat>
  <Paragraphs>156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</vt:lpstr>
      <vt:lpstr>1_Retrospect</vt:lpstr>
      <vt:lpstr>PowerPoint Presentation</vt:lpstr>
      <vt:lpstr>Introduction</vt:lpstr>
      <vt:lpstr>OUTLINE</vt:lpstr>
      <vt:lpstr>State diagram of Recruitment</vt:lpstr>
      <vt:lpstr>State diagram of JobRequest</vt:lpstr>
      <vt:lpstr>Register function</vt:lpstr>
      <vt:lpstr>Register demo</vt:lpstr>
      <vt:lpstr>Cancel applying</vt:lpstr>
      <vt:lpstr>Cancel applying and report demo</vt:lpstr>
      <vt:lpstr>Questions  and 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Tuân Bùi Tiến</dc:creator>
  <cp:lastModifiedBy>USER</cp:lastModifiedBy>
  <cp:revision>163</cp:revision>
  <dcterms:created xsi:type="dcterms:W3CDTF">2014-12-08T14:03:25Z</dcterms:created>
  <dcterms:modified xsi:type="dcterms:W3CDTF">2015-01-26T02:55:48Z</dcterms:modified>
</cp:coreProperties>
</file>