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notesSlides/notesSlide6.xml" ContentType="application/vnd.openxmlformats-officedocument.presentationml.notesSlid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4"/>
  </p:notesMasterIdLst>
  <p:handoutMasterIdLst>
    <p:handoutMasterId r:id="rId25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82" r:id="rId12"/>
    <p:sldId id="264" r:id="rId13"/>
    <p:sldId id="273" r:id="rId14"/>
    <p:sldId id="284" r:id="rId15"/>
    <p:sldId id="283" r:id="rId16"/>
    <p:sldId id="277" r:id="rId17"/>
    <p:sldId id="278" r:id="rId18"/>
    <p:sldId id="274" r:id="rId19"/>
    <p:sldId id="275" r:id="rId20"/>
    <p:sldId id="276" r:id="rId21"/>
    <p:sldId id="262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xmlns="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535" autoAdjust="0"/>
  </p:normalViewPr>
  <p:slideViewPr>
    <p:cSldViewPr snapToGrid="0">
      <p:cViewPr varScale="1">
        <p:scale>
          <a:sx n="73" d="100"/>
          <a:sy n="73" d="100"/>
        </p:scale>
        <p:origin x="-7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image" Target="../media/image39.jpe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image" Target="../media/image45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image" Target="../media/image39.jpe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image" Target="../media/image45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785E58E0-D29C-46BB-9C70-9BB520889BFD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bệnh</a:t>
          </a:r>
          <a:endParaRPr lang="en-US" dirty="0">
            <a:solidFill>
              <a:schemeClr val="tx1"/>
            </a:solidFill>
          </a:endParaRPr>
        </a:p>
      </dgm:t>
    </dgm:pt>
    <dgm:pt modelId="{90057E9F-DF8A-4D8C-A0CC-042A3BE689DC}" type="parTrans" cxnId="{402E480C-F665-4A6C-BE43-4BCAD36C2A3A}">
      <dgm:prSet/>
      <dgm:spPr/>
      <dgm:t>
        <a:bodyPr/>
        <a:lstStyle/>
        <a:p>
          <a:endParaRPr lang="en-US"/>
        </a:p>
      </dgm:t>
    </dgm:pt>
    <dgm:pt modelId="{EA925470-D383-45FC-93A4-8CE0AE0F83D5}" type="sibTrans" cxnId="{402E480C-F665-4A6C-BE43-4BCAD36C2A3A}">
      <dgm:prSet/>
      <dgm:spPr/>
      <dgm:t>
        <a:bodyPr/>
        <a:lstStyle/>
        <a:p>
          <a:endParaRPr lang="en-US"/>
        </a:p>
      </dgm:t>
    </dgm:pt>
    <dgm:pt modelId="{3BD9EFEB-14FC-4EB9-ADF4-E4FB7F6546FA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già</a:t>
          </a:r>
          <a:endParaRPr lang="en-US" dirty="0">
            <a:solidFill>
              <a:schemeClr val="tx1"/>
            </a:solidFill>
          </a:endParaRPr>
        </a:p>
      </dgm:t>
    </dgm:pt>
    <dgm:pt modelId="{F31D6E6B-37B7-40F4-9FF0-4880D8C16111}" type="parTrans" cxnId="{1604D74E-2681-4246-9BCB-25253DEBFDC3}">
      <dgm:prSet/>
      <dgm:spPr/>
      <dgm:t>
        <a:bodyPr/>
        <a:lstStyle/>
        <a:p>
          <a:endParaRPr lang="en-US"/>
        </a:p>
      </dgm:t>
    </dgm:pt>
    <dgm:pt modelId="{AAEFD6D8-0FFE-471E-8A9B-6F34903AB761}" type="sibTrans" cxnId="{1604D74E-2681-4246-9BCB-25253DEBFDC3}">
      <dgm:prSet/>
      <dgm:spPr/>
      <dgm:t>
        <a:bodyPr/>
        <a:lstStyle/>
        <a:p>
          <a:endParaRPr lang="en-US"/>
        </a:p>
      </dgm:t>
    </dgm:pt>
    <dgm:pt modelId="{A2C5FB38-FC18-46B6-8EC0-C861C117A5F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34D00484-E3AE-4491-8EC9-4001A817CDA5}" type="parTrans" cxnId="{7EB7FCF7-0033-4E5C-A544-A66929493E8B}">
      <dgm:prSet/>
      <dgm:spPr/>
      <dgm:t>
        <a:bodyPr/>
        <a:lstStyle/>
        <a:p>
          <a:endParaRPr lang="en-US"/>
        </a:p>
      </dgm:t>
    </dgm:pt>
    <dgm:pt modelId="{65C4C9B7-8E21-4FE9-A1F8-76ACA97703F0}" type="sibTrans" cxnId="{7EB7FCF7-0033-4E5C-A544-A66929493E8B}">
      <dgm:prSet/>
      <dgm:spPr/>
      <dgm:t>
        <a:bodyPr/>
        <a:lstStyle/>
        <a:p>
          <a:endParaRPr lang="en-US"/>
        </a:p>
      </dgm:t>
    </dgm:pt>
    <dgm:pt modelId="{D68808FF-3521-451A-ADFF-C2F7E1C41DDF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khuyết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tật</a:t>
          </a:r>
          <a:endParaRPr lang="en-US" dirty="0">
            <a:solidFill>
              <a:schemeClr val="tx1"/>
            </a:solidFill>
          </a:endParaRPr>
        </a:p>
      </dgm:t>
    </dgm:pt>
    <dgm:pt modelId="{F4BD0DF0-7D8A-4E38-9781-35B7FD8F0202}" type="parTrans" cxnId="{4C767CE5-1D64-4687-BEE7-4D63A3E90044}">
      <dgm:prSet/>
      <dgm:spPr/>
      <dgm:t>
        <a:bodyPr/>
        <a:lstStyle/>
        <a:p>
          <a:endParaRPr lang="en-US"/>
        </a:p>
      </dgm:t>
    </dgm:pt>
    <dgm:pt modelId="{D0B17648-AFAA-48B0-B82C-3AFD9442A4D3}" type="sibTrans" cxnId="{4C767CE5-1D64-4687-BEE7-4D63A3E90044}">
      <dgm:prSet/>
      <dgm:spPr/>
      <dgm:t>
        <a:bodyPr/>
        <a:lstStyle/>
        <a:p>
          <a:endParaRPr lang="en-US"/>
        </a:p>
      </dgm:t>
    </dgm:pt>
    <dgm:pt modelId="{FDCDD6FB-B562-4FE7-B827-88D3026D19C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3-5tr</a:t>
          </a:r>
          <a:endParaRPr lang="en-US" dirty="0">
            <a:solidFill>
              <a:schemeClr val="tx1"/>
            </a:solidFill>
          </a:endParaRPr>
        </a:p>
      </dgm:t>
    </dgm:pt>
    <dgm:pt modelId="{520363E0-ED76-4558-AFAF-6C4CCDC1370E}" type="parTrans" cxnId="{A6A3B74B-351A-485D-825C-CA18980324FB}">
      <dgm:prSet/>
      <dgm:spPr/>
      <dgm:t>
        <a:bodyPr/>
        <a:lstStyle/>
        <a:p>
          <a:endParaRPr lang="en-US"/>
        </a:p>
      </dgm:t>
    </dgm:pt>
    <dgm:pt modelId="{F400B0C6-AFEC-4A9B-8ADA-4E64CBA44D81}" type="sibTrans" cxnId="{A6A3B74B-351A-485D-825C-CA18980324FB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2E480C-F665-4A6C-BE43-4BCAD36C2A3A}" srcId="{D5A57F1C-36A7-4627-A71A-945DD2A34BAE}" destId="{785E58E0-D29C-46BB-9C70-9BB520889BFD}" srcOrd="1" destOrd="0" parTransId="{90057E9F-DF8A-4D8C-A0CC-042A3BE689DC}" sibTransId="{EA925470-D383-45FC-93A4-8CE0AE0F83D5}"/>
    <dgm:cxn modelId="{7BA7651C-571A-44A6-B211-8FEE4281321B}" type="presOf" srcId="{785E58E0-D29C-46BB-9C70-9BB520889BFD}" destId="{061A8542-C8EA-4A90-97C1-69ED99FFC1CA}" srcOrd="0" destOrd="1" presId="urn:microsoft.com/office/officeart/2005/8/layout/hList2#1"/>
    <dgm:cxn modelId="{7EB7FCF7-0033-4E5C-A544-A66929493E8B}" srcId="{D5A57F1C-36A7-4627-A71A-945DD2A34BAE}" destId="{A2C5FB38-FC18-46B6-8EC0-C861C117A5FB}" srcOrd="3" destOrd="0" parTransId="{34D00484-E3AE-4491-8EC9-4001A817CDA5}" sibTransId="{65C4C9B7-8E21-4FE9-A1F8-76ACA97703F0}"/>
    <dgm:cxn modelId="{1C21AC02-5DEF-4A9D-933D-A85CFB73E4E8}" type="presOf" srcId="{D68808FF-3521-451A-ADFF-C2F7E1C41DDF}" destId="{061A8542-C8EA-4A90-97C1-69ED99FFC1CA}" srcOrd="0" destOrd="4" presId="urn:microsoft.com/office/officeart/2005/8/layout/hList2#1"/>
    <dgm:cxn modelId="{4C767CE5-1D64-4687-BEE7-4D63A3E90044}" srcId="{D5A57F1C-36A7-4627-A71A-945DD2A34BAE}" destId="{D68808FF-3521-451A-ADFF-C2F7E1C41DDF}" srcOrd="4" destOrd="0" parTransId="{F4BD0DF0-7D8A-4E38-9781-35B7FD8F0202}" sibTransId="{D0B17648-AFAA-48B0-B82C-3AFD9442A4D3}"/>
    <dgm:cxn modelId="{EC206780-00BB-45C4-B0E4-2B6F5F84D791}" type="presOf" srcId="{66E1C731-2B32-4D60-9B87-D13050B69662}" destId="{EDD2DAD7-B9AA-43CC-BDA8-962342A26062}" srcOrd="0" destOrd="0" presId="urn:microsoft.com/office/officeart/2005/8/layout/hList2#1"/>
    <dgm:cxn modelId="{69C1016C-A097-41EB-B94E-BFF7C2CAB93C}" type="presOf" srcId="{D5A57F1C-36A7-4627-A71A-945DD2A34BAE}" destId="{D19982DA-0ACF-42D5-9688-8708B3A8EFDD}" srcOrd="0" destOrd="0" presId="urn:microsoft.com/office/officeart/2005/8/layout/hList2#1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2D1E3EBA-A300-4261-86C0-752D4AC1A83D}" type="presOf" srcId="{FDCDD6FB-B562-4FE7-B827-88D3026D19C8}" destId="{061A8542-C8EA-4A90-97C1-69ED99FFC1CA}" srcOrd="0" destOrd="0" presId="urn:microsoft.com/office/officeart/2005/8/layout/hList2#1"/>
    <dgm:cxn modelId="{A6A3B74B-351A-485D-825C-CA18980324FB}" srcId="{D5A57F1C-36A7-4627-A71A-945DD2A34BAE}" destId="{FDCDD6FB-B562-4FE7-B827-88D3026D19C8}" srcOrd="0" destOrd="0" parTransId="{520363E0-ED76-4558-AFAF-6C4CCDC1370E}" sibTransId="{F400B0C6-AFEC-4A9B-8ADA-4E64CBA44D81}"/>
    <dgm:cxn modelId="{1604D74E-2681-4246-9BCB-25253DEBFDC3}" srcId="{D5A57F1C-36A7-4627-A71A-945DD2A34BAE}" destId="{3BD9EFEB-14FC-4EB9-ADF4-E4FB7F6546FA}" srcOrd="2" destOrd="0" parTransId="{F31D6E6B-37B7-40F4-9FF0-4880D8C16111}" sibTransId="{AAEFD6D8-0FFE-471E-8A9B-6F34903AB761}"/>
    <dgm:cxn modelId="{788295DF-7FA3-42FF-A903-D6529F8F81A4}" type="presOf" srcId="{3BD9EFEB-14FC-4EB9-ADF4-E4FB7F6546FA}" destId="{061A8542-C8EA-4A90-97C1-69ED99FFC1CA}" srcOrd="0" destOrd="2" presId="urn:microsoft.com/office/officeart/2005/8/layout/hList2#1"/>
    <dgm:cxn modelId="{7DBE72CE-14E0-43CB-A3FB-B75DA38122DB}" type="presOf" srcId="{A2C5FB38-FC18-46B6-8EC0-C861C117A5FB}" destId="{061A8542-C8EA-4A90-97C1-69ED99FFC1CA}" srcOrd="0" destOrd="3" presId="urn:microsoft.com/office/officeart/2005/8/layout/hList2#1"/>
    <dgm:cxn modelId="{6C1A2321-EE04-4D61-9D0C-601A3790B32A}" type="presParOf" srcId="{EDD2DAD7-B9AA-43CC-BDA8-962342A26062}" destId="{BD476714-9E9F-4EA2-84BF-BA10F2CEA19C}" srcOrd="0" destOrd="0" presId="urn:microsoft.com/office/officeart/2005/8/layout/hList2#1"/>
    <dgm:cxn modelId="{D6F7CE74-507D-42F0-932C-739B3E61903E}" type="presParOf" srcId="{BD476714-9E9F-4EA2-84BF-BA10F2CEA19C}" destId="{1E9B94B1-9859-4A69-B478-C1772A497A57}" srcOrd="0" destOrd="0" presId="urn:microsoft.com/office/officeart/2005/8/layout/hList2#1"/>
    <dgm:cxn modelId="{18769597-989D-4ED7-9EF0-AA4E1E17B053}" type="presParOf" srcId="{BD476714-9E9F-4EA2-84BF-BA10F2CEA19C}" destId="{061A8542-C8EA-4A90-97C1-69ED99FFC1CA}" srcOrd="1" destOrd="0" presId="urn:microsoft.com/office/officeart/2005/8/layout/hList2#1"/>
    <dgm:cxn modelId="{2C3A1FDD-903B-4BA9-B889-E5D4433FD15D}" type="presParOf" srcId="{BD476714-9E9F-4EA2-84BF-BA10F2CEA19C}" destId="{D19982DA-0ACF-42D5-9688-8708B3A8EFDD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5E2D9242-D935-48CA-96D4-532C132C15DF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>
            <a:solidFill>
              <a:schemeClr val="tx1"/>
            </a:solidFill>
          </a:endParaRPr>
        </a:p>
      </dgm:t>
    </dgm:pt>
    <dgm:pt modelId="{EDE668E9-E82B-4814-B659-82FCB4260431}" type="parTrans" cxnId="{27291FA1-3B4F-42C6-BF73-869BB3BEEB6B}">
      <dgm:prSet/>
      <dgm:spPr/>
      <dgm:t>
        <a:bodyPr/>
        <a:lstStyle/>
        <a:p>
          <a:endParaRPr lang="en-US"/>
        </a:p>
      </dgm:t>
    </dgm:pt>
    <dgm:pt modelId="{FAAA21F8-C78D-4864-8A07-ADACC8F26B33}" type="sibTrans" cxnId="{27291FA1-3B4F-42C6-BF73-869BB3BEEB6B}">
      <dgm:prSet/>
      <dgm:spPr/>
      <dgm:t>
        <a:bodyPr/>
        <a:lstStyle/>
        <a:p>
          <a:endParaRPr lang="en-US"/>
        </a:p>
      </dgm:t>
    </dgm:pt>
    <dgm:pt modelId="{AE8BFF90-F3E9-41D1-8AA9-5563BA607FA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0A658F26-DFD2-4676-B30D-DCBE71CFBA48}" type="parTrans" cxnId="{4A8485C5-84DE-4C2B-885B-9FED39C297B9}">
      <dgm:prSet/>
      <dgm:spPr/>
      <dgm:t>
        <a:bodyPr/>
        <a:lstStyle/>
        <a:p>
          <a:endParaRPr lang="en-US"/>
        </a:p>
      </dgm:t>
    </dgm:pt>
    <dgm:pt modelId="{76D4FC90-F4A0-4AD3-B675-B117EAEBC6AE}" type="sibTrans" cxnId="{4A8485C5-84DE-4C2B-885B-9FED39C297B9}">
      <dgm:prSet/>
      <dgm:spPr/>
      <dgm:t>
        <a:bodyPr/>
        <a:lstStyle/>
        <a:p>
          <a:endParaRPr lang="en-US"/>
        </a:p>
      </dgm:t>
    </dgm:pt>
    <dgm:pt modelId="{05F89ACE-121E-424C-9C4B-DD3B577BC5B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93111A98-9295-4090-B291-FF59ED84CE07}" type="parTrans" cxnId="{EB580D77-BE0E-4607-BDEB-E0B995A4D217}">
      <dgm:prSet/>
      <dgm:spPr/>
      <dgm:t>
        <a:bodyPr/>
        <a:lstStyle/>
        <a:p>
          <a:endParaRPr lang="en-US"/>
        </a:p>
      </dgm:t>
    </dgm:pt>
    <dgm:pt modelId="{47D469F7-09EC-4B15-8E75-4AA963308725}" type="sibTrans" cxnId="{EB580D77-BE0E-4607-BDEB-E0B995A4D217}">
      <dgm:prSet/>
      <dgm:spPr/>
      <dgm:t>
        <a:bodyPr/>
        <a:lstStyle/>
        <a:p>
          <a:endParaRPr lang="en-US"/>
        </a:p>
      </dgm:t>
    </dgm:pt>
    <dgm:pt modelId="{53CE19FA-CCE3-4739-94DD-83B5FAED6564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trung</a:t>
          </a:r>
          <a:endParaRPr lang="en-US" dirty="0">
            <a:solidFill>
              <a:schemeClr val="tx1"/>
            </a:solidFill>
          </a:endParaRPr>
        </a:p>
      </dgm:t>
    </dgm:pt>
    <dgm:pt modelId="{7240BF0F-8632-4BFF-84BB-BEDD1B056B9A}" type="parTrans" cxnId="{8048082B-DC91-4A37-A0CB-1F60C397D1BF}">
      <dgm:prSet/>
      <dgm:spPr/>
      <dgm:t>
        <a:bodyPr/>
        <a:lstStyle/>
        <a:p>
          <a:endParaRPr lang="en-US"/>
        </a:p>
      </dgm:t>
    </dgm:pt>
    <dgm:pt modelId="{7CFEA3DF-2F97-4622-8C9A-F77A1CD87CFF}" type="sibTrans" cxnId="{8048082B-DC91-4A37-A0CB-1F60C397D1BF}">
      <dgm:prSet/>
      <dgm:spPr/>
      <dgm:t>
        <a:bodyPr/>
        <a:lstStyle/>
        <a:p>
          <a:endParaRPr lang="en-US"/>
        </a:p>
      </dgm:t>
    </dgm:pt>
    <dgm:pt modelId="{F2259DDE-EAC9-4492-AA34-701610623B4E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2</a:t>
          </a:r>
          <a:endParaRPr lang="en-US" dirty="0">
            <a:solidFill>
              <a:schemeClr val="tx1"/>
            </a:solidFill>
          </a:endParaRPr>
        </a:p>
      </dgm:t>
    </dgm:pt>
    <dgm:pt modelId="{EE39CFB0-8BC3-495B-82F7-8384BD9C4D9C}" type="parTrans" cxnId="{BE886750-313B-4A4E-B081-09C1B2A9F193}">
      <dgm:prSet/>
      <dgm:spPr/>
      <dgm:t>
        <a:bodyPr/>
        <a:lstStyle/>
        <a:p>
          <a:endParaRPr lang="en-US"/>
        </a:p>
      </dgm:t>
    </dgm:pt>
    <dgm:pt modelId="{E5C9E9E1-AC9B-4643-93E5-A64B2627DFA4}" type="sibTrans" cxnId="{BE886750-313B-4A4E-B081-09C1B2A9F193}">
      <dgm:prSet/>
      <dgm:spPr/>
      <dgm:t>
        <a:bodyPr/>
        <a:lstStyle/>
        <a:p>
          <a:endParaRPr lang="en-US"/>
        </a:p>
      </dgm:t>
    </dgm:pt>
    <dgm:pt modelId="{FA2AFF71-F8E7-4498-960E-BE536375F3B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3-5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65641951-BD51-44B7-B296-BC02F5140BBC}" type="parTrans" cxnId="{AC0B97D8-3E5F-4386-87BE-BB2EBCE626B9}">
      <dgm:prSet/>
      <dgm:spPr/>
      <dgm:t>
        <a:bodyPr/>
        <a:lstStyle/>
        <a:p>
          <a:endParaRPr lang="en-US"/>
        </a:p>
      </dgm:t>
    </dgm:pt>
    <dgm:pt modelId="{21EE051F-4A1F-4B7A-B0ED-D81C6EA91B3F}" type="sibTrans" cxnId="{AC0B97D8-3E5F-4386-87BE-BB2EBCE626B9}">
      <dgm:prSet/>
      <dgm:spPr/>
      <dgm:t>
        <a:bodyPr/>
        <a:lstStyle/>
        <a:p>
          <a:endParaRPr lang="en-US"/>
        </a:p>
      </dgm:t>
    </dgm:pt>
    <dgm:pt modelId="{434E4C43-5706-4EC8-82DF-C3800085D096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sóc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già</a:t>
          </a:r>
          <a:endParaRPr lang="en-US" dirty="0">
            <a:solidFill>
              <a:schemeClr val="tx1"/>
            </a:solidFill>
          </a:endParaRPr>
        </a:p>
      </dgm:t>
    </dgm:pt>
    <dgm:pt modelId="{51407C58-D9E1-42C5-A7CD-532735EEB0D5}" type="parTrans" cxnId="{B7A2E1C6-1E82-4005-BB4B-D2AC161826FC}">
      <dgm:prSet/>
      <dgm:spPr/>
      <dgm:t>
        <a:bodyPr/>
        <a:lstStyle/>
        <a:p>
          <a:endParaRPr lang="en-US"/>
        </a:p>
      </dgm:t>
    </dgm:pt>
    <dgm:pt modelId="{EC103DE9-AC77-48AF-9C20-00A276850AA6}" type="sibTrans" cxnId="{B7A2E1C6-1E82-4005-BB4B-D2AC161826FC}">
      <dgm:prSet/>
      <dgm:spPr/>
      <dgm:t>
        <a:bodyPr/>
        <a:lstStyle/>
        <a:p>
          <a:endParaRPr lang="en-US"/>
        </a:p>
      </dgm:t>
    </dgm:pt>
    <dgm:pt modelId="{DCE7E822-14C9-453A-BC62-607C215F2769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bệnh</a:t>
          </a:r>
          <a:endParaRPr lang="en-US" dirty="0">
            <a:solidFill>
              <a:schemeClr val="tx1"/>
            </a:solidFill>
          </a:endParaRPr>
        </a:p>
      </dgm:t>
    </dgm:pt>
    <dgm:pt modelId="{DFF0A7CB-CB14-476F-98F2-FC008607855D}" type="parTrans" cxnId="{3B49F862-86E7-43C0-A77B-282E272E5EB0}">
      <dgm:prSet/>
      <dgm:spPr/>
      <dgm:t>
        <a:bodyPr/>
        <a:lstStyle/>
        <a:p>
          <a:endParaRPr lang="en-US"/>
        </a:p>
      </dgm:t>
    </dgm:pt>
    <dgm:pt modelId="{D6D5333B-4C00-4B75-8622-0FE5578BAA4E}" type="sibTrans" cxnId="{3B49F862-86E7-43C0-A77B-282E272E5EB0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95BEA3-0E02-4F17-BEAA-99A9ABD5CEC7}" type="presOf" srcId="{AE8BFF90-F3E9-41D1-8AA9-5563BA607FA5}" destId="{061A8542-C8EA-4A90-97C1-69ED99FFC1CA}" srcOrd="0" destOrd="1" presId="urn:microsoft.com/office/officeart/2005/8/layout/hList2#2"/>
    <dgm:cxn modelId="{BE886750-313B-4A4E-B081-09C1B2A9F193}" srcId="{D5A57F1C-36A7-4627-A71A-945DD2A34BAE}" destId="{F2259DDE-EAC9-4492-AA34-701610623B4E}" srcOrd="4" destOrd="0" parTransId="{EE39CFB0-8BC3-495B-82F7-8384BD9C4D9C}" sibTransId="{E5C9E9E1-AC9B-4643-93E5-A64B2627DFA4}"/>
    <dgm:cxn modelId="{B7A2E1C6-1E82-4005-BB4B-D2AC161826FC}" srcId="{D5A57F1C-36A7-4627-A71A-945DD2A34BAE}" destId="{434E4C43-5706-4EC8-82DF-C3800085D096}" srcOrd="6" destOrd="0" parTransId="{51407C58-D9E1-42C5-A7CD-532735EEB0D5}" sibTransId="{EC103DE9-AC77-48AF-9C20-00A276850AA6}"/>
    <dgm:cxn modelId="{EB580D77-BE0E-4607-BDEB-E0B995A4D217}" srcId="{D5A57F1C-36A7-4627-A71A-945DD2A34BAE}" destId="{05F89ACE-121E-424C-9C4B-DD3B577BC5B4}" srcOrd="2" destOrd="0" parTransId="{93111A98-9295-4090-B291-FF59ED84CE07}" sibTransId="{47D469F7-09EC-4B15-8E75-4AA963308725}"/>
    <dgm:cxn modelId="{CAC0B325-3CD0-4BA2-B70B-467280009803}" type="presOf" srcId="{FA2AFF71-F8E7-4498-960E-BE536375F3B3}" destId="{061A8542-C8EA-4A90-97C1-69ED99FFC1CA}" srcOrd="0" destOrd="5" presId="urn:microsoft.com/office/officeart/2005/8/layout/hList2#2"/>
    <dgm:cxn modelId="{A25315E2-704F-458F-9B6D-22EA39E28B1D}" type="presOf" srcId="{DCE7E822-14C9-453A-BC62-607C215F2769}" destId="{061A8542-C8EA-4A90-97C1-69ED99FFC1CA}" srcOrd="0" destOrd="7" presId="urn:microsoft.com/office/officeart/2005/8/layout/hList2#2"/>
    <dgm:cxn modelId="{90604D6A-4EAD-4A45-8871-11244CA89989}" type="presOf" srcId="{66E1C731-2B32-4D60-9B87-D13050B69662}" destId="{EDD2DAD7-B9AA-43CC-BDA8-962342A26062}" srcOrd="0" destOrd="0" presId="urn:microsoft.com/office/officeart/2005/8/layout/hList2#2"/>
    <dgm:cxn modelId="{AC0B97D8-3E5F-4386-87BE-BB2EBCE626B9}" srcId="{D5A57F1C-36A7-4627-A71A-945DD2A34BAE}" destId="{FA2AFF71-F8E7-4498-960E-BE536375F3B3}" srcOrd="5" destOrd="0" parTransId="{65641951-BD51-44B7-B296-BC02F5140BBC}" sibTransId="{21EE051F-4A1F-4B7A-B0ED-D81C6EA91B3F}"/>
    <dgm:cxn modelId="{8048082B-DC91-4A37-A0CB-1F60C397D1BF}" srcId="{D5A57F1C-36A7-4627-A71A-945DD2A34BAE}" destId="{53CE19FA-CCE3-4739-94DD-83B5FAED6564}" srcOrd="3" destOrd="0" parTransId="{7240BF0F-8632-4BFF-84BB-BEDD1B056B9A}" sibTransId="{7CFEA3DF-2F97-4622-8C9A-F77A1CD87CFF}"/>
    <dgm:cxn modelId="{3B49F862-86E7-43C0-A77B-282E272E5EB0}" srcId="{D5A57F1C-36A7-4627-A71A-945DD2A34BAE}" destId="{DCE7E822-14C9-453A-BC62-607C215F2769}" srcOrd="7" destOrd="0" parTransId="{DFF0A7CB-CB14-476F-98F2-FC008607855D}" sibTransId="{D6D5333B-4C00-4B75-8622-0FE5578BAA4E}"/>
    <dgm:cxn modelId="{4A8485C5-84DE-4C2B-885B-9FED39C297B9}" srcId="{D5A57F1C-36A7-4627-A71A-945DD2A34BAE}" destId="{AE8BFF90-F3E9-41D1-8AA9-5563BA607FA5}" srcOrd="1" destOrd="0" parTransId="{0A658F26-DFD2-4676-B30D-DCBE71CFBA48}" sibTransId="{76D4FC90-F4A0-4AD3-B675-B117EAEBC6AE}"/>
    <dgm:cxn modelId="{1C3C3956-0FC4-472D-9002-7F0C40E2FBAE}" type="presOf" srcId="{D5A57F1C-36A7-4627-A71A-945DD2A34BAE}" destId="{D19982DA-0ACF-42D5-9688-8708B3A8EFDD}" srcOrd="0" destOrd="0" presId="urn:microsoft.com/office/officeart/2005/8/layout/hList2#2"/>
    <dgm:cxn modelId="{F0165A3A-56F6-47AC-A096-12C0E6B9BB1D}" type="presOf" srcId="{53CE19FA-CCE3-4739-94DD-83B5FAED6564}" destId="{061A8542-C8EA-4A90-97C1-69ED99FFC1CA}" srcOrd="0" destOrd="3" presId="urn:microsoft.com/office/officeart/2005/8/layout/hList2#2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B00812F6-D137-465C-9D34-8AC12CB2FDE9}" type="presOf" srcId="{434E4C43-5706-4EC8-82DF-C3800085D096}" destId="{061A8542-C8EA-4A90-97C1-69ED99FFC1CA}" srcOrd="0" destOrd="6" presId="urn:microsoft.com/office/officeart/2005/8/layout/hList2#2"/>
    <dgm:cxn modelId="{F6442650-3B33-4E30-A63C-565612C8B319}" type="presOf" srcId="{05F89ACE-121E-424C-9C4B-DD3B577BC5B4}" destId="{061A8542-C8EA-4A90-97C1-69ED99FFC1CA}" srcOrd="0" destOrd="2" presId="urn:microsoft.com/office/officeart/2005/8/layout/hList2#2"/>
    <dgm:cxn modelId="{0E749DAD-CBF2-42B1-A8F1-A517309F37A7}" type="presOf" srcId="{F2259DDE-EAC9-4492-AA34-701610623B4E}" destId="{061A8542-C8EA-4A90-97C1-69ED99FFC1CA}" srcOrd="0" destOrd="4" presId="urn:microsoft.com/office/officeart/2005/8/layout/hList2#2"/>
    <dgm:cxn modelId="{27291FA1-3B4F-42C6-BF73-869BB3BEEB6B}" srcId="{D5A57F1C-36A7-4627-A71A-945DD2A34BAE}" destId="{5E2D9242-D935-48CA-96D4-532C132C15DF}" srcOrd="0" destOrd="0" parTransId="{EDE668E9-E82B-4814-B659-82FCB4260431}" sibTransId="{FAAA21F8-C78D-4864-8A07-ADACC8F26B33}"/>
    <dgm:cxn modelId="{70DACB26-AB4D-4C88-B0B8-D544DDA4BD37}" type="presOf" srcId="{5E2D9242-D935-48CA-96D4-532C132C15DF}" destId="{061A8542-C8EA-4A90-97C1-69ED99FFC1CA}" srcOrd="0" destOrd="0" presId="urn:microsoft.com/office/officeart/2005/8/layout/hList2#2"/>
    <dgm:cxn modelId="{01E1592A-8BF9-46E3-A7A1-D1C97B61B228}" type="presParOf" srcId="{EDD2DAD7-B9AA-43CC-BDA8-962342A26062}" destId="{BD476714-9E9F-4EA2-84BF-BA10F2CEA19C}" srcOrd="0" destOrd="0" presId="urn:microsoft.com/office/officeart/2005/8/layout/hList2#2"/>
    <dgm:cxn modelId="{37B0034E-11B4-49BE-8695-A811C2ABDA4C}" type="presParOf" srcId="{BD476714-9E9F-4EA2-84BF-BA10F2CEA19C}" destId="{1E9B94B1-9859-4A69-B478-C1772A497A57}" srcOrd="0" destOrd="0" presId="urn:microsoft.com/office/officeart/2005/8/layout/hList2#2"/>
    <dgm:cxn modelId="{24BAA6CA-4C2D-4C38-9473-A0CDD1ABE00A}" type="presParOf" srcId="{BD476714-9E9F-4EA2-84BF-BA10F2CEA19C}" destId="{061A8542-C8EA-4A90-97C1-69ED99FFC1CA}" srcOrd="1" destOrd="0" presId="urn:microsoft.com/office/officeart/2005/8/layout/hList2#2"/>
    <dgm:cxn modelId="{41254318-DE13-49B7-8B62-825476D7A87F}" type="presParOf" srcId="{BD476714-9E9F-4EA2-84BF-BA10F2CEA19C}" destId="{D19982DA-0ACF-42D5-9688-8708B3A8EFDD}" srcOrd="2" destOrd="0" presId="urn:microsoft.com/office/officeart/2005/8/layout/hList2#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9C80467-FDEC-4223-8CBC-FBACCB187AED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AAAEC0D-91E8-4123-8731-6B8D01E1C266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54E49006-36FA-4610-9CDC-CF79CDCE968F}" type="parTrans" cxnId="{6EE142C6-6A30-4A26-83EB-AAA0EA438A7E}">
      <dgm:prSet/>
      <dgm:spPr/>
      <dgm:t>
        <a:bodyPr/>
        <a:lstStyle/>
        <a:p>
          <a:endParaRPr lang="en-US"/>
        </a:p>
      </dgm:t>
    </dgm:pt>
    <dgm:pt modelId="{195668D5-430B-49B3-A31D-49896335128B}" type="sibTrans" cxnId="{6EE142C6-6A30-4A26-83EB-AAA0EA438A7E}">
      <dgm:prSet/>
      <dgm:spPr/>
      <dgm:t>
        <a:bodyPr/>
        <a:lstStyle/>
        <a:p>
          <a:endParaRPr lang="en-US"/>
        </a:p>
      </dgm:t>
    </dgm:pt>
    <dgm:pt modelId="{B10ECE79-1158-4FBF-9996-7449710D2D60}" type="pres">
      <dgm:prSet presAssocID="{89C80467-FDEC-4223-8CBC-FBACCB187AED}" presName="Name0" presStyleCnt="0">
        <dgm:presLayoutVars>
          <dgm:dir/>
          <dgm:animLvl val="lvl"/>
          <dgm:resizeHandles val="exact"/>
        </dgm:presLayoutVars>
      </dgm:prSet>
      <dgm:spPr/>
    </dgm:pt>
    <dgm:pt modelId="{1D837886-46C8-4427-8F5A-F98F47EE4D4A}" type="pres">
      <dgm:prSet presAssocID="{89C80467-FDEC-4223-8CBC-FBACCB187AED}" presName="dummy" presStyleCnt="0"/>
      <dgm:spPr/>
    </dgm:pt>
    <dgm:pt modelId="{3FCAE995-CA0D-4612-8F1B-71060EED56C6}" type="pres">
      <dgm:prSet presAssocID="{89C80467-FDEC-4223-8CBC-FBACCB187AED}" presName="linH" presStyleCnt="0"/>
      <dgm:spPr/>
    </dgm:pt>
    <dgm:pt modelId="{BA2FBD9E-B492-4CEB-8533-2302568A513C}" type="pres">
      <dgm:prSet presAssocID="{89C80467-FDEC-4223-8CBC-FBACCB187AED}" presName="padding1" presStyleCnt="0"/>
      <dgm:spPr/>
    </dgm:pt>
    <dgm:pt modelId="{6C587956-EA62-4BA7-8F25-BAB7B101A272}" type="pres">
      <dgm:prSet presAssocID="{6AAAEC0D-91E8-4123-8731-6B8D01E1C266}" presName="linV" presStyleCnt="0"/>
      <dgm:spPr/>
    </dgm:pt>
    <dgm:pt modelId="{6D81768D-C544-4CA1-96C3-43683C9EAC90}" type="pres">
      <dgm:prSet presAssocID="{6AAAEC0D-91E8-4123-8731-6B8D01E1C266}" presName="spVertical1" presStyleCnt="0"/>
      <dgm:spPr/>
    </dgm:pt>
    <dgm:pt modelId="{0E0DD912-5905-44F2-8E8D-73FFFD8CEB66}" type="pres">
      <dgm:prSet presAssocID="{6AAAEC0D-91E8-4123-8731-6B8D01E1C266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06C22-31A4-40A5-A3D3-B186D35EC599}" type="pres">
      <dgm:prSet presAssocID="{6AAAEC0D-91E8-4123-8731-6B8D01E1C266}" presName="spVertical2" presStyleCnt="0"/>
      <dgm:spPr/>
    </dgm:pt>
    <dgm:pt modelId="{05283023-CAB3-41C2-B468-6CF62A354034}" type="pres">
      <dgm:prSet presAssocID="{6AAAEC0D-91E8-4123-8731-6B8D01E1C266}" presName="spVertical3" presStyleCnt="0"/>
      <dgm:spPr/>
    </dgm:pt>
    <dgm:pt modelId="{077D48AF-A62F-474A-89BC-4F096D810CD1}" type="pres">
      <dgm:prSet presAssocID="{89C80467-FDEC-4223-8CBC-FBACCB187AED}" presName="padding2" presStyleCnt="0"/>
      <dgm:spPr/>
    </dgm:pt>
    <dgm:pt modelId="{4C6CB46C-0C43-4EE3-8C1C-FD49A8BA92BE}" type="pres">
      <dgm:prSet presAssocID="{89C80467-FDEC-4223-8CBC-FBACCB187AED}" presName="negArrow" presStyleCnt="0"/>
      <dgm:spPr/>
    </dgm:pt>
    <dgm:pt modelId="{F1BE147F-658A-4EEB-AB55-485ABB733FF0}" type="pres">
      <dgm:prSet presAssocID="{89C80467-FDEC-4223-8CBC-FBACCB187AED}" presName="backgroundArrow" presStyleLbl="node1" presStyleIdx="0" presStyleCnt="1" custLinFactNeighborX="5224" custLinFactNeighborY="-53540"/>
      <dgm:spPr/>
    </dgm:pt>
  </dgm:ptLst>
  <dgm:cxnLst>
    <dgm:cxn modelId="{6EE142C6-6A30-4A26-83EB-AAA0EA438A7E}" srcId="{89C80467-FDEC-4223-8CBC-FBACCB187AED}" destId="{6AAAEC0D-91E8-4123-8731-6B8D01E1C266}" srcOrd="0" destOrd="0" parTransId="{54E49006-36FA-4610-9CDC-CF79CDCE968F}" sibTransId="{195668D5-430B-49B3-A31D-49896335128B}"/>
    <dgm:cxn modelId="{390F2124-6F11-4163-B14A-93F89ED91DDE}" type="presOf" srcId="{89C80467-FDEC-4223-8CBC-FBACCB187AED}" destId="{B10ECE79-1158-4FBF-9996-7449710D2D60}" srcOrd="0" destOrd="0" presId="urn:microsoft.com/office/officeart/2005/8/layout/hProcess3"/>
    <dgm:cxn modelId="{150C54C1-A3D8-4F02-A5B7-E9236290655E}" type="presOf" srcId="{6AAAEC0D-91E8-4123-8731-6B8D01E1C266}" destId="{0E0DD912-5905-44F2-8E8D-73FFFD8CEB66}" srcOrd="0" destOrd="0" presId="urn:microsoft.com/office/officeart/2005/8/layout/hProcess3"/>
    <dgm:cxn modelId="{D664BDCF-D9B9-44F9-B78A-B6D5D953663E}" type="presParOf" srcId="{B10ECE79-1158-4FBF-9996-7449710D2D60}" destId="{1D837886-46C8-4427-8F5A-F98F47EE4D4A}" srcOrd="0" destOrd="0" presId="urn:microsoft.com/office/officeart/2005/8/layout/hProcess3"/>
    <dgm:cxn modelId="{5A264FCD-1A69-41BB-8D0F-463F43D564D7}" type="presParOf" srcId="{B10ECE79-1158-4FBF-9996-7449710D2D60}" destId="{3FCAE995-CA0D-4612-8F1B-71060EED56C6}" srcOrd="1" destOrd="0" presId="urn:microsoft.com/office/officeart/2005/8/layout/hProcess3"/>
    <dgm:cxn modelId="{36520BDC-D86F-4720-9C9C-7008F080F58B}" type="presParOf" srcId="{3FCAE995-CA0D-4612-8F1B-71060EED56C6}" destId="{BA2FBD9E-B492-4CEB-8533-2302568A513C}" srcOrd="0" destOrd="0" presId="urn:microsoft.com/office/officeart/2005/8/layout/hProcess3"/>
    <dgm:cxn modelId="{B04271AB-0703-4ECD-A17B-D32F660271E5}" type="presParOf" srcId="{3FCAE995-CA0D-4612-8F1B-71060EED56C6}" destId="{6C587956-EA62-4BA7-8F25-BAB7B101A272}" srcOrd="1" destOrd="0" presId="urn:microsoft.com/office/officeart/2005/8/layout/hProcess3"/>
    <dgm:cxn modelId="{2E7971B0-A8EE-47FA-A7B2-BDFE39ED4B13}" type="presParOf" srcId="{6C587956-EA62-4BA7-8F25-BAB7B101A272}" destId="{6D81768D-C544-4CA1-96C3-43683C9EAC90}" srcOrd="0" destOrd="0" presId="urn:microsoft.com/office/officeart/2005/8/layout/hProcess3"/>
    <dgm:cxn modelId="{F14C52F0-1018-4B00-916B-E0C10D324412}" type="presParOf" srcId="{6C587956-EA62-4BA7-8F25-BAB7B101A272}" destId="{0E0DD912-5905-44F2-8E8D-73FFFD8CEB66}" srcOrd="1" destOrd="0" presId="urn:microsoft.com/office/officeart/2005/8/layout/hProcess3"/>
    <dgm:cxn modelId="{CBCD54B8-ADA1-44CB-BE94-25B8B23CF1C6}" type="presParOf" srcId="{6C587956-EA62-4BA7-8F25-BAB7B101A272}" destId="{E6406C22-31A4-40A5-A3D3-B186D35EC599}" srcOrd="2" destOrd="0" presId="urn:microsoft.com/office/officeart/2005/8/layout/hProcess3"/>
    <dgm:cxn modelId="{89B9699C-4D22-4EF8-8BA1-A3AC418BAFB2}" type="presParOf" srcId="{6C587956-EA62-4BA7-8F25-BAB7B101A272}" destId="{05283023-CAB3-41C2-B468-6CF62A354034}" srcOrd="3" destOrd="0" presId="urn:microsoft.com/office/officeart/2005/8/layout/hProcess3"/>
    <dgm:cxn modelId="{475E85D6-7A86-4FF7-9DE0-E16EC5B6A443}" type="presParOf" srcId="{3FCAE995-CA0D-4612-8F1B-71060EED56C6}" destId="{077D48AF-A62F-474A-89BC-4F096D810CD1}" srcOrd="2" destOrd="0" presId="urn:microsoft.com/office/officeart/2005/8/layout/hProcess3"/>
    <dgm:cxn modelId="{2C6A8BE6-32FF-4E9E-8FFA-1B1E1BCBDD2E}" type="presParOf" srcId="{3FCAE995-CA0D-4612-8F1B-71060EED56C6}" destId="{4C6CB46C-0C43-4EE3-8C1C-FD49A8BA92BE}" srcOrd="3" destOrd="0" presId="urn:microsoft.com/office/officeart/2005/8/layout/hProcess3"/>
    <dgm:cxn modelId="{1D656828-BD67-4B3A-BD08-184AC6986C7C}" type="presParOf" srcId="{3FCAE995-CA0D-4612-8F1B-71060EED56C6}" destId="{F1BE147F-658A-4EEB-AB55-485ABB733FF0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FDCDD6FB-B562-4FE7-B827-88D3026D19C8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>
            <a:solidFill>
              <a:schemeClr val="tx1"/>
            </a:solidFill>
          </a:endParaRPr>
        </a:p>
      </dgm:t>
    </dgm:pt>
    <dgm:pt modelId="{F400B0C6-AFEC-4A9B-8ADA-4E64CBA44D81}" type="sibTrans" cxnId="{A6A3B74B-351A-485D-825C-CA18980324FB}">
      <dgm:prSet/>
      <dgm:spPr/>
      <dgm:t>
        <a:bodyPr/>
        <a:lstStyle/>
        <a:p>
          <a:endParaRPr lang="en-US"/>
        </a:p>
      </dgm:t>
    </dgm:pt>
    <dgm:pt modelId="{520363E0-ED76-4558-AFAF-6C4CCDC1370E}" type="parTrans" cxnId="{A6A3B74B-351A-485D-825C-CA18980324FB}">
      <dgm:prSet/>
      <dgm:spPr/>
      <dgm:t>
        <a:bodyPr/>
        <a:lstStyle/>
        <a:p>
          <a:endParaRPr lang="en-US"/>
        </a:p>
      </dgm:t>
    </dgm:pt>
    <dgm:pt modelId="{FCD51CE1-6E78-43BE-BE89-F611E9B63C6D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2</a:t>
          </a:r>
          <a:endParaRPr lang="en-US" dirty="0">
            <a:solidFill>
              <a:schemeClr val="tx1"/>
            </a:solidFill>
          </a:endParaRPr>
        </a:p>
      </dgm:t>
    </dgm:pt>
    <dgm:pt modelId="{493934B5-B6F5-42AF-A19C-BD4AA2804573}" type="parTrans" cxnId="{E9B5B3D9-1079-4508-B8BB-F069893F6B21}">
      <dgm:prSet/>
      <dgm:spPr/>
      <dgm:t>
        <a:bodyPr/>
        <a:lstStyle/>
        <a:p>
          <a:endParaRPr lang="en-US"/>
        </a:p>
      </dgm:t>
    </dgm:pt>
    <dgm:pt modelId="{3020C109-DB01-448D-8E62-8910D9370E52}" type="sibTrans" cxnId="{E9B5B3D9-1079-4508-B8BB-F069893F6B21}">
      <dgm:prSet/>
      <dgm:spPr/>
      <dgm:t>
        <a:bodyPr/>
        <a:lstStyle/>
        <a:p>
          <a:endParaRPr lang="en-US"/>
        </a:p>
      </dgm:t>
    </dgm:pt>
    <dgm:pt modelId="{5F8B1F0C-3224-434C-8D73-EC719DCC7FF1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trung</a:t>
          </a:r>
          <a:endParaRPr lang="en-US" dirty="0">
            <a:solidFill>
              <a:schemeClr val="tx1"/>
            </a:solidFill>
          </a:endParaRPr>
        </a:p>
      </dgm:t>
    </dgm:pt>
    <dgm:pt modelId="{50F65EDB-1E23-4155-A07D-35CE803B1DDE}" type="parTrans" cxnId="{DAE7F36A-7C39-4472-B8C7-273E55F1E825}">
      <dgm:prSet/>
      <dgm:spPr/>
      <dgm:t>
        <a:bodyPr/>
        <a:lstStyle/>
        <a:p>
          <a:endParaRPr lang="en-US"/>
        </a:p>
      </dgm:t>
    </dgm:pt>
    <dgm:pt modelId="{648A3F1F-34A0-48D7-A637-3ECCA0A9653D}" type="sibTrans" cxnId="{DAE7F36A-7C39-4472-B8C7-273E55F1E825}">
      <dgm:prSet/>
      <dgm:spPr/>
      <dgm:t>
        <a:bodyPr/>
        <a:lstStyle/>
        <a:p>
          <a:endParaRPr lang="en-US"/>
        </a:p>
      </dgm:t>
    </dgm:pt>
    <dgm:pt modelId="{342925C3-8A2D-48D7-A955-9571BCD4DE3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 </a:t>
          </a:r>
          <a:r>
            <a:rPr lang="en-US" dirty="0" err="1" smtClean="0">
              <a:solidFill>
                <a:schemeClr val="tx1"/>
              </a:solidFill>
            </a:rPr>
            <a:t>tuổi</a:t>
          </a:r>
          <a:endParaRPr lang="en-US" dirty="0">
            <a:solidFill>
              <a:schemeClr val="tx1"/>
            </a:solidFill>
          </a:endParaRPr>
        </a:p>
      </dgm:t>
    </dgm:pt>
    <dgm:pt modelId="{ABD13AEC-0260-4541-9625-799E5850364C}" type="parTrans" cxnId="{AED26AF1-0903-498B-B280-B0A9431858FD}">
      <dgm:prSet/>
      <dgm:spPr/>
      <dgm:t>
        <a:bodyPr/>
        <a:lstStyle/>
        <a:p>
          <a:endParaRPr lang="en-US"/>
        </a:p>
      </dgm:t>
    </dgm:pt>
    <dgm:pt modelId="{D50CF4D5-CA01-4CAC-9A7D-BB0435C10008}" type="sibTrans" cxnId="{AED26AF1-0903-498B-B280-B0A9431858FD}">
      <dgm:prSet/>
      <dgm:spPr/>
      <dgm:t>
        <a:bodyPr/>
        <a:lstStyle/>
        <a:p>
          <a:endParaRPr lang="en-US"/>
        </a:p>
      </dgm:t>
    </dgm:pt>
    <dgm:pt modelId="{FC507C6D-0502-43F8-8778-0C7284DDE8F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10450370-85F3-4EDB-B4CB-F8DCCC7C69AE}" type="parTrans" cxnId="{0A025782-563B-4ADF-9B5E-B442FCED78B3}">
      <dgm:prSet/>
      <dgm:spPr/>
      <dgm:t>
        <a:bodyPr/>
        <a:lstStyle/>
        <a:p>
          <a:endParaRPr lang="en-US"/>
        </a:p>
      </dgm:t>
    </dgm:pt>
    <dgm:pt modelId="{C03BE577-7E88-403C-A542-39011D5384C7}" type="sibTrans" cxnId="{0A025782-563B-4ADF-9B5E-B442FCED78B3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 custLinFactNeighborY="-21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B7B5B2-10CF-4160-AC6F-7BE4BEC7081C}" type="presOf" srcId="{342925C3-8A2D-48D7-A955-9571BCD4DE39}" destId="{061A8542-C8EA-4A90-97C1-69ED99FFC1CA}" srcOrd="0" destOrd="3" presId="urn:microsoft.com/office/officeart/2005/8/layout/hList2#3"/>
    <dgm:cxn modelId="{12B6726F-947D-4243-A733-5E04129EE468}" type="presOf" srcId="{FDCDD6FB-B562-4FE7-B827-88D3026D19C8}" destId="{061A8542-C8EA-4A90-97C1-69ED99FFC1CA}" srcOrd="0" destOrd="0" presId="urn:microsoft.com/office/officeart/2005/8/layout/hList2#3"/>
    <dgm:cxn modelId="{E9B5B3D9-1079-4508-B8BB-F069893F6B21}" srcId="{D5A57F1C-36A7-4627-A71A-945DD2A34BAE}" destId="{FCD51CE1-6E78-43BE-BE89-F611E9B63C6D}" srcOrd="1" destOrd="0" parTransId="{493934B5-B6F5-42AF-A19C-BD4AA2804573}" sibTransId="{3020C109-DB01-448D-8E62-8910D9370E52}"/>
    <dgm:cxn modelId="{D05B0B8B-894D-4FEB-949F-1214047343A1}" type="presOf" srcId="{5F8B1F0C-3224-434C-8D73-EC719DCC7FF1}" destId="{061A8542-C8EA-4A90-97C1-69ED99FFC1CA}" srcOrd="0" destOrd="2" presId="urn:microsoft.com/office/officeart/2005/8/layout/hList2#3"/>
    <dgm:cxn modelId="{270F5E3B-1C7D-48D1-98FF-9EA2946DBBAC}" type="presOf" srcId="{66E1C731-2B32-4D60-9B87-D13050B69662}" destId="{EDD2DAD7-B9AA-43CC-BDA8-962342A26062}" srcOrd="0" destOrd="0" presId="urn:microsoft.com/office/officeart/2005/8/layout/hList2#3"/>
    <dgm:cxn modelId="{0A025782-563B-4ADF-9B5E-B442FCED78B3}" srcId="{D5A57F1C-36A7-4627-A71A-945DD2A34BAE}" destId="{FC507C6D-0502-43F8-8778-0C7284DDE8F1}" srcOrd="4" destOrd="0" parTransId="{10450370-85F3-4EDB-B4CB-F8DCCC7C69AE}" sibTransId="{C03BE577-7E88-403C-A542-39011D5384C7}"/>
    <dgm:cxn modelId="{DAE7F36A-7C39-4472-B8C7-273E55F1E825}" srcId="{D5A57F1C-36A7-4627-A71A-945DD2A34BAE}" destId="{5F8B1F0C-3224-434C-8D73-EC719DCC7FF1}" srcOrd="2" destOrd="0" parTransId="{50F65EDB-1E23-4155-A07D-35CE803B1DDE}" sibTransId="{648A3F1F-34A0-48D7-A637-3ECCA0A9653D}"/>
    <dgm:cxn modelId="{D42DF492-3175-4017-94CB-0678399810E8}" type="presOf" srcId="{FC507C6D-0502-43F8-8778-0C7284DDE8F1}" destId="{061A8542-C8EA-4A90-97C1-69ED99FFC1CA}" srcOrd="0" destOrd="4" presId="urn:microsoft.com/office/officeart/2005/8/layout/hList2#3"/>
    <dgm:cxn modelId="{9B810005-FEDE-4066-A62E-8964E515A18C}" type="presOf" srcId="{FCD51CE1-6E78-43BE-BE89-F611E9B63C6D}" destId="{061A8542-C8EA-4A90-97C1-69ED99FFC1CA}" srcOrd="0" destOrd="1" presId="urn:microsoft.com/office/officeart/2005/8/layout/hList2#3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AED26AF1-0903-498B-B280-B0A9431858FD}" srcId="{D5A57F1C-36A7-4627-A71A-945DD2A34BAE}" destId="{342925C3-8A2D-48D7-A955-9571BCD4DE39}" srcOrd="3" destOrd="0" parTransId="{ABD13AEC-0260-4541-9625-799E5850364C}" sibTransId="{D50CF4D5-CA01-4CAC-9A7D-BB0435C10008}"/>
    <dgm:cxn modelId="{A6A3B74B-351A-485D-825C-CA18980324FB}" srcId="{D5A57F1C-36A7-4627-A71A-945DD2A34BAE}" destId="{FDCDD6FB-B562-4FE7-B827-88D3026D19C8}" srcOrd="0" destOrd="0" parTransId="{520363E0-ED76-4558-AFAF-6C4CCDC1370E}" sibTransId="{F400B0C6-AFEC-4A9B-8ADA-4E64CBA44D81}"/>
    <dgm:cxn modelId="{18BFBCEF-261A-4D8C-A5B8-CB3B302032E4}" type="presOf" srcId="{D5A57F1C-36A7-4627-A71A-945DD2A34BAE}" destId="{D19982DA-0ACF-42D5-9688-8708B3A8EFDD}" srcOrd="0" destOrd="0" presId="urn:microsoft.com/office/officeart/2005/8/layout/hList2#3"/>
    <dgm:cxn modelId="{D44D97BA-C460-49AE-BFBD-DFDFD80FBDDD}" type="presParOf" srcId="{EDD2DAD7-B9AA-43CC-BDA8-962342A26062}" destId="{BD476714-9E9F-4EA2-84BF-BA10F2CEA19C}" srcOrd="0" destOrd="0" presId="urn:microsoft.com/office/officeart/2005/8/layout/hList2#3"/>
    <dgm:cxn modelId="{BC8A6274-B5F5-41B4-9020-7C69E2138FEE}" type="presParOf" srcId="{BD476714-9E9F-4EA2-84BF-BA10F2CEA19C}" destId="{1E9B94B1-9859-4A69-B478-C1772A497A57}" srcOrd="0" destOrd="0" presId="urn:microsoft.com/office/officeart/2005/8/layout/hList2#3"/>
    <dgm:cxn modelId="{F03F401E-6D62-4850-86C0-BD07F89E3A78}" type="presParOf" srcId="{BD476714-9E9F-4EA2-84BF-BA10F2CEA19C}" destId="{061A8542-C8EA-4A90-97C1-69ED99FFC1CA}" srcOrd="1" destOrd="0" presId="urn:microsoft.com/office/officeart/2005/8/layout/hList2#3"/>
    <dgm:cxn modelId="{0AE2AEB4-F894-4081-A0C8-EEA70CC401E5}" type="presParOf" srcId="{BD476714-9E9F-4EA2-84BF-BA10F2CEA19C}" destId="{D19982DA-0ACF-42D5-9688-8708B3A8EFDD}" srcOrd="2" destOrd="0" presId="urn:microsoft.com/office/officeart/2005/8/layout/hList2#3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FDCDD6FB-B562-4FE7-B827-88D3026D19C8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20363E0-ED76-4558-AFAF-6C4CCDC1370E}" type="parTrans" cxnId="{A6A3B74B-351A-485D-825C-CA18980324FB}">
      <dgm:prSet/>
      <dgm:spPr/>
      <dgm:t>
        <a:bodyPr/>
        <a:lstStyle/>
        <a:p>
          <a:endParaRPr lang="en-US"/>
        </a:p>
      </dgm:t>
    </dgm:pt>
    <dgm:pt modelId="{F400B0C6-AFEC-4A9B-8ADA-4E64CBA44D81}" type="sibTrans" cxnId="{A6A3B74B-351A-485D-825C-CA18980324FB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0F524-B174-46A5-8889-CC6F23E561D6}" type="presOf" srcId="{D5A57F1C-36A7-4627-A71A-945DD2A34BAE}" destId="{D19982DA-0ACF-42D5-9688-8708B3A8EFDD}" srcOrd="0" destOrd="0" presId="urn:microsoft.com/office/officeart/2005/8/layout/hList2#4"/>
    <dgm:cxn modelId="{DBFEABDB-9838-4FA6-8034-303D97A550B8}" type="presOf" srcId="{FDCDD6FB-B562-4FE7-B827-88D3026D19C8}" destId="{061A8542-C8EA-4A90-97C1-69ED99FFC1CA}" srcOrd="0" destOrd="0" presId="urn:microsoft.com/office/officeart/2005/8/layout/hList2#4"/>
    <dgm:cxn modelId="{6ACAC0B4-F743-4113-8117-7384CCB8F53E}" type="presOf" srcId="{66E1C731-2B32-4D60-9B87-D13050B69662}" destId="{EDD2DAD7-B9AA-43CC-BDA8-962342A26062}" srcOrd="0" destOrd="0" presId="urn:microsoft.com/office/officeart/2005/8/layout/hList2#4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A6A3B74B-351A-485D-825C-CA18980324FB}" srcId="{D5A57F1C-36A7-4627-A71A-945DD2A34BAE}" destId="{FDCDD6FB-B562-4FE7-B827-88D3026D19C8}" srcOrd="0" destOrd="0" parTransId="{520363E0-ED76-4558-AFAF-6C4CCDC1370E}" sibTransId="{F400B0C6-AFEC-4A9B-8ADA-4E64CBA44D81}"/>
    <dgm:cxn modelId="{305CDDCB-2BBE-4000-86F5-E740DEBDDF85}" type="presParOf" srcId="{EDD2DAD7-B9AA-43CC-BDA8-962342A26062}" destId="{BD476714-9E9F-4EA2-84BF-BA10F2CEA19C}" srcOrd="0" destOrd="0" presId="urn:microsoft.com/office/officeart/2005/8/layout/hList2#4"/>
    <dgm:cxn modelId="{A4BB7AE5-A8A8-411A-8087-BA6DA32D26A2}" type="presParOf" srcId="{BD476714-9E9F-4EA2-84BF-BA10F2CEA19C}" destId="{1E9B94B1-9859-4A69-B478-C1772A497A57}" srcOrd="0" destOrd="0" presId="urn:microsoft.com/office/officeart/2005/8/layout/hList2#4"/>
    <dgm:cxn modelId="{2E40F193-0DD9-4A8B-B0A6-4AE6CF9B6287}" type="presParOf" srcId="{BD476714-9E9F-4EA2-84BF-BA10F2CEA19C}" destId="{061A8542-C8EA-4A90-97C1-69ED99FFC1CA}" srcOrd="1" destOrd="0" presId="urn:microsoft.com/office/officeart/2005/8/layout/hList2#4"/>
    <dgm:cxn modelId="{2346F16B-0A79-40CC-BFCD-09CE8789862D}" type="presParOf" srcId="{BD476714-9E9F-4EA2-84BF-BA10F2CEA19C}" destId="{D19982DA-0ACF-42D5-9688-8708B3A8EFDD}" srcOrd="2" destOrd="0" presId="urn:microsoft.com/office/officeart/2005/8/layout/hList2#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#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5E2D9242-D935-48CA-96D4-532C132C15DF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EDE668E9-E82B-4814-B659-82FCB4260431}" type="parTrans" cxnId="{27291FA1-3B4F-42C6-BF73-869BB3BEEB6B}">
      <dgm:prSet/>
      <dgm:spPr/>
      <dgm:t>
        <a:bodyPr/>
        <a:lstStyle/>
        <a:p>
          <a:endParaRPr lang="en-US"/>
        </a:p>
      </dgm:t>
    </dgm:pt>
    <dgm:pt modelId="{FAAA21F8-C78D-4864-8A07-ADACC8F26B33}" type="sibTrans" cxnId="{27291FA1-3B4F-42C6-BF73-869BB3BEEB6B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291FA1-3B4F-42C6-BF73-869BB3BEEB6B}" srcId="{D5A57F1C-36A7-4627-A71A-945DD2A34BAE}" destId="{5E2D9242-D935-48CA-96D4-532C132C15DF}" srcOrd="0" destOrd="0" parTransId="{EDE668E9-E82B-4814-B659-82FCB4260431}" sibTransId="{FAAA21F8-C78D-4864-8A07-ADACC8F26B33}"/>
    <dgm:cxn modelId="{2AB29747-9583-448F-9225-953E2E9D77BA}" type="presOf" srcId="{D5A57F1C-36A7-4627-A71A-945DD2A34BAE}" destId="{D19982DA-0ACF-42D5-9688-8708B3A8EFDD}" srcOrd="0" destOrd="0" presId="urn:microsoft.com/office/officeart/2005/8/layout/hList2#5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AC1F30C2-6AB4-4847-8A79-5CAADE3D86C2}" type="presOf" srcId="{5E2D9242-D935-48CA-96D4-532C132C15DF}" destId="{061A8542-C8EA-4A90-97C1-69ED99FFC1CA}" srcOrd="0" destOrd="0" presId="urn:microsoft.com/office/officeart/2005/8/layout/hList2#5"/>
    <dgm:cxn modelId="{2B51DE75-198E-40B5-8357-4B359E7237DE}" type="presOf" srcId="{66E1C731-2B32-4D60-9B87-D13050B69662}" destId="{EDD2DAD7-B9AA-43CC-BDA8-962342A26062}" srcOrd="0" destOrd="0" presId="urn:microsoft.com/office/officeart/2005/8/layout/hList2#5"/>
    <dgm:cxn modelId="{C6F59676-0A0F-477E-95A9-7B625A7CD21C}" type="presParOf" srcId="{EDD2DAD7-B9AA-43CC-BDA8-962342A26062}" destId="{BD476714-9E9F-4EA2-84BF-BA10F2CEA19C}" srcOrd="0" destOrd="0" presId="urn:microsoft.com/office/officeart/2005/8/layout/hList2#5"/>
    <dgm:cxn modelId="{7780FF0D-24EB-4AC0-889C-32A07BE7D80A}" type="presParOf" srcId="{BD476714-9E9F-4EA2-84BF-BA10F2CEA19C}" destId="{1E9B94B1-9859-4A69-B478-C1772A497A57}" srcOrd="0" destOrd="0" presId="urn:microsoft.com/office/officeart/2005/8/layout/hList2#5"/>
    <dgm:cxn modelId="{C5EEAC05-9771-4646-8BEC-818F0532668B}" type="presParOf" srcId="{BD476714-9E9F-4EA2-84BF-BA10F2CEA19C}" destId="{061A8542-C8EA-4A90-97C1-69ED99FFC1CA}" srcOrd="1" destOrd="0" presId="urn:microsoft.com/office/officeart/2005/8/layout/hList2#5"/>
    <dgm:cxn modelId="{6EF3FB07-9801-485A-9EFB-945BC0A0FE00}" type="presParOf" srcId="{BD476714-9E9F-4EA2-84BF-BA10F2CEA19C}" destId="{D19982DA-0ACF-42D5-9688-8708B3A8EFDD}" srcOrd="2" destOrd="0" presId="urn:microsoft.com/office/officeart/2005/8/layout/hList2#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9C80467-FDEC-4223-8CBC-FBACCB187AED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AAAEC0D-91E8-4123-8731-6B8D01E1C26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Not Match</a:t>
          </a:r>
          <a:endParaRPr lang="en-US" dirty="0">
            <a:solidFill>
              <a:srgbClr val="FF0000"/>
            </a:solidFill>
          </a:endParaRPr>
        </a:p>
      </dgm:t>
    </dgm:pt>
    <dgm:pt modelId="{54E49006-36FA-4610-9CDC-CF79CDCE968F}" type="parTrans" cxnId="{6EE142C6-6A30-4A26-83EB-AAA0EA438A7E}">
      <dgm:prSet/>
      <dgm:spPr/>
      <dgm:t>
        <a:bodyPr/>
        <a:lstStyle/>
        <a:p>
          <a:endParaRPr lang="en-US"/>
        </a:p>
      </dgm:t>
    </dgm:pt>
    <dgm:pt modelId="{195668D5-430B-49B3-A31D-49896335128B}" type="sibTrans" cxnId="{6EE142C6-6A30-4A26-83EB-AAA0EA438A7E}">
      <dgm:prSet/>
      <dgm:spPr/>
      <dgm:t>
        <a:bodyPr/>
        <a:lstStyle/>
        <a:p>
          <a:endParaRPr lang="en-US"/>
        </a:p>
      </dgm:t>
    </dgm:pt>
    <dgm:pt modelId="{B10ECE79-1158-4FBF-9996-7449710D2D60}" type="pres">
      <dgm:prSet presAssocID="{89C80467-FDEC-4223-8CBC-FBACCB187AED}" presName="Name0" presStyleCnt="0">
        <dgm:presLayoutVars>
          <dgm:dir/>
          <dgm:animLvl val="lvl"/>
          <dgm:resizeHandles val="exact"/>
        </dgm:presLayoutVars>
      </dgm:prSet>
      <dgm:spPr/>
    </dgm:pt>
    <dgm:pt modelId="{1D837886-46C8-4427-8F5A-F98F47EE4D4A}" type="pres">
      <dgm:prSet presAssocID="{89C80467-FDEC-4223-8CBC-FBACCB187AED}" presName="dummy" presStyleCnt="0"/>
      <dgm:spPr/>
    </dgm:pt>
    <dgm:pt modelId="{3FCAE995-CA0D-4612-8F1B-71060EED56C6}" type="pres">
      <dgm:prSet presAssocID="{89C80467-FDEC-4223-8CBC-FBACCB187AED}" presName="linH" presStyleCnt="0"/>
      <dgm:spPr/>
    </dgm:pt>
    <dgm:pt modelId="{BA2FBD9E-B492-4CEB-8533-2302568A513C}" type="pres">
      <dgm:prSet presAssocID="{89C80467-FDEC-4223-8CBC-FBACCB187AED}" presName="padding1" presStyleCnt="0"/>
      <dgm:spPr/>
    </dgm:pt>
    <dgm:pt modelId="{6C587956-EA62-4BA7-8F25-BAB7B101A272}" type="pres">
      <dgm:prSet presAssocID="{6AAAEC0D-91E8-4123-8731-6B8D01E1C266}" presName="linV" presStyleCnt="0"/>
      <dgm:spPr/>
    </dgm:pt>
    <dgm:pt modelId="{6D81768D-C544-4CA1-96C3-43683C9EAC90}" type="pres">
      <dgm:prSet presAssocID="{6AAAEC0D-91E8-4123-8731-6B8D01E1C266}" presName="spVertical1" presStyleCnt="0"/>
      <dgm:spPr/>
    </dgm:pt>
    <dgm:pt modelId="{0E0DD912-5905-44F2-8E8D-73FFFD8CEB66}" type="pres">
      <dgm:prSet presAssocID="{6AAAEC0D-91E8-4123-8731-6B8D01E1C266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06C22-31A4-40A5-A3D3-B186D35EC599}" type="pres">
      <dgm:prSet presAssocID="{6AAAEC0D-91E8-4123-8731-6B8D01E1C266}" presName="spVertical2" presStyleCnt="0"/>
      <dgm:spPr/>
    </dgm:pt>
    <dgm:pt modelId="{05283023-CAB3-41C2-B468-6CF62A354034}" type="pres">
      <dgm:prSet presAssocID="{6AAAEC0D-91E8-4123-8731-6B8D01E1C266}" presName="spVertical3" presStyleCnt="0"/>
      <dgm:spPr/>
    </dgm:pt>
    <dgm:pt modelId="{077D48AF-A62F-474A-89BC-4F096D810CD1}" type="pres">
      <dgm:prSet presAssocID="{89C80467-FDEC-4223-8CBC-FBACCB187AED}" presName="padding2" presStyleCnt="0"/>
      <dgm:spPr/>
    </dgm:pt>
    <dgm:pt modelId="{4C6CB46C-0C43-4EE3-8C1C-FD49A8BA92BE}" type="pres">
      <dgm:prSet presAssocID="{89C80467-FDEC-4223-8CBC-FBACCB187AED}" presName="negArrow" presStyleCnt="0"/>
      <dgm:spPr/>
    </dgm:pt>
    <dgm:pt modelId="{F1BE147F-658A-4EEB-AB55-485ABB733FF0}" type="pres">
      <dgm:prSet presAssocID="{89C80467-FDEC-4223-8CBC-FBACCB187AED}" presName="backgroundArrow" presStyleLbl="node1" presStyleIdx="0" presStyleCnt="1" custLinFactNeighborX="5224" custLinFactNeighborY="-53540"/>
      <dgm:spPr/>
    </dgm:pt>
  </dgm:ptLst>
  <dgm:cxnLst>
    <dgm:cxn modelId="{73CB6890-CD4A-4F01-A02D-F40037562C87}" type="presOf" srcId="{6AAAEC0D-91E8-4123-8731-6B8D01E1C266}" destId="{0E0DD912-5905-44F2-8E8D-73FFFD8CEB66}" srcOrd="0" destOrd="0" presId="urn:microsoft.com/office/officeart/2005/8/layout/hProcess3"/>
    <dgm:cxn modelId="{6EE142C6-6A30-4A26-83EB-AAA0EA438A7E}" srcId="{89C80467-FDEC-4223-8CBC-FBACCB187AED}" destId="{6AAAEC0D-91E8-4123-8731-6B8D01E1C266}" srcOrd="0" destOrd="0" parTransId="{54E49006-36FA-4610-9CDC-CF79CDCE968F}" sibTransId="{195668D5-430B-49B3-A31D-49896335128B}"/>
    <dgm:cxn modelId="{D02D901E-D7B8-408F-AEDC-9661E7AFB8AE}" type="presOf" srcId="{89C80467-FDEC-4223-8CBC-FBACCB187AED}" destId="{B10ECE79-1158-4FBF-9996-7449710D2D60}" srcOrd="0" destOrd="0" presId="urn:microsoft.com/office/officeart/2005/8/layout/hProcess3"/>
    <dgm:cxn modelId="{B7B253A4-B809-4CB0-91AF-32B25E8E1A12}" type="presParOf" srcId="{B10ECE79-1158-4FBF-9996-7449710D2D60}" destId="{1D837886-46C8-4427-8F5A-F98F47EE4D4A}" srcOrd="0" destOrd="0" presId="urn:microsoft.com/office/officeart/2005/8/layout/hProcess3"/>
    <dgm:cxn modelId="{4EB88BEF-A88C-4DE1-A184-9330ADC0DB09}" type="presParOf" srcId="{B10ECE79-1158-4FBF-9996-7449710D2D60}" destId="{3FCAE995-CA0D-4612-8F1B-71060EED56C6}" srcOrd="1" destOrd="0" presId="urn:microsoft.com/office/officeart/2005/8/layout/hProcess3"/>
    <dgm:cxn modelId="{F28AF98F-A38A-4769-9216-B3A95A9E3540}" type="presParOf" srcId="{3FCAE995-CA0D-4612-8F1B-71060EED56C6}" destId="{BA2FBD9E-B492-4CEB-8533-2302568A513C}" srcOrd="0" destOrd="0" presId="urn:microsoft.com/office/officeart/2005/8/layout/hProcess3"/>
    <dgm:cxn modelId="{E2ECDF17-7544-466D-AD76-D5AF9C347735}" type="presParOf" srcId="{3FCAE995-CA0D-4612-8F1B-71060EED56C6}" destId="{6C587956-EA62-4BA7-8F25-BAB7B101A272}" srcOrd="1" destOrd="0" presId="urn:microsoft.com/office/officeart/2005/8/layout/hProcess3"/>
    <dgm:cxn modelId="{88A6E933-1444-42ED-97A6-A3710957F87C}" type="presParOf" srcId="{6C587956-EA62-4BA7-8F25-BAB7B101A272}" destId="{6D81768D-C544-4CA1-96C3-43683C9EAC90}" srcOrd="0" destOrd="0" presId="urn:microsoft.com/office/officeart/2005/8/layout/hProcess3"/>
    <dgm:cxn modelId="{09E521F7-C460-4104-AAEE-5255D4E67E21}" type="presParOf" srcId="{6C587956-EA62-4BA7-8F25-BAB7B101A272}" destId="{0E0DD912-5905-44F2-8E8D-73FFFD8CEB66}" srcOrd="1" destOrd="0" presId="urn:microsoft.com/office/officeart/2005/8/layout/hProcess3"/>
    <dgm:cxn modelId="{B2FD9C91-9EDE-433E-8E0D-21333C54C0DF}" type="presParOf" srcId="{6C587956-EA62-4BA7-8F25-BAB7B101A272}" destId="{E6406C22-31A4-40A5-A3D3-B186D35EC599}" srcOrd="2" destOrd="0" presId="urn:microsoft.com/office/officeart/2005/8/layout/hProcess3"/>
    <dgm:cxn modelId="{727B8CCD-A76E-41EF-8EAD-72B6E7347D3E}" type="presParOf" srcId="{6C587956-EA62-4BA7-8F25-BAB7B101A272}" destId="{05283023-CAB3-41C2-B468-6CF62A354034}" srcOrd="3" destOrd="0" presId="urn:microsoft.com/office/officeart/2005/8/layout/hProcess3"/>
    <dgm:cxn modelId="{46E883AF-EE59-4B45-9C7A-1BC3A1938F85}" type="presParOf" srcId="{3FCAE995-CA0D-4612-8F1B-71060EED56C6}" destId="{077D48AF-A62F-474A-89BC-4F096D810CD1}" srcOrd="2" destOrd="0" presId="urn:microsoft.com/office/officeart/2005/8/layout/hProcess3"/>
    <dgm:cxn modelId="{8C1BC2C8-A448-4B3E-958B-DB9F5026BA9F}" type="presParOf" srcId="{3FCAE995-CA0D-4612-8F1B-71060EED56C6}" destId="{4C6CB46C-0C43-4EE3-8C1C-FD49A8BA92BE}" srcOrd="3" destOrd="0" presId="urn:microsoft.com/office/officeart/2005/8/layout/hProcess3"/>
    <dgm:cxn modelId="{08AD6088-5ECB-440F-8EC5-B85A1C72632A}" type="presParOf" srcId="{3FCAE995-CA0D-4612-8F1B-71060EED56C6}" destId="{F1BE147F-658A-4EEB-AB55-485ABB733FF0}" srcOrd="4" destOrd="0" presId="urn:microsoft.com/office/officeart/2005/8/layout/hProcess3"/>
  </dgm:cxnLst>
  <dgm:bg/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6E1C731-2B32-4D60-9B87-D13050B69662}" type="doc">
      <dgm:prSet loTypeId="urn:microsoft.com/office/officeart/2005/8/layout/hList2#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57F1C-36A7-4627-A71A-945DD2A34BAE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909E97BC-0EF7-4C6F-A46C-F3A63091AAC9}" type="parTrans" cxnId="{0BFA25A3-E5B6-41CD-8436-4B634FD61A7F}">
      <dgm:prSet/>
      <dgm:spPr/>
      <dgm:t>
        <a:bodyPr/>
        <a:lstStyle/>
        <a:p>
          <a:endParaRPr lang="en-US"/>
        </a:p>
      </dgm:t>
    </dgm:pt>
    <dgm:pt modelId="{06E52F05-93F9-42D0-8CA6-F3164412F03D}" type="sibTrans" cxnId="{0BFA25A3-E5B6-41CD-8436-4B634FD61A7F}">
      <dgm:prSet/>
      <dgm:spPr/>
      <dgm:t>
        <a:bodyPr/>
        <a:lstStyle/>
        <a:p>
          <a:endParaRPr lang="en-US"/>
        </a:p>
      </dgm:t>
    </dgm:pt>
    <dgm:pt modelId="{FDCDD6FB-B562-4FE7-B827-88D3026D19C8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F400B0C6-AFEC-4A9B-8ADA-4E64CBA44D81}" type="sibTrans" cxnId="{A6A3B74B-351A-485D-825C-CA18980324FB}">
      <dgm:prSet/>
      <dgm:spPr/>
      <dgm:t>
        <a:bodyPr/>
        <a:lstStyle/>
        <a:p>
          <a:endParaRPr lang="en-US"/>
        </a:p>
      </dgm:t>
    </dgm:pt>
    <dgm:pt modelId="{520363E0-ED76-4558-AFAF-6C4CCDC1370E}" type="parTrans" cxnId="{A6A3B74B-351A-485D-825C-CA18980324FB}">
      <dgm:prSet/>
      <dgm:spPr/>
      <dgm:t>
        <a:bodyPr/>
        <a:lstStyle/>
        <a:p>
          <a:endParaRPr lang="en-US"/>
        </a:p>
      </dgm:t>
    </dgm:pt>
    <dgm:pt modelId="{EDD2DAD7-B9AA-43CC-BDA8-962342A26062}" type="pres">
      <dgm:prSet presAssocID="{66E1C731-2B32-4D60-9B87-D13050B6966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476714-9E9F-4EA2-84BF-BA10F2CEA19C}" type="pres">
      <dgm:prSet presAssocID="{D5A57F1C-36A7-4627-A71A-945DD2A34BAE}" presName="compositeNode" presStyleCnt="0">
        <dgm:presLayoutVars>
          <dgm:bulletEnabled val="1"/>
        </dgm:presLayoutVars>
      </dgm:prSet>
      <dgm:spPr/>
    </dgm:pt>
    <dgm:pt modelId="{1E9B94B1-9859-4A69-B478-C1772A497A57}" type="pres">
      <dgm:prSet presAssocID="{D5A57F1C-36A7-4627-A71A-945DD2A34BAE}" presName="image" presStyleLbl="fgImgPlace1" presStyleIdx="0" presStyleCnt="1" custLinFactNeighborY="-21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061A8542-C8EA-4A90-97C1-69ED99FFC1CA}" type="pres">
      <dgm:prSet presAssocID="{D5A57F1C-36A7-4627-A71A-945DD2A34BA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82DA-0ACF-42D5-9688-8708B3A8EFDD}" type="pres">
      <dgm:prSet presAssocID="{D5A57F1C-36A7-4627-A71A-945DD2A34BAE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B1E6B0-B6D1-4FE0-9EFE-B3097139D4A4}" type="presOf" srcId="{FDCDD6FB-B562-4FE7-B827-88D3026D19C8}" destId="{061A8542-C8EA-4A90-97C1-69ED99FFC1CA}" srcOrd="0" destOrd="0" presId="urn:microsoft.com/office/officeart/2005/8/layout/hList2#6"/>
    <dgm:cxn modelId="{0BFA25A3-E5B6-41CD-8436-4B634FD61A7F}" srcId="{66E1C731-2B32-4D60-9B87-D13050B69662}" destId="{D5A57F1C-36A7-4627-A71A-945DD2A34BAE}" srcOrd="0" destOrd="0" parTransId="{909E97BC-0EF7-4C6F-A46C-F3A63091AAC9}" sibTransId="{06E52F05-93F9-42D0-8CA6-F3164412F03D}"/>
    <dgm:cxn modelId="{EAA4CEB8-A894-49D1-9A58-AF8C6B15E35D}" type="presOf" srcId="{D5A57F1C-36A7-4627-A71A-945DD2A34BAE}" destId="{D19982DA-0ACF-42D5-9688-8708B3A8EFDD}" srcOrd="0" destOrd="0" presId="urn:microsoft.com/office/officeart/2005/8/layout/hList2#6"/>
    <dgm:cxn modelId="{A6A3B74B-351A-485D-825C-CA18980324FB}" srcId="{D5A57F1C-36A7-4627-A71A-945DD2A34BAE}" destId="{FDCDD6FB-B562-4FE7-B827-88D3026D19C8}" srcOrd="0" destOrd="0" parTransId="{520363E0-ED76-4558-AFAF-6C4CCDC1370E}" sibTransId="{F400B0C6-AFEC-4A9B-8ADA-4E64CBA44D81}"/>
    <dgm:cxn modelId="{184E8023-D0E9-4BA4-9E58-DC2B71C78133}" type="presOf" srcId="{66E1C731-2B32-4D60-9B87-D13050B69662}" destId="{EDD2DAD7-B9AA-43CC-BDA8-962342A26062}" srcOrd="0" destOrd="0" presId="urn:microsoft.com/office/officeart/2005/8/layout/hList2#6"/>
    <dgm:cxn modelId="{A4C2DAA4-1155-4738-B85C-DECC364F96AF}" type="presParOf" srcId="{EDD2DAD7-B9AA-43CC-BDA8-962342A26062}" destId="{BD476714-9E9F-4EA2-84BF-BA10F2CEA19C}" srcOrd="0" destOrd="0" presId="urn:microsoft.com/office/officeart/2005/8/layout/hList2#6"/>
    <dgm:cxn modelId="{400EFA2D-AAF5-49CA-8D9B-2BDE7402D10B}" type="presParOf" srcId="{BD476714-9E9F-4EA2-84BF-BA10F2CEA19C}" destId="{1E9B94B1-9859-4A69-B478-C1772A497A57}" srcOrd="0" destOrd="0" presId="urn:microsoft.com/office/officeart/2005/8/layout/hList2#6"/>
    <dgm:cxn modelId="{963522EE-A69E-4182-9148-98E94EA600CC}" type="presParOf" srcId="{BD476714-9E9F-4EA2-84BF-BA10F2CEA19C}" destId="{061A8542-C8EA-4A90-97C1-69ED99FFC1CA}" srcOrd="1" destOrd="0" presId="urn:microsoft.com/office/officeart/2005/8/layout/hList2#6"/>
    <dgm:cxn modelId="{7D9DC42C-228A-4A8F-984F-1F4ED18C7266}" type="presParOf" srcId="{BD476714-9E9F-4EA2-84BF-BA10F2CEA19C}" destId="{D19982DA-0ACF-42D5-9688-8708B3A8EFDD}" srcOrd="2" destOrd="0" presId="urn:microsoft.com/office/officeart/2005/8/layout/hList2#6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1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DF327411-3FB8-4B9C-AE5F-9B22E78836CB}" type="presOf" srcId="{51DF9298-C068-4794-B8D7-290608BF4CA8}" destId="{9964F86A-DCC6-4C9F-970D-6B58597BD9C0}" srcOrd="0" destOrd="0" presId="urn:microsoft.com/office/officeart/2005/8/layout/vList3#1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71E2C4D4-2555-43B3-B464-61D41278A448}" type="presOf" srcId="{C86EA1B0-6EB4-47D1-9933-1A028A06279B}" destId="{8391B976-A12A-4751-8254-2AFC5981E498}" srcOrd="0" destOrd="0" presId="urn:microsoft.com/office/officeart/2005/8/layout/vList3#1"/>
    <dgm:cxn modelId="{1AE1DB99-2AE6-4269-97BE-E16EFD3DFE52}" type="presParOf" srcId="{9964F86A-DCC6-4C9F-970D-6B58597BD9C0}" destId="{72D85F94-639A-4507-B734-C723EF6403CD}" srcOrd="0" destOrd="0" presId="urn:microsoft.com/office/officeart/2005/8/layout/vList3#1"/>
    <dgm:cxn modelId="{BADE917C-9639-41ED-95E9-73496AE408CD}" type="presParOf" srcId="{72D85F94-639A-4507-B734-C723EF6403CD}" destId="{4B1CAC1D-C654-4124-A739-D84414DBA671}" srcOrd="0" destOrd="0" presId="urn:microsoft.com/office/officeart/2005/8/layout/vList3#1"/>
    <dgm:cxn modelId="{9B996F04-26F8-4585-A597-6AF7B28F5144}" type="presParOf" srcId="{72D85F94-639A-4507-B734-C723EF6403CD}" destId="{8391B976-A12A-4751-8254-2AFC5981E498}" srcOrd="1" destOrd="0" presId="urn:microsoft.com/office/officeart/2005/8/layout/vList3#1"/>
    <dgm:cxn modelId="{C60DDE96-44F8-42D6-BF30-96F5F068B48E}" type="presParOf" srcId="{9964F86A-DCC6-4C9F-970D-6B58597BD9C0}" destId="{DB076522-CBE7-46C8-81F8-8B1AA6E70891}" srcOrd="1" destOrd="0" presId="urn:microsoft.com/office/officeart/2005/8/layout/vList3#1"/>
    <dgm:cxn modelId="{44AD0808-57B2-4D3E-B279-2E1CEA4BE4D8}" type="presParOf" srcId="{9964F86A-DCC6-4C9F-970D-6B58597BD9C0}" destId="{17C4357D-C2A4-4C51-A503-DF3BA7F5D281}" srcOrd="2" destOrd="0" presId="urn:microsoft.com/office/officeart/2005/8/layout/vList3#1"/>
    <dgm:cxn modelId="{58C7E009-DF85-4CF2-B07D-1AFEAFCCFE33}" type="presParOf" srcId="{17C4357D-C2A4-4C51-A503-DF3BA7F5D281}" destId="{DC299C18-AC1A-446D-AC36-50F0ED684BB2}" srcOrd="0" destOrd="0" presId="urn:microsoft.com/office/officeart/2005/8/layout/vList3#1"/>
    <dgm:cxn modelId="{09778BCC-23D7-4D87-9769-3025D0CAE862}" type="presParOf" srcId="{17C4357D-C2A4-4C51-A503-DF3BA7F5D281}" destId="{FCE60978-4932-4D25-85A8-0ADEE41F1AE9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/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91B0C-2115-4134-ADD0-84F8BCB6E8B1}" type="presOf" srcId="{2AD01156-C4D5-4497-AF8B-41A7677ADB46}" destId="{BC9B7172-39C5-4A62-9188-0061DEF4BFDF}" srcOrd="0" destOrd="0" presId="urn:microsoft.com/office/officeart/2005/8/layout/pList1#1"/>
    <dgm:cxn modelId="{C8060CC2-862F-4493-A4F9-66AB743793E7}" type="presOf" srcId="{BCB939D9-F22D-4FE1-BEB8-F76AC765C7C9}" destId="{5E8DF3E0-F298-49C7-A5D3-019AA82390DD}" srcOrd="0" destOrd="0" presId="urn:microsoft.com/office/officeart/2005/8/layout/pList1#1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0DDAFD2D-EA7B-4655-ABEA-D77858874F3F}" type="presOf" srcId="{EB30C8D8-0158-410F-BE46-D0D9DDEA375C}" destId="{E0D240BA-DDF5-4476-A93A-18F6B207A338}" srcOrd="0" destOrd="0" presId="urn:microsoft.com/office/officeart/2005/8/layout/pList1#1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732BFE99-F50C-420E-A9C5-6C245ED1B065}" type="presOf" srcId="{A777F699-30BB-43C0-93F2-63FD26D61AF1}" destId="{903D9D12-70CE-4FAC-B3B1-1C5F4DA8C5BB}" srcOrd="0" destOrd="0" presId="urn:microsoft.com/office/officeart/2005/8/layout/pList1#1"/>
    <dgm:cxn modelId="{411BCE97-57A3-4D0A-8D0F-8F9E26B78299}" type="presParOf" srcId="{5E8DF3E0-F298-49C7-A5D3-019AA82390DD}" destId="{9D8385F3-CD65-4703-A98C-D2120E92439B}" srcOrd="0" destOrd="0" presId="urn:microsoft.com/office/officeart/2005/8/layout/pList1#1"/>
    <dgm:cxn modelId="{256F9B3D-A965-4B75-A36F-818582D25B1F}" type="presParOf" srcId="{9D8385F3-CD65-4703-A98C-D2120E92439B}" destId="{66A58CE5-F070-42D8-932F-903FA61828A9}" srcOrd="0" destOrd="0" presId="urn:microsoft.com/office/officeart/2005/8/layout/pList1#1"/>
    <dgm:cxn modelId="{F7F1E071-412B-4A7F-98CE-9569CCF33047}" type="presParOf" srcId="{9D8385F3-CD65-4703-A98C-D2120E92439B}" destId="{903D9D12-70CE-4FAC-B3B1-1C5F4DA8C5BB}" srcOrd="1" destOrd="0" presId="urn:microsoft.com/office/officeart/2005/8/layout/pList1#1"/>
    <dgm:cxn modelId="{89A89555-0292-4345-A2E9-92EDAC0BEF3C}" type="presParOf" srcId="{5E8DF3E0-F298-49C7-A5D3-019AA82390DD}" destId="{E0D240BA-DDF5-4476-A93A-18F6B207A338}" srcOrd="1" destOrd="0" presId="urn:microsoft.com/office/officeart/2005/8/layout/pList1#1"/>
    <dgm:cxn modelId="{C089EB26-BD5C-42B1-B9C1-61A9325AFE2B}" type="presParOf" srcId="{5E8DF3E0-F298-49C7-A5D3-019AA82390DD}" destId="{187143C8-EEE1-492B-B3ED-B98FE92A98D9}" srcOrd="2" destOrd="0" presId="urn:microsoft.com/office/officeart/2005/8/layout/pList1#1"/>
    <dgm:cxn modelId="{3EB6828F-8030-4428-97F3-9B0A5A30FEF4}" type="presParOf" srcId="{187143C8-EEE1-492B-B3ED-B98FE92A98D9}" destId="{C5CA6667-1F7B-44E8-B1D3-974AA51418E6}" srcOrd="0" destOrd="0" presId="urn:microsoft.com/office/officeart/2005/8/layout/pList1#1"/>
    <dgm:cxn modelId="{D98F2E32-BF7E-4A99-A0ED-B9BA75363204}" type="presParOf" srcId="{187143C8-EEE1-492B-B3ED-B98FE92A98D9}" destId="{BC9B7172-39C5-4A62-9188-0061DEF4BFDF}" srcOrd="1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/>
            <a:t>Have maid mediator role</a:t>
          </a:r>
          <a:endParaRPr lang="en-US" dirty="0"/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/>
            <a:t>Auto suggest</a:t>
          </a:r>
          <a:endParaRPr lang="en-US" dirty="0"/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maid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 &amp; payment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2AF21528-BC74-480D-BEE8-DAB6DF8B106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Admin</a:t>
          </a:r>
          <a:endParaRPr lang="en-US" dirty="0">
            <a:solidFill>
              <a:schemeClr val="tx1"/>
            </a:solidFill>
          </a:endParaRPr>
        </a:p>
      </dgm:t>
    </dgm:pt>
    <dgm:pt modelId="{D2D5DE20-33C7-4425-967D-3E10DEE8DE8B}" type="parTrans" cxnId="{A9BD3E6A-6CB6-44E5-9B94-CCBA4CB47765}">
      <dgm:prSet/>
      <dgm:spPr/>
      <dgm:t>
        <a:bodyPr/>
        <a:lstStyle/>
        <a:p>
          <a:endParaRPr lang="en-US"/>
        </a:p>
      </dgm:t>
    </dgm:pt>
    <dgm:pt modelId="{AD246A14-1370-409C-ADE1-3B8CB34DB0F5}" type="sibTrans" cxnId="{A9BD3E6A-6CB6-44E5-9B94-CCBA4CB47765}">
      <dgm:prSet/>
      <dgm:spPr/>
      <dgm:t>
        <a:bodyPr/>
        <a:lstStyle/>
        <a:p>
          <a:endParaRPr lang="en-US"/>
        </a:p>
      </dgm:t>
    </dgm:pt>
    <dgm:pt modelId="{B44705B9-9001-4218-876B-D15CFCFA68A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account &amp; </a:t>
          </a:r>
          <a:r>
            <a:rPr lang="en-US" dirty="0" err="1" smtClean="0">
              <a:solidFill>
                <a:schemeClr val="tx1"/>
              </a:solidFill>
            </a:rPr>
            <a:t>config</a:t>
          </a:r>
          <a:endParaRPr lang="en-US" dirty="0">
            <a:solidFill>
              <a:schemeClr val="tx1"/>
            </a:solidFill>
          </a:endParaRPr>
        </a:p>
      </dgm:t>
    </dgm:pt>
    <dgm:pt modelId="{31BC0794-36C7-4523-8CDC-98F396C7F3C6}" type="parTrans" cxnId="{16FC8061-6174-42A6-9E18-69FE8010C32C}">
      <dgm:prSet/>
      <dgm:spPr/>
      <dgm:t>
        <a:bodyPr/>
        <a:lstStyle/>
        <a:p>
          <a:endParaRPr lang="en-US"/>
        </a:p>
      </dgm:t>
    </dgm:pt>
    <dgm:pt modelId="{B507750E-85FB-4E38-A7D3-18E9F98F3A1B}" type="sibTrans" cxnId="{16FC8061-6174-42A6-9E18-69FE8010C32C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5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5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5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5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5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5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E115B862-E252-44BF-B3CF-7FE909C02541}" type="pres">
      <dgm:prSet presAssocID="{2AF21528-BC74-480D-BEE8-DAB6DF8B106F}" presName="comp" presStyleCnt="0"/>
      <dgm:spPr/>
    </dgm:pt>
    <dgm:pt modelId="{4D32287D-853B-4771-BAA3-2C258CC52BA3}" type="pres">
      <dgm:prSet presAssocID="{2AF21528-BC74-480D-BEE8-DAB6DF8B106F}" presName="box" presStyleLbl="node1" presStyleIdx="3" presStyleCnt="5"/>
      <dgm:spPr/>
      <dgm:t>
        <a:bodyPr/>
        <a:lstStyle/>
        <a:p>
          <a:endParaRPr lang="en-US"/>
        </a:p>
      </dgm:t>
    </dgm:pt>
    <dgm:pt modelId="{980595A5-7DCD-403A-8EC0-416E5D493C78}" type="pres">
      <dgm:prSet presAssocID="{2AF21528-BC74-480D-BEE8-DAB6DF8B106F}" presName="img" presStyleLbl="fgImgPlace1" presStyleIdx="3" presStyleCnt="5" custScaleX="544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320099D3-DCEA-4895-8F58-0B87E441D055}" type="pres">
      <dgm:prSet presAssocID="{2AF21528-BC74-480D-BEE8-DAB6DF8B106F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B552F-6A0A-4B1E-9A9A-41B2070F66BB}" type="pres">
      <dgm:prSet presAssocID="{AD246A14-1370-409C-ADE1-3B8CB34DB0F5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4" presStyleCnt="5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4" presStyleCnt="5" custScaleX="60391"/>
      <dgm:spPr/>
    </dgm:pt>
    <dgm:pt modelId="{EB245845-58E9-48A8-A112-229634F8CF33}" type="pres">
      <dgm:prSet presAssocID="{867D9768-D2A5-4031-8FEF-DBF9396BB342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60EE4D91-4A99-4C26-9672-46F2F7F4A3EF}" type="presOf" srcId="{B44705B9-9001-4218-876B-D15CFCFA68A7}" destId="{320099D3-DCEA-4895-8F58-0B87E441D055}" srcOrd="1" destOrd="1" presId="urn:microsoft.com/office/officeart/2005/8/layout/vList4#1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54305929-F268-4118-9852-DAA31223C0F8}" type="presOf" srcId="{6676A09F-22FC-4735-954D-9283F09766E8}" destId="{0B773AD0-FD2C-45AA-B516-B3F51A02D3A9}" srcOrd="0" destOrd="0" presId="urn:microsoft.com/office/officeart/2005/8/layout/vList4#1"/>
    <dgm:cxn modelId="{63015708-BF66-4B38-B2C5-ED5581AC684A}" srcId="{EFF8448D-7463-4B2F-9347-E50A241F1334}" destId="{867D9768-D2A5-4031-8FEF-DBF9396BB342}" srcOrd="4" destOrd="0" parTransId="{378F19C9-71D6-458F-8EFD-D5BD16397BDE}" sibTransId="{C1CEDA28-6174-403B-BA1C-7977C79D47A8}"/>
    <dgm:cxn modelId="{0F049988-BB22-48B3-A636-E03771E1E813}" type="presOf" srcId="{1BEF5DA5-5671-4ADC-80DA-9F40DAD5AC9A}" destId="{0B773AD0-FD2C-45AA-B516-B3F51A02D3A9}" srcOrd="0" destOrd="1" presId="urn:microsoft.com/office/officeart/2005/8/layout/vList4#1"/>
    <dgm:cxn modelId="{2098D5CF-201B-4940-BB07-BA76A16CDD3D}" type="presOf" srcId="{867D9768-D2A5-4031-8FEF-DBF9396BB342}" destId="{F6642189-C8AA-4F39-8DB0-1F449EC2C6D4}" srcOrd="0" destOrd="0" presId="urn:microsoft.com/office/officeart/2005/8/layout/vList4#1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3554789E-F902-4BAF-9843-BBAC78F8CC73}" type="presOf" srcId="{2AF21528-BC74-480D-BEE8-DAB6DF8B106F}" destId="{320099D3-DCEA-4895-8F58-0B87E441D055}" srcOrd="1" destOrd="0" presId="urn:microsoft.com/office/officeart/2005/8/layout/vList4#1"/>
    <dgm:cxn modelId="{9C58B31B-E499-4009-8D97-7E14BD30E60E}" type="presOf" srcId="{A92BD89B-0112-400E-A50E-435299A2A568}" destId="{970F31FC-46FB-4865-ABFC-13A62662928E}" srcOrd="1" destOrd="0" presId="urn:microsoft.com/office/officeart/2005/8/layout/vList4#1"/>
    <dgm:cxn modelId="{508BC829-1984-4680-83AD-ED3E4A562B7D}" type="presOf" srcId="{6676A09F-22FC-4735-954D-9283F09766E8}" destId="{3015B54F-8B4A-4748-8280-A8BDCDA5CFF5}" srcOrd="1" destOrd="0" presId="urn:microsoft.com/office/officeart/2005/8/layout/vList4#1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E5BF7EE7-02D8-45B1-8948-D53B1042FC83}" type="presOf" srcId="{EFF8448D-7463-4B2F-9347-E50A241F1334}" destId="{4BE6A224-799F-4AEC-9B8E-A8B65B5B1E02}" srcOrd="0" destOrd="0" presId="urn:microsoft.com/office/officeart/2005/8/layout/vList4#1"/>
    <dgm:cxn modelId="{E167F7AC-5A55-494C-8BCB-57F1301417DB}" type="presOf" srcId="{9C2C816A-5D3D-4621-BBC5-6C07A8EE90D5}" destId="{970F31FC-46FB-4865-ABFC-13A62662928E}" srcOrd="1" destOrd="1" presId="urn:microsoft.com/office/officeart/2005/8/layout/vList4#1"/>
    <dgm:cxn modelId="{A9BD3E6A-6CB6-44E5-9B94-CCBA4CB47765}" srcId="{EFF8448D-7463-4B2F-9347-E50A241F1334}" destId="{2AF21528-BC74-480D-BEE8-DAB6DF8B106F}" srcOrd="3" destOrd="0" parTransId="{D2D5DE20-33C7-4425-967D-3E10DEE8DE8B}" sibTransId="{AD246A14-1370-409C-ADE1-3B8CB34DB0F5}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8A371313-FD30-47CC-864F-B1C40E2A3B92}" type="presOf" srcId="{A92BD89B-0112-400E-A50E-435299A2A568}" destId="{03E44610-BE9F-4A50-9367-5B6BCFB6CF33}" srcOrd="0" destOrd="0" presId="urn:microsoft.com/office/officeart/2005/8/layout/vList4#1"/>
    <dgm:cxn modelId="{E2816A73-CFEC-44D4-ABC1-E1DA4006F3B4}" srcId="{67AD1E03-017D-40A8-BC30-752660CA681A}" destId="{41C3DAE6-CEC9-46B0-B520-4B5928FAEB0D}" srcOrd="0" destOrd="0" parTransId="{32448FF7-8ED3-42CE-A403-225FD61DAEE3}" sibTransId="{312D24DC-24C7-43E2-9AC2-CCD9454175F4}"/>
    <dgm:cxn modelId="{1CC563A3-CA3E-4FBD-8592-37AB99592931}" type="presOf" srcId="{41C3DAE6-CEC9-46B0-B520-4B5928FAEB0D}" destId="{A16B5854-BD2A-4F7B-A2EF-C7F2573CD587}" srcOrd="0" destOrd="1" presId="urn:microsoft.com/office/officeart/2005/8/layout/vList4#1"/>
    <dgm:cxn modelId="{CFD878D8-CBA8-4E6D-A4A4-516F50FAC955}" type="presOf" srcId="{867D9768-D2A5-4031-8FEF-DBF9396BB342}" destId="{EB245845-58E9-48A8-A112-229634F8CF33}" srcOrd="1" destOrd="0" presId="urn:microsoft.com/office/officeart/2005/8/layout/vList4#1"/>
    <dgm:cxn modelId="{16FC8061-6174-42A6-9E18-69FE8010C32C}" srcId="{2AF21528-BC74-480D-BEE8-DAB6DF8B106F}" destId="{B44705B9-9001-4218-876B-D15CFCFA68A7}" srcOrd="0" destOrd="0" parTransId="{31BC0794-36C7-4523-8CDC-98F396C7F3C6}" sibTransId="{B507750E-85FB-4E38-A7D3-18E9F98F3A1B}"/>
    <dgm:cxn modelId="{ED5F08F8-86CB-4320-8172-FB1F6975D15B}" type="presOf" srcId="{BFECAA96-7800-4365-B7D8-16A352A13B9E}" destId="{EB245845-58E9-48A8-A112-229634F8CF33}" srcOrd="1" destOrd="1" presId="urn:microsoft.com/office/officeart/2005/8/layout/vList4#1"/>
    <dgm:cxn modelId="{0C7854CD-7543-4050-A16B-230F55AE8411}" type="presOf" srcId="{2AF21528-BC74-480D-BEE8-DAB6DF8B106F}" destId="{4D32287D-853B-4771-BAA3-2C258CC52BA3}" srcOrd="0" destOrd="0" presId="urn:microsoft.com/office/officeart/2005/8/layout/vList4#1"/>
    <dgm:cxn modelId="{6A004604-FD07-41B2-950A-1F03DF138416}" type="presOf" srcId="{41C3DAE6-CEC9-46B0-B520-4B5928FAEB0D}" destId="{A95CBEA9-5ACF-47D7-B660-591B3B462BA3}" srcOrd="1" destOrd="1" presId="urn:microsoft.com/office/officeart/2005/8/layout/vList4#1"/>
    <dgm:cxn modelId="{5C99877B-6B78-4AD2-A6BB-53D9024983BD}" type="presOf" srcId="{BFECAA96-7800-4365-B7D8-16A352A13B9E}" destId="{F6642189-C8AA-4F39-8DB0-1F449EC2C6D4}" srcOrd="0" destOrd="1" presId="urn:microsoft.com/office/officeart/2005/8/layout/vList4#1"/>
    <dgm:cxn modelId="{5673A3E7-FD5F-4530-9351-6F48D114CAAD}" type="presOf" srcId="{1BEF5DA5-5671-4ADC-80DA-9F40DAD5AC9A}" destId="{3015B54F-8B4A-4748-8280-A8BDCDA5CFF5}" srcOrd="1" destOrd="1" presId="urn:microsoft.com/office/officeart/2005/8/layout/vList4#1"/>
    <dgm:cxn modelId="{3238EEAD-D187-4FBA-A715-50648F99624D}" type="presOf" srcId="{B44705B9-9001-4218-876B-D15CFCFA68A7}" destId="{4D32287D-853B-4771-BAA3-2C258CC52BA3}" srcOrd="0" destOrd="1" presId="urn:microsoft.com/office/officeart/2005/8/layout/vList4#1"/>
    <dgm:cxn modelId="{FD0A8413-2725-41DB-BA19-75DFF2D614BE}" type="presOf" srcId="{9C2C816A-5D3D-4621-BBC5-6C07A8EE90D5}" destId="{03E44610-BE9F-4A50-9367-5B6BCFB6CF33}" srcOrd="0" destOrd="1" presId="urn:microsoft.com/office/officeart/2005/8/layout/vList4#1"/>
    <dgm:cxn modelId="{F7C650AE-E586-4577-AD26-2106DC799D3E}" type="presOf" srcId="{67AD1E03-017D-40A8-BC30-752660CA681A}" destId="{A95CBEA9-5ACF-47D7-B660-591B3B462BA3}" srcOrd="1" destOrd="0" presId="urn:microsoft.com/office/officeart/2005/8/layout/vList4#1"/>
    <dgm:cxn modelId="{BA802FAB-9B01-4A3B-A1E6-8D7522FA5E25}" type="presOf" srcId="{67AD1E03-017D-40A8-BC30-752660CA681A}" destId="{A16B5854-BD2A-4F7B-A2EF-C7F2573CD587}" srcOrd="0" destOrd="0" presId="urn:microsoft.com/office/officeart/2005/8/layout/vList4#1"/>
    <dgm:cxn modelId="{91FAFA15-335B-4309-B103-CD37AA7AF6BE}" type="presParOf" srcId="{4BE6A224-799F-4AEC-9B8E-A8B65B5B1E02}" destId="{C2C9201D-99E6-4A82-8AC6-02978D415BCB}" srcOrd="0" destOrd="0" presId="urn:microsoft.com/office/officeart/2005/8/layout/vList4#1"/>
    <dgm:cxn modelId="{7371D8B1-312D-4948-B570-149EA69512FD}" type="presParOf" srcId="{C2C9201D-99E6-4A82-8AC6-02978D415BCB}" destId="{0B773AD0-FD2C-45AA-B516-B3F51A02D3A9}" srcOrd="0" destOrd="0" presId="urn:microsoft.com/office/officeart/2005/8/layout/vList4#1"/>
    <dgm:cxn modelId="{E6EAEBBB-6237-4469-9075-0271811A746C}" type="presParOf" srcId="{C2C9201D-99E6-4A82-8AC6-02978D415BCB}" destId="{319A7970-B725-4697-B935-7A13DF5601B5}" srcOrd="1" destOrd="0" presId="urn:microsoft.com/office/officeart/2005/8/layout/vList4#1"/>
    <dgm:cxn modelId="{FB827F74-B811-4CE0-B7C9-A335620C1742}" type="presParOf" srcId="{C2C9201D-99E6-4A82-8AC6-02978D415BCB}" destId="{3015B54F-8B4A-4748-8280-A8BDCDA5CFF5}" srcOrd="2" destOrd="0" presId="urn:microsoft.com/office/officeart/2005/8/layout/vList4#1"/>
    <dgm:cxn modelId="{53A8FABC-500E-4001-8F5F-89FEF3C12D9C}" type="presParOf" srcId="{4BE6A224-799F-4AEC-9B8E-A8B65B5B1E02}" destId="{B516FADD-7576-47A1-972E-725BC866DC0D}" srcOrd="1" destOrd="0" presId="urn:microsoft.com/office/officeart/2005/8/layout/vList4#1"/>
    <dgm:cxn modelId="{183CBD24-146E-4C24-B097-1BCE841E5DB4}" type="presParOf" srcId="{4BE6A224-799F-4AEC-9B8E-A8B65B5B1E02}" destId="{62F66F10-FD63-4270-B89A-C984FF61618F}" srcOrd="2" destOrd="0" presId="urn:microsoft.com/office/officeart/2005/8/layout/vList4#1"/>
    <dgm:cxn modelId="{01FDF99A-822D-440D-B5E3-9080DDD03FAD}" type="presParOf" srcId="{62F66F10-FD63-4270-B89A-C984FF61618F}" destId="{A16B5854-BD2A-4F7B-A2EF-C7F2573CD587}" srcOrd="0" destOrd="0" presId="urn:microsoft.com/office/officeart/2005/8/layout/vList4#1"/>
    <dgm:cxn modelId="{0C2A6B6F-A20D-40E8-A191-A88C06388FA9}" type="presParOf" srcId="{62F66F10-FD63-4270-B89A-C984FF61618F}" destId="{AE424C95-6B02-4E06-8F12-416D57A8CB08}" srcOrd="1" destOrd="0" presId="urn:microsoft.com/office/officeart/2005/8/layout/vList4#1"/>
    <dgm:cxn modelId="{74E9E59C-674F-4649-AB06-1F599162D712}" type="presParOf" srcId="{62F66F10-FD63-4270-B89A-C984FF61618F}" destId="{A95CBEA9-5ACF-47D7-B660-591B3B462BA3}" srcOrd="2" destOrd="0" presId="urn:microsoft.com/office/officeart/2005/8/layout/vList4#1"/>
    <dgm:cxn modelId="{A54693A0-F981-49BD-9A4F-D2121F4636B9}" type="presParOf" srcId="{4BE6A224-799F-4AEC-9B8E-A8B65B5B1E02}" destId="{91D67EC9-3D21-489C-8ECA-7DA2A4B4474E}" srcOrd="3" destOrd="0" presId="urn:microsoft.com/office/officeart/2005/8/layout/vList4#1"/>
    <dgm:cxn modelId="{5B1B3AF1-9AB1-4D8F-A873-907085D8B511}" type="presParOf" srcId="{4BE6A224-799F-4AEC-9B8E-A8B65B5B1E02}" destId="{FF76931A-BF60-43CB-877D-363DF5F62781}" srcOrd="4" destOrd="0" presId="urn:microsoft.com/office/officeart/2005/8/layout/vList4#1"/>
    <dgm:cxn modelId="{1A9673D4-DD98-4DE0-A87E-B00B1FED7B2D}" type="presParOf" srcId="{FF76931A-BF60-43CB-877D-363DF5F62781}" destId="{03E44610-BE9F-4A50-9367-5B6BCFB6CF33}" srcOrd="0" destOrd="0" presId="urn:microsoft.com/office/officeart/2005/8/layout/vList4#1"/>
    <dgm:cxn modelId="{5A15C514-45D4-4D12-B5C3-4595C8371E88}" type="presParOf" srcId="{FF76931A-BF60-43CB-877D-363DF5F62781}" destId="{D12A791F-82B3-4F9B-B64F-85C23D53D5A6}" srcOrd="1" destOrd="0" presId="urn:microsoft.com/office/officeart/2005/8/layout/vList4#1"/>
    <dgm:cxn modelId="{7BBCB921-3E85-4BC6-8838-A175773A5B93}" type="presParOf" srcId="{FF76931A-BF60-43CB-877D-363DF5F62781}" destId="{970F31FC-46FB-4865-ABFC-13A62662928E}" srcOrd="2" destOrd="0" presId="urn:microsoft.com/office/officeart/2005/8/layout/vList4#1"/>
    <dgm:cxn modelId="{A3461ABF-D20E-4A4D-B9E8-276EB9DB2A87}" type="presParOf" srcId="{4BE6A224-799F-4AEC-9B8E-A8B65B5B1E02}" destId="{1CC66735-51CD-4BA5-A090-715C68DFC89D}" srcOrd="5" destOrd="0" presId="urn:microsoft.com/office/officeart/2005/8/layout/vList4#1"/>
    <dgm:cxn modelId="{3E17F282-843C-4262-AB13-BCC1B207AEDE}" type="presParOf" srcId="{4BE6A224-799F-4AEC-9B8E-A8B65B5B1E02}" destId="{E115B862-E252-44BF-B3CF-7FE909C02541}" srcOrd="6" destOrd="0" presId="urn:microsoft.com/office/officeart/2005/8/layout/vList4#1"/>
    <dgm:cxn modelId="{216B42AB-2AD4-403B-A93E-D4CB85C5BD14}" type="presParOf" srcId="{E115B862-E252-44BF-B3CF-7FE909C02541}" destId="{4D32287D-853B-4771-BAA3-2C258CC52BA3}" srcOrd="0" destOrd="0" presId="urn:microsoft.com/office/officeart/2005/8/layout/vList4#1"/>
    <dgm:cxn modelId="{95315F4E-A652-4642-B820-47AE4A518E2B}" type="presParOf" srcId="{E115B862-E252-44BF-B3CF-7FE909C02541}" destId="{980595A5-7DCD-403A-8EC0-416E5D493C78}" srcOrd="1" destOrd="0" presId="urn:microsoft.com/office/officeart/2005/8/layout/vList4#1"/>
    <dgm:cxn modelId="{99CB99BC-7219-4F73-84E1-FD998CAC5CDC}" type="presParOf" srcId="{E115B862-E252-44BF-B3CF-7FE909C02541}" destId="{320099D3-DCEA-4895-8F58-0B87E441D055}" srcOrd="2" destOrd="0" presId="urn:microsoft.com/office/officeart/2005/8/layout/vList4#1"/>
    <dgm:cxn modelId="{3008A9B0-74B6-4A9E-BC47-D9C6A13AFAF6}" type="presParOf" srcId="{4BE6A224-799F-4AEC-9B8E-A8B65B5B1E02}" destId="{766B552F-6A0A-4B1E-9A9A-41B2070F66BB}" srcOrd="7" destOrd="0" presId="urn:microsoft.com/office/officeart/2005/8/layout/vList4#1"/>
    <dgm:cxn modelId="{D4891899-BDD7-448B-AD2E-FF7724AD1F39}" type="presParOf" srcId="{4BE6A224-799F-4AEC-9B8E-A8B65B5B1E02}" destId="{D9F2760F-4433-4473-B7B3-AC597E6FEEDE}" srcOrd="8" destOrd="0" presId="urn:microsoft.com/office/officeart/2005/8/layout/vList4#1"/>
    <dgm:cxn modelId="{D833BD36-8045-45DB-88CD-88D259A3F84F}" type="presParOf" srcId="{D9F2760F-4433-4473-B7B3-AC597E6FEEDE}" destId="{F6642189-C8AA-4F39-8DB0-1F449EC2C6D4}" srcOrd="0" destOrd="0" presId="urn:microsoft.com/office/officeart/2005/8/layout/vList4#1"/>
    <dgm:cxn modelId="{95DDE310-0DC1-4D95-BEC7-16B6D556872B}" type="presParOf" srcId="{D9F2760F-4433-4473-B7B3-AC597E6FEEDE}" destId="{020C52BF-1887-45FF-8A36-FC914CAB1CD3}" srcOrd="1" destOrd="0" presId="urn:microsoft.com/office/officeart/2005/8/layout/vList4#1"/>
    <dgm:cxn modelId="{DB2779D0-D196-420C-AFEE-824171126394}" type="presParOf" srcId="{D9F2760F-4433-4473-B7B3-AC597E6FEEDE}" destId="{EB245845-58E9-48A8-A112-229634F8CF33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pPr algn="ctr"/>
          <a:r>
            <a:rPr lang="en-US" dirty="0" smtClean="0"/>
            <a:t>Customer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7E806D63-A0E0-4C21-9BBF-1A40AF80FE37}">
      <dgm:prSet phldrT="[Text]" custT="1"/>
      <dgm:spPr/>
      <dgm:t>
        <a:bodyPr/>
        <a:lstStyle/>
        <a:p>
          <a:pPr algn="l"/>
          <a:r>
            <a:rPr lang="en-US" sz="2400" dirty="0" smtClean="0"/>
            <a:t>Post recruitment</a:t>
          </a:r>
          <a:endParaRPr lang="en-US" sz="2400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E1CE5443-E8D1-412F-8FC9-849910410310}">
      <dgm:prSet phldrT="[Text]" custT="1"/>
      <dgm:spPr/>
      <dgm:t>
        <a:bodyPr/>
        <a:lstStyle/>
        <a:p>
          <a:pPr algn="l"/>
          <a:r>
            <a:rPr lang="en-US" sz="2400" dirty="0" smtClean="0"/>
            <a:t>Apply job request</a:t>
          </a:r>
          <a:endParaRPr lang="en-US" sz="2400" dirty="0"/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pPr algn="ctr"/>
          <a:r>
            <a:rPr lang="en-US" dirty="0" smtClean="0"/>
            <a:t>Maid mediator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pPr algn="l"/>
          <a:r>
            <a:rPr lang="en-US" dirty="0" smtClean="0"/>
            <a:t>Manage maid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pPr algn="l"/>
          <a:r>
            <a:rPr lang="en-US" dirty="0" smtClean="0"/>
            <a:t>Post job request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5F11AF1C-5C39-4A90-A8D9-F1B68D48B9F7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5758AD-A136-4AB0-9EFE-CD309D7518F9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22FFD1D5-29C1-41D3-8888-8B54F2971164}" type="pres">
      <dgm:prSet presAssocID="{AB1BB107-5931-46B7-9621-2F8B81CC6FBB}" presName="rootComposite" presStyleCnt="0">
        <dgm:presLayoutVars/>
      </dgm:prSet>
      <dgm:spPr/>
    </dgm:pt>
    <dgm:pt modelId="{D48A7242-6D32-4C44-90D5-ADD0B51292CA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9A4F882F-A8E3-4182-A8F2-22211C44B762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BAF8AD10-DC35-4C5F-94B5-00362AEEB19E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64F9E2EB-6538-42A6-B4DD-2B8A5FFBE53E}" type="pres">
      <dgm:prSet presAssocID="{7E806D63-A0E0-4C21-9BBF-1A40AF80FE37}" presName="Imag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79D0D8AC-6383-4086-BD5F-9DFB1E7ED763}" type="pres">
      <dgm:prSet presAssocID="{7E806D63-A0E0-4C21-9BBF-1A40AF80FE37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F01BC-4265-42B1-B18E-6FC93FE834AF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9EFA7BF4-63C7-4263-B9E7-42EE01A207F8}" type="pres">
      <dgm:prSet presAssocID="{E1CE5443-E8D1-412F-8FC9-849910410310}" presName="Image" presStyleLbl="node1" presStyleIdx="1" presStyleCnt="4"/>
      <dgm:spPr/>
    </dgm:pt>
    <dgm:pt modelId="{5565065D-3870-470F-83D9-3D2E477EAB59}" type="pres">
      <dgm:prSet presAssocID="{E1CE5443-E8D1-412F-8FC9-849910410310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A0798-2FAF-46D3-9FAF-6E0433683FD9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B661E1DF-C6FC-49D8-9EF7-923F3730587D}" type="pres">
      <dgm:prSet presAssocID="{D8F4E2F0-E5DB-4335-BD4B-92FE8E809FD3}" presName="rootComposite" presStyleCnt="0">
        <dgm:presLayoutVars/>
      </dgm:prSet>
      <dgm:spPr/>
    </dgm:pt>
    <dgm:pt modelId="{C42FB89A-F25C-49A9-B60B-F9CEA989755C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DE3B134B-7704-40DF-829C-4757E1860A5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A7ADF5B8-F9ED-4F9D-9870-B445E5229600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1950BEFA-1F86-440D-B774-FE3FA70EED94}" type="pres">
      <dgm:prSet presAssocID="{EF3ABC79-60E8-4388-802E-EDFF4D0DA7AD}" presName="Image" presStyleLbl="node1" presStyleIdx="2" presStyleCnt="4"/>
      <dgm:spPr/>
    </dgm:pt>
    <dgm:pt modelId="{942E19A8-0D64-47C2-9A37-3EA34FF7A42A}" type="pres">
      <dgm:prSet presAssocID="{EF3ABC79-60E8-4388-802E-EDFF4D0DA7AD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009BB-16B7-4FD0-A99D-D69DB085DAA1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C54FDC66-4A96-452B-8425-641185C5E0F4}" type="pres">
      <dgm:prSet presAssocID="{97BC5883-EA45-4343-9A3B-8ABD62CB82B2}" presName="Image" presStyleLbl="node1" presStyleIdx="3" presStyleCnt="4"/>
      <dgm:spPr/>
    </dgm:pt>
    <dgm:pt modelId="{7DFDDFCD-8516-4919-A3C0-D728E2A62B42}" type="pres">
      <dgm:prSet presAssocID="{97BC5883-EA45-4343-9A3B-8ABD62CB82B2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9C359E-C103-4B18-AF3B-2E12D745ABCC}" type="presOf" srcId="{AB1BB107-5931-46B7-9621-2F8B81CC6FBB}" destId="{D48A7242-6D32-4C44-90D5-ADD0B51292CA}" srcOrd="0" destOrd="0" presId="urn:microsoft.com/office/officeart/2008/layout/PictureAccentList"/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18EBB2B0-43AE-4C8F-9BA7-6C323A0A363A}" type="presOf" srcId="{EF3ABC79-60E8-4388-802E-EDFF4D0DA7AD}" destId="{942E19A8-0D64-47C2-9A37-3EA34FF7A42A}" srcOrd="0" destOrd="0" presId="urn:microsoft.com/office/officeart/2008/layout/PictureAccentList"/>
    <dgm:cxn modelId="{B5587208-BD11-46FF-B29E-1B076B5717DD}" type="presOf" srcId="{97BC5883-EA45-4343-9A3B-8ABD62CB82B2}" destId="{7DFDDFCD-8516-4919-A3C0-D728E2A62B42}" srcOrd="0" destOrd="0" presId="urn:microsoft.com/office/officeart/2008/layout/PictureAccentList"/>
    <dgm:cxn modelId="{20425106-44F8-4DF4-8969-F2C103FD95A0}" type="presOf" srcId="{E1CE5443-E8D1-412F-8FC9-849910410310}" destId="{5565065D-3870-470F-83D9-3D2E477EAB59}" srcOrd="0" destOrd="0" presId="urn:microsoft.com/office/officeart/2008/layout/PictureAccentList"/>
    <dgm:cxn modelId="{4665A192-CB15-43ED-897F-5A8D625DB17A}" type="presOf" srcId="{7E806D63-A0E0-4C21-9BBF-1A40AF80FE37}" destId="{79D0D8AC-6383-4086-BD5F-9DFB1E7ED763}" srcOrd="0" destOrd="0" presId="urn:microsoft.com/office/officeart/2008/layout/PictureAccentList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9D7FD639-7BB3-4327-8FA7-B2AAE50200E0}" type="presOf" srcId="{D8F4E2F0-E5DB-4335-BD4B-92FE8E809FD3}" destId="{C42FB89A-F25C-49A9-B60B-F9CEA989755C}" srcOrd="0" destOrd="0" presId="urn:microsoft.com/office/officeart/2008/layout/PictureAccentList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A193CD17-75B1-4B2D-8D91-654397CCF2A3}" type="presOf" srcId="{A29B9F33-9E71-4095-B0FF-966A47C5514C}" destId="{5F11AF1C-5C39-4A90-A8D9-F1B68D48B9F7}" srcOrd="0" destOrd="0" presId="urn:microsoft.com/office/officeart/2008/layout/PictureAccentList"/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B1EA609F-CABD-473C-9DDB-06B5D22BAFAD}" type="presParOf" srcId="{5F11AF1C-5C39-4A90-A8D9-F1B68D48B9F7}" destId="{B85758AD-A136-4AB0-9EFE-CD309D7518F9}" srcOrd="0" destOrd="0" presId="urn:microsoft.com/office/officeart/2008/layout/PictureAccentList"/>
    <dgm:cxn modelId="{FE79B003-7F08-47EA-8CB1-AB8DBE539652}" type="presParOf" srcId="{B85758AD-A136-4AB0-9EFE-CD309D7518F9}" destId="{22FFD1D5-29C1-41D3-8888-8B54F2971164}" srcOrd="0" destOrd="0" presId="urn:microsoft.com/office/officeart/2008/layout/PictureAccentList"/>
    <dgm:cxn modelId="{282BAEBE-CEFF-4DB2-806A-047F0E2BFEE3}" type="presParOf" srcId="{22FFD1D5-29C1-41D3-8888-8B54F2971164}" destId="{D48A7242-6D32-4C44-90D5-ADD0B51292CA}" srcOrd="0" destOrd="0" presId="urn:microsoft.com/office/officeart/2008/layout/PictureAccentList"/>
    <dgm:cxn modelId="{FF978CA1-3C2D-4462-8289-DEF046E1520F}" type="presParOf" srcId="{B85758AD-A136-4AB0-9EFE-CD309D7518F9}" destId="{9A4F882F-A8E3-4182-A8F2-22211C44B762}" srcOrd="1" destOrd="0" presId="urn:microsoft.com/office/officeart/2008/layout/PictureAccentList"/>
    <dgm:cxn modelId="{C4892C65-491A-4AF3-9863-D9412FBF7CF9}" type="presParOf" srcId="{9A4F882F-A8E3-4182-A8F2-22211C44B762}" destId="{BAF8AD10-DC35-4C5F-94B5-00362AEEB19E}" srcOrd="0" destOrd="0" presId="urn:microsoft.com/office/officeart/2008/layout/PictureAccentList"/>
    <dgm:cxn modelId="{510156E8-6E4E-4457-B765-4DC71EDB3915}" type="presParOf" srcId="{BAF8AD10-DC35-4C5F-94B5-00362AEEB19E}" destId="{64F9E2EB-6538-42A6-B4DD-2B8A5FFBE53E}" srcOrd="0" destOrd="0" presId="urn:microsoft.com/office/officeart/2008/layout/PictureAccentList"/>
    <dgm:cxn modelId="{C8D9CBC4-57BD-4D15-8F5F-70E83216CF62}" type="presParOf" srcId="{BAF8AD10-DC35-4C5F-94B5-00362AEEB19E}" destId="{79D0D8AC-6383-4086-BD5F-9DFB1E7ED763}" srcOrd="1" destOrd="0" presId="urn:microsoft.com/office/officeart/2008/layout/PictureAccentList"/>
    <dgm:cxn modelId="{D9524BF8-D9CD-4ED9-968B-8EAF0A3CDC47}" type="presParOf" srcId="{9A4F882F-A8E3-4182-A8F2-22211C44B762}" destId="{1DAF01BC-4265-42B1-B18E-6FC93FE834AF}" srcOrd="1" destOrd="0" presId="urn:microsoft.com/office/officeart/2008/layout/PictureAccentList"/>
    <dgm:cxn modelId="{92AE9F25-FC26-457D-B2D4-F98898B7C6D5}" type="presParOf" srcId="{1DAF01BC-4265-42B1-B18E-6FC93FE834AF}" destId="{9EFA7BF4-63C7-4263-B9E7-42EE01A207F8}" srcOrd="0" destOrd="0" presId="urn:microsoft.com/office/officeart/2008/layout/PictureAccentList"/>
    <dgm:cxn modelId="{64E0FD4D-7BC9-4F63-AAD1-80AD7144FA8B}" type="presParOf" srcId="{1DAF01BC-4265-42B1-B18E-6FC93FE834AF}" destId="{5565065D-3870-470F-83D9-3D2E477EAB59}" srcOrd="1" destOrd="0" presId="urn:microsoft.com/office/officeart/2008/layout/PictureAccentList"/>
    <dgm:cxn modelId="{5D8B7F3C-6AEB-4265-9BA5-FFB2201A8D9C}" type="presParOf" srcId="{5F11AF1C-5C39-4A90-A8D9-F1B68D48B9F7}" destId="{9EEA0798-2FAF-46D3-9FAF-6E0433683FD9}" srcOrd="1" destOrd="0" presId="urn:microsoft.com/office/officeart/2008/layout/PictureAccentList"/>
    <dgm:cxn modelId="{5332D91F-36F4-4B76-8481-CA4879382389}" type="presParOf" srcId="{9EEA0798-2FAF-46D3-9FAF-6E0433683FD9}" destId="{B661E1DF-C6FC-49D8-9EF7-923F3730587D}" srcOrd="0" destOrd="0" presId="urn:microsoft.com/office/officeart/2008/layout/PictureAccentList"/>
    <dgm:cxn modelId="{C3B67FAA-9360-474E-BEFC-2B575A1E35D2}" type="presParOf" srcId="{B661E1DF-C6FC-49D8-9EF7-923F3730587D}" destId="{C42FB89A-F25C-49A9-B60B-F9CEA989755C}" srcOrd="0" destOrd="0" presId="urn:microsoft.com/office/officeart/2008/layout/PictureAccentList"/>
    <dgm:cxn modelId="{D54BE73F-AADA-4C31-B606-801EC41D65DC}" type="presParOf" srcId="{9EEA0798-2FAF-46D3-9FAF-6E0433683FD9}" destId="{DE3B134B-7704-40DF-829C-4757E1860A5C}" srcOrd="1" destOrd="0" presId="urn:microsoft.com/office/officeart/2008/layout/PictureAccentList"/>
    <dgm:cxn modelId="{8548D72E-AD2E-444E-B207-4E612CFC6671}" type="presParOf" srcId="{DE3B134B-7704-40DF-829C-4757E1860A5C}" destId="{A7ADF5B8-F9ED-4F9D-9870-B445E5229600}" srcOrd="0" destOrd="0" presId="urn:microsoft.com/office/officeart/2008/layout/PictureAccentList"/>
    <dgm:cxn modelId="{69C2E7D5-8B82-4D16-9D5B-D0F0DC19FC20}" type="presParOf" srcId="{A7ADF5B8-F9ED-4F9D-9870-B445E5229600}" destId="{1950BEFA-1F86-440D-B774-FE3FA70EED94}" srcOrd="0" destOrd="0" presId="urn:microsoft.com/office/officeart/2008/layout/PictureAccentList"/>
    <dgm:cxn modelId="{4CEAA6FF-8E07-4834-93D9-E53A75B6410F}" type="presParOf" srcId="{A7ADF5B8-F9ED-4F9D-9870-B445E5229600}" destId="{942E19A8-0D64-47C2-9A37-3EA34FF7A42A}" srcOrd="1" destOrd="0" presId="urn:microsoft.com/office/officeart/2008/layout/PictureAccentList"/>
    <dgm:cxn modelId="{47B3B924-98B2-4E2A-9626-D34F392B26E1}" type="presParOf" srcId="{DE3B134B-7704-40DF-829C-4757E1860A5C}" destId="{E6C009BB-16B7-4FD0-A99D-D69DB085DAA1}" srcOrd="1" destOrd="0" presId="urn:microsoft.com/office/officeart/2008/layout/PictureAccentList"/>
    <dgm:cxn modelId="{1E7FC933-33F1-4786-BC8D-474B929A3073}" type="presParOf" srcId="{E6C009BB-16B7-4FD0-A99D-D69DB085DAA1}" destId="{C54FDC66-4A96-452B-8425-641185C5E0F4}" srcOrd="0" destOrd="0" presId="urn:microsoft.com/office/officeart/2008/layout/PictureAccentList"/>
    <dgm:cxn modelId="{58566D73-9EF0-4AC5-A206-2CE3676288D9}" type="presParOf" srcId="{E6C009BB-16B7-4FD0-A99D-D69DB085DAA1}" destId="{7DFDDFCD-8516-4919-A3C0-D728E2A62B4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endParaRPr lang="en-US"/>
        </a:p>
      </dgm:t>
    </dgm:pt>
    <dgm:pt modelId="{7E806D63-A0E0-4C21-9BBF-1A40AF80FE37}">
      <dgm:prSet phldrT="[Text]"/>
      <dgm:spPr/>
      <dgm:t>
        <a:bodyPr/>
        <a:lstStyle/>
        <a:p>
          <a:r>
            <a:rPr lang="en-US" dirty="0" smtClean="0"/>
            <a:t>Post job request</a:t>
          </a:r>
          <a:endParaRPr lang="en-US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endParaRPr lang="en-US"/>
        </a:p>
      </dgm:t>
    </dgm:pt>
    <dgm:pt modelId="{E1CE5443-E8D1-412F-8FC9-849910410310}">
      <dgm:prSet phldrT="[Text]"/>
      <dgm:spPr/>
      <dgm:t>
        <a:bodyPr/>
        <a:lstStyle/>
        <a:p>
          <a:r>
            <a:rPr lang="en-US" dirty="0" smtClean="0"/>
            <a:t>Manage job request &amp; recruitment</a:t>
          </a:r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r>
            <a:rPr lang="en-US" dirty="0" smtClean="0"/>
            <a:t>Manage </a:t>
          </a:r>
          <a:r>
            <a:rPr lang="en-US" dirty="0" err="1" smtClean="0"/>
            <a:t>config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r>
            <a:rPr lang="en-US" dirty="0" smtClean="0"/>
            <a:t>Manage account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endParaRPr lang="en-US"/>
        </a:p>
      </dgm:t>
    </dgm:pt>
    <dgm:pt modelId="{F91B4844-65F9-490C-9F4C-54DE7A680339}">
      <dgm:prSet phldrT="[Text]"/>
      <dgm:spPr/>
      <dgm:t>
        <a:bodyPr/>
        <a:lstStyle/>
        <a:p>
          <a:r>
            <a:rPr lang="en-US" dirty="0" smtClean="0"/>
            <a:t>Manage maid</a:t>
          </a:r>
        </a:p>
      </dgm:t>
    </dgm:pt>
    <dgm:pt modelId="{9168E7D4-C67F-406B-8DB0-85F33579D5E2}" type="parTrans" cxnId="{637E0FC3-5636-46C5-9C6C-605C8C13DFEE}">
      <dgm:prSet/>
      <dgm:spPr/>
      <dgm:t>
        <a:bodyPr/>
        <a:lstStyle/>
        <a:p>
          <a:endParaRPr lang="en-US"/>
        </a:p>
      </dgm:t>
    </dgm:pt>
    <dgm:pt modelId="{1E94E0FB-AAF2-40C1-9646-186B51B27BAB}" type="sibTrans" cxnId="{637E0FC3-5636-46C5-9C6C-605C8C13DFEE}">
      <dgm:prSet/>
      <dgm:spPr/>
      <dgm:t>
        <a:bodyPr/>
        <a:lstStyle/>
        <a:p>
          <a:endParaRPr lang="en-US"/>
        </a:p>
      </dgm:t>
    </dgm:pt>
    <dgm:pt modelId="{13ECA0AB-B9B2-4D0B-8F82-59CA3F96DCBF}">
      <dgm:prSet phldrT="[Text]"/>
      <dgm:spPr/>
      <dgm:t>
        <a:bodyPr/>
        <a:lstStyle/>
        <a:p>
          <a:r>
            <a:rPr lang="en-US" dirty="0" smtClean="0"/>
            <a:t>Manage payment</a:t>
          </a:r>
        </a:p>
      </dgm:t>
    </dgm:pt>
    <dgm:pt modelId="{49895AB7-FB17-4D23-B35E-403578E72533}" type="parTrans" cxnId="{1DD06372-9938-48F7-9910-ECC6A00A92DF}">
      <dgm:prSet/>
      <dgm:spPr/>
      <dgm:t>
        <a:bodyPr/>
        <a:lstStyle/>
        <a:p>
          <a:endParaRPr lang="en-US"/>
        </a:p>
      </dgm:t>
    </dgm:pt>
    <dgm:pt modelId="{F797E431-0FC9-44F1-A1B2-76FACCA0DEC8}" type="sibTrans" cxnId="{1DD06372-9938-48F7-9910-ECC6A00A92DF}">
      <dgm:prSet/>
      <dgm:spPr/>
      <dgm:t>
        <a:bodyPr/>
        <a:lstStyle/>
        <a:p>
          <a:endParaRPr lang="en-US"/>
        </a:p>
      </dgm:t>
    </dgm:pt>
    <dgm:pt modelId="{20470FC7-F048-4A22-8C72-F9D3DBB6B5B9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6A09B6-7775-4773-BD1E-09011FDCF960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F31502BF-148B-47AA-8953-5622A5F6F361}" type="pres">
      <dgm:prSet presAssocID="{AB1BB107-5931-46B7-9621-2F8B81CC6FBB}" presName="rootComposite" presStyleCnt="0">
        <dgm:presLayoutVars/>
      </dgm:prSet>
      <dgm:spPr/>
    </dgm:pt>
    <dgm:pt modelId="{DCA0960B-8CDB-4FCB-B013-5BF2D6069D79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5CC7A391-03B6-43E2-9239-8C54975710DC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A8352140-BE41-4C3A-B34E-D7B2FBA3AA24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263EF483-AC31-4012-8962-0334FF877585}" type="pres">
      <dgm:prSet presAssocID="{7E806D63-A0E0-4C21-9BBF-1A40AF80FE37}" presName="Image" presStyleLbl="node1" presStyleIdx="0" presStyleCnt="6"/>
      <dgm:spPr/>
    </dgm:pt>
    <dgm:pt modelId="{94865E41-85BD-4323-813A-3A2F484BE2BB}" type="pres">
      <dgm:prSet presAssocID="{7E806D63-A0E0-4C21-9BBF-1A40AF80FE37}" presName="childText" presStyleLbl="l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EA189-9CCA-45CB-A569-101F2020599E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BB24E059-1BF2-4D83-8AC1-47E09E65FE38}" type="pres">
      <dgm:prSet presAssocID="{E1CE5443-E8D1-412F-8FC9-849910410310}" presName="Image" presStyleLbl="node1" presStyleIdx="1" presStyleCnt="6"/>
      <dgm:spPr/>
    </dgm:pt>
    <dgm:pt modelId="{BFEFF4DD-7FD8-4531-A793-1B9DBA68C987}" type="pres">
      <dgm:prSet presAssocID="{E1CE5443-E8D1-412F-8FC9-849910410310}" presName="childText" presStyleLbl="l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63070-D776-45E3-9448-81CEB3A5147C}" type="pres">
      <dgm:prSet presAssocID="{F91B4844-65F9-490C-9F4C-54DE7A680339}" presName="childComposite" presStyleCnt="0">
        <dgm:presLayoutVars>
          <dgm:chMax val="0"/>
          <dgm:chPref val="0"/>
        </dgm:presLayoutVars>
      </dgm:prSet>
      <dgm:spPr/>
    </dgm:pt>
    <dgm:pt modelId="{ECEFD503-C07C-440E-A142-0FC1CBBFD1CD}" type="pres">
      <dgm:prSet presAssocID="{F91B4844-65F9-490C-9F4C-54DE7A680339}" presName="Image" presStyleLbl="node1" presStyleIdx="2" presStyleCnt="6"/>
      <dgm:spPr/>
    </dgm:pt>
    <dgm:pt modelId="{057D3968-BAF8-4757-8197-BFC4BD3D11F1}" type="pres">
      <dgm:prSet presAssocID="{F91B4844-65F9-490C-9F4C-54DE7A680339}" presName="childText" presStyleLbl="l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9745E-1B97-4A5B-9C98-18DD7B5659C9}" type="pres">
      <dgm:prSet presAssocID="{13ECA0AB-B9B2-4D0B-8F82-59CA3F96DCBF}" presName="childComposite" presStyleCnt="0">
        <dgm:presLayoutVars>
          <dgm:chMax val="0"/>
          <dgm:chPref val="0"/>
        </dgm:presLayoutVars>
      </dgm:prSet>
      <dgm:spPr/>
    </dgm:pt>
    <dgm:pt modelId="{199E290E-0AF0-499F-B9F2-A4F0B7904EBB}" type="pres">
      <dgm:prSet presAssocID="{13ECA0AB-B9B2-4D0B-8F82-59CA3F96DCBF}" presName="Image" presStyleLbl="node1" presStyleIdx="3" presStyleCnt="6"/>
      <dgm:spPr/>
    </dgm:pt>
    <dgm:pt modelId="{99168720-5F9E-4ED2-9803-8175FAC234B7}" type="pres">
      <dgm:prSet presAssocID="{13ECA0AB-B9B2-4D0B-8F82-59CA3F96DCBF}" presName="childText" presStyleLbl="l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683FC-6146-4ED1-AFD0-BECCF7A65B3F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3BEDB32B-EFFE-4233-8E04-FC5BF4808CE1}" type="pres">
      <dgm:prSet presAssocID="{D8F4E2F0-E5DB-4335-BD4B-92FE8E809FD3}" presName="rootComposite" presStyleCnt="0">
        <dgm:presLayoutVars/>
      </dgm:prSet>
      <dgm:spPr/>
    </dgm:pt>
    <dgm:pt modelId="{719E54F2-C04B-4E10-926C-5396B5699A83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8AB88990-EB4F-41E9-B399-52225495D43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69AF1BCB-3E02-4FAC-B828-237CA2B9BC6B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7E78BD9A-15F5-43C7-AF44-74525A2B07D0}" type="pres">
      <dgm:prSet presAssocID="{EF3ABC79-60E8-4388-802E-EDFF4D0DA7AD}" presName="Image" presStyleLbl="node1" presStyleIdx="4" presStyleCnt="6"/>
      <dgm:spPr/>
    </dgm:pt>
    <dgm:pt modelId="{C68FAED0-FD1D-49E8-9D33-76864101C804}" type="pres">
      <dgm:prSet presAssocID="{EF3ABC79-60E8-4388-802E-EDFF4D0DA7AD}" presName="childText" presStyleLbl="l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C5624-87EB-4356-B714-9B984A57699F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E56AC4DB-6320-4763-8AC8-B6EAF87942AD}" type="pres">
      <dgm:prSet presAssocID="{97BC5883-EA45-4343-9A3B-8ABD62CB82B2}" presName="Image" presStyleLbl="node1" presStyleIdx="5" presStyleCnt="6"/>
      <dgm:spPr/>
    </dgm:pt>
    <dgm:pt modelId="{ADC3579F-1B98-4870-A2DB-12880FDD132F}" type="pres">
      <dgm:prSet presAssocID="{97BC5883-EA45-4343-9A3B-8ABD62CB82B2}" presName="childText" presStyleLbl="l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559C80D6-3845-494B-8ADA-4AE44100154F}" type="presOf" srcId="{E1CE5443-E8D1-412F-8FC9-849910410310}" destId="{BFEFF4DD-7FD8-4531-A793-1B9DBA68C987}" srcOrd="0" destOrd="0" presId="urn:microsoft.com/office/officeart/2008/layout/PictureAccentList"/>
    <dgm:cxn modelId="{637E0FC3-5636-46C5-9C6C-605C8C13DFEE}" srcId="{AB1BB107-5931-46B7-9621-2F8B81CC6FBB}" destId="{F91B4844-65F9-490C-9F4C-54DE7A680339}" srcOrd="2" destOrd="0" parTransId="{9168E7D4-C67F-406B-8DB0-85F33579D5E2}" sibTransId="{1E94E0FB-AAF2-40C1-9646-186B51B27BAB}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693C5136-EEE6-4289-9780-86D959D01C5B}" type="presOf" srcId="{A29B9F33-9E71-4095-B0FF-966A47C5514C}" destId="{20470FC7-F048-4A22-8C72-F9D3DBB6B5B9}" srcOrd="0" destOrd="0" presId="urn:microsoft.com/office/officeart/2008/layout/PictureAccentList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9A08F025-BE33-4BC3-9D0C-5564E95E0932}" type="presOf" srcId="{97BC5883-EA45-4343-9A3B-8ABD62CB82B2}" destId="{ADC3579F-1B98-4870-A2DB-12880FDD132F}" srcOrd="0" destOrd="0" presId="urn:microsoft.com/office/officeart/2008/layout/PictureAccentList"/>
    <dgm:cxn modelId="{49193709-1B10-40C5-BB16-F7FB9A8CF0AC}" type="presOf" srcId="{D8F4E2F0-E5DB-4335-BD4B-92FE8E809FD3}" destId="{719E54F2-C04B-4E10-926C-5396B5699A83}" srcOrd="0" destOrd="0" presId="urn:microsoft.com/office/officeart/2008/layout/PictureAccentList"/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E0F5DF07-5271-44C3-9EE5-019C4DF3E825}" type="presOf" srcId="{7E806D63-A0E0-4C21-9BBF-1A40AF80FE37}" destId="{94865E41-85BD-4323-813A-3A2F484BE2BB}" srcOrd="0" destOrd="0" presId="urn:microsoft.com/office/officeart/2008/layout/PictureAccentList"/>
    <dgm:cxn modelId="{1539D6BB-6952-4F27-9093-6030DAA973DB}" type="presOf" srcId="{13ECA0AB-B9B2-4D0B-8F82-59CA3F96DCBF}" destId="{99168720-5F9E-4ED2-9803-8175FAC234B7}" srcOrd="0" destOrd="0" presId="urn:microsoft.com/office/officeart/2008/layout/PictureAccentList"/>
    <dgm:cxn modelId="{CE4FA362-B728-42BF-A8F2-6BA76D810DC7}" type="presOf" srcId="{F91B4844-65F9-490C-9F4C-54DE7A680339}" destId="{057D3968-BAF8-4757-8197-BFC4BD3D11F1}" srcOrd="0" destOrd="0" presId="urn:microsoft.com/office/officeart/2008/layout/PictureAccentList"/>
    <dgm:cxn modelId="{83CC4CBF-3700-4A15-8544-6EF23F162020}" type="presOf" srcId="{AB1BB107-5931-46B7-9621-2F8B81CC6FBB}" destId="{DCA0960B-8CDB-4FCB-B013-5BF2D6069D79}" srcOrd="0" destOrd="0" presId="urn:microsoft.com/office/officeart/2008/layout/PictureAccentList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1DD06372-9938-48F7-9910-ECC6A00A92DF}" srcId="{AB1BB107-5931-46B7-9621-2F8B81CC6FBB}" destId="{13ECA0AB-B9B2-4D0B-8F82-59CA3F96DCBF}" srcOrd="3" destOrd="0" parTransId="{49895AB7-FB17-4D23-B35E-403578E72533}" sibTransId="{F797E431-0FC9-44F1-A1B2-76FACCA0DEC8}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73213A4F-4E68-431A-A8FB-507308673342}" type="presOf" srcId="{EF3ABC79-60E8-4388-802E-EDFF4D0DA7AD}" destId="{C68FAED0-FD1D-49E8-9D33-76864101C804}" srcOrd="0" destOrd="0" presId="urn:microsoft.com/office/officeart/2008/layout/PictureAccentList"/>
    <dgm:cxn modelId="{265D67F2-37C1-473C-88D8-A3AEA2FF7A58}" type="presParOf" srcId="{20470FC7-F048-4A22-8C72-F9D3DBB6B5B9}" destId="{5C6A09B6-7775-4773-BD1E-09011FDCF960}" srcOrd="0" destOrd="0" presId="urn:microsoft.com/office/officeart/2008/layout/PictureAccentList"/>
    <dgm:cxn modelId="{2B5B6CA1-244C-4CF9-B112-85C88FB88DC1}" type="presParOf" srcId="{5C6A09B6-7775-4773-BD1E-09011FDCF960}" destId="{F31502BF-148B-47AA-8953-5622A5F6F361}" srcOrd="0" destOrd="0" presId="urn:microsoft.com/office/officeart/2008/layout/PictureAccentList"/>
    <dgm:cxn modelId="{29C6D755-2199-4FDC-A938-479A89F8144B}" type="presParOf" srcId="{F31502BF-148B-47AA-8953-5622A5F6F361}" destId="{DCA0960B-8CDB-4FCB-B013-5BF2D6069D79}" srcOrd="0" destOrd="0" presId="urn:microsoft.com/office/officeart/2008/layout/PictureAccentList"/>
    <dgm:cxn modelId="{16115258-EA73-4FE2-9EF0-399F2581CC5A}" type="presParOf" srcId="{5C6A09B6-7775-4773-BD1E-09011FDCF960}" destId="{5CC7A391-03B6-43E2-9239-8C54975710DC}" srcOrd="1" destOrd="0" presId="urn:microsoft.com/office/officeart/2008/layout/PictureAccentList"/>
    <dgm:cxn modelId="{DA05D5BE-1609-4EA8-AAA9-0672402536A1}" type="presParOf" srcId="{5CC7A391-03B6-43E2-9239-8C54975710DC}" destId="{A8352140-BE41-4C3A-B34E-D7B2FBA3AA24}" srcOrd="0" destOrd="0" presId="urn:microsoft.com/office/officeart/2008/layout/PictureAccentList"/>
    <dgm:cxn modelId="{7193D7BF-FD6C-4629-B91C-3A058718E41C}" type="presParOf" srcId="{A8352140-BE41-4C3A-B34E-D7B2FBA3AA24}" destId="{263EF483-AC31-4012-8962-0334FF877585}" srcOrd="0" destOrd="0" presId="urn:microsoft.com/office/officeart/2008/layout/PictureAccentList"/>
    <dgm:cxn modelId="{A30110D1-A525-4732-B351-77DA02F390C1}" type="presParOf" srcId="{A8352140-BE41-4C3A-B34E-D7B2FBA3AA24}" destId="{94865E41-85BD-4323-813A-3A2F484BE2BB}" srcOrd="1" destOrd="0" presId="urn:microsoft.com/office/officeart/2008/layout/PictureAccentList"/>
    <dgm:cxn modelId="{8F57027D-575B-46CF-BCE7-B72A5682199E}" type="presParOf" srcId="{5CC7A391-03B6-43E2-9239-8C54975710DC}" destId="{37CEA189-9CCA-45CB-A569-101F2020599E}" srcOrd="1" destOrd="0" presId="urn:microsoft.com/office/officeart/2008/layout/PictureAccentList"/>
    <dgm:cxn modelId="{777E8CA9-5D17-4AB4-8B81-E27CB4B95744}" type="presParOf" srcId="{37CEA189-9CCA-45CB-A569-101F2020599E}" destId="{BB24E059-1BF2-4D83-8AC1-47E09E65FE38}" srcOrd="0" destOrd="0" presId="urn:microsoft.com/office/officeart/2008/layout/PictureAccentList"/>
    <dgm:cxn modelId="{1856FB48-0998-4B84-99A9-22477946A332}" type="presParOf" srcId="{37CEA189-9CCA-45CB-A569-101F2020599E}" destId="{BFEFF4DD-7FD8-4531-A793-1B9DBA68C987}" srcOrd="1" destOrd="0" presId="urn:microsoft.com/office/officeart/2008/layout/PictureAccentList"/>
    <dgm:cxn modelId="{9F36EF4F-7457-4CFB-A509-1D35A4FA3909}" type="presParOf" srcId="{5CC7A391-03B6-43E2-9239-8C54975710DC}" destId="{99D63070-D776-45E3-9448-81CEB3A5147C}" srcOrd="2" destOrd="0" presId="urn:microsoft.com/office/officeart/2008/layout/PictureAccentList"/>
    <dgm:cxn modelId="{E8EFADA9-AAEC-4D6C-9F91-B34135F77005}" type="presParOf" srcId="{99D63070-D776-45E3-9448-81CEB3A5147C}" destId="{ECEFD503-C07C-440E-A142-0FC1CBBFD1CD}" srcOrd="0" destOrd="0" presId="urn:microsoft.com/office/officeart/2008/layout/PictureAccentList"/>
    <dgm:cxn modelId="{844E3690-4A05-4651-AE7B-F1C30CCDD42A}" type="presParOf" srcId="{99D63070-D776-45E3-9448-81CEB3A5147C}" destId="{057D3968-BAF8-4757-8197-BFC4BD3D11F1}" srcOrd="1" destOrd="0" presId="urn:microsoft.com/office/officeart/2008/layout/PictureAccentList"/>
    <dgm:cxn modelId="{60E15C96-6A4E-45A1-9A3F-1E0AFDBCA4DF}" type="presParOf" srcId="{5CC7A391-03B6-43E2-9239-8C54975710DC}" destId="{18B9745E-1B97-4A5B-9C98-18DD7B5659C9}" srcOrd="3" destOrd="0" presId="urn:microsoft.com/office/officeart/2008/layout/PictureAccentList"/>
    <dgm:cxn modelId="{72DAE4B9-C7F0-4581-B276-E85758807136}" type="presParOf" srcId="{18B9745E-1B97-4A5B-9C98-18DD7B5659C9}" destId="{199E290E-0AF0-499F-B9F2-A4F0B7904EBB}" srcOrd="0" destOrd="0" presId="urn:microsoft.com/office/officeart/2008/layout/PictureAccentList"/>
    <dgm:cxn modelId="{7AE3F667-8D1E-45CB-BE2D-0C675DC2E039}" type="presParOf" srcId="{18B9745E-1B97-4A5B-9C98-18DD7B5659C9}" destId="{99168720-5F9E-4ED2-9803-8175FAC234B7}" srcOrd="1" destOrd="0" presId="urn:microsoft.com/office/officeart/2008/layout/PictureAccentList"/>
    <dgm:cxn modelId="{23BF9AE5-6545-4267-9011-F7B6DB9E1F51}" type="presParOf" srcId="{20470FC7-F048-4A22-8C72-F9D3DBB6B5B9}" destId="{C0A683FC-6146-4ED1-AFD0-BECCF7A65B3F}" srcOrd="1" destOrd="0" presId="urn:microsoft.com/office/officeart/2008/layout/PictureAccentList"/>
    <dgm:cxn modelId="{9EFF4EF6-7964-42CB-A776-14E7A37AE78D}" type="presParOf" srcId="{C0A683FC-6146-4ED1-AFD0-BECCF7A65B3F}" destId="{3BEDB32B-EFFE-4233-8E04-FC5BF4808CE1}" srcOrd="0" destOrd="0" presId="urn:microsoft.com/office/officeart/2008/layout/PictureAccentList"/>
    <dgm:cxn modelId="{ED1C7598-4919-4124-A9E2-A6DB5993D414}" type="presParOf" srcId="{3BEDB32B-EFFE-4233-8E04-FC5BF4808CE1}" destId="{719E54F2-C04B-4E10-926C-5396B5699A83}" srcOrd="0" destOrd="0" presId="urn:microsoft.com/office/officeart/2008/layout/PictureAccentList"/>
    <dgm:cxn modelId="{1CC2823F-DD7E-4EF3-9166-65A742FC2B57}" type="presParOf" srcId="{C0A683FC-6146-4ED1-AFD0-BECCF7A65B3F}" destId="{8AB88990-EB4F-41E9-B399-52225495D43C}" srcOrd="1" destOrd="0" presId="urn:microsoft.com/office/officeart/2008/layout/PictureAccentList"/>
    <dgm:cxn modelId="{1B8E6943-E2BF-429A-93CF-9BBCCD09148E}" type="presParOf" srcId="{8AB88990-EB4F-41E9-B399-52225495D43C}" destId="{69AF1BCB-3E02-4FAC-B828-237CA2B9BC6B}" srcOrd="0" destOrd="0" presId="urn:microsoft.com/office/officeart/2008/layout/PictureAccentList"/>
    <dgm:cxn modelId="{83D18674-56AC-4585-8958-9633A5FC8E75}" type="presParOf" srcId="{69AF1BCB-3E02-4FAC-B828-237CA2B9BC6B}" destId="{7E78BD9A-15F5-43C7-AF44-74525A2B07D0}" srcOrd="0" destOrd="0" presId="urn:microsoft.com/office/officeart/2008/layout/PictureAccentList"/>
    <dgm:cxn modelId="{E9BCEECA-7F8E-4899-9984-82AEE7AB1A12}" type="presParOf" srcId="{69AF1BCB-3E02-4FAC-B828-237CA2B9BC6B}" destId="{C68FAED0-FD1D-49E8-9D33-76864101C804}" srcOrd="1" destOrd="0" presId="urn:microsoft.com/office/officeart/2008/layout/PictureAccentList"/>
    <dgm:cxn modelId="{8384F8F1-B55E-4703-9FF2-2DF9206F2322}" type="presParOf" srcId="{8AB88990-EB4F-41E9-B399-52225495D43C}" destId="{358C5624-87EB-4356-B714-9B984A57699F}" srcOrd="1" destOrd="0" presId="urn:microsoft.com/office/officeart/2008/layout/PictureAccentList"/>
    <dgm:cxn modelId="{C3CF652E-C57D-4906-9F55-B265D5EB5C32}" type="presParOf" srcId="{358C5624-87EB-4356-B714-9B984A57699F}" destId="{E56AC4DB-6320-4763-8AC8-B6EAF87942AD}" srcOrd="0" destOrd="0" presId="urn:microsoft.com/office/officeart/2008/layout/PictureAccentList"/>
    <dgm:cxn modelId="{0B0EB394-87DB-403F-AF6E-CDE062975279}" type="presParOf" srcId="{358C5624-87EB-4356-B714-9B984A57699F}" destId="{ADC3579F-1B98-4870-A2DB-12880FDD132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79398A-9883-4E65-8729-7A094A6673F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DCAAF2E-B876-47D0-9E46-FE3B40595C7A}">
      <dgm:prSet phldrT="[Text]" custT="1"/>
      <dgm:spPr/>
      <dgm:t>
        <a:bodyPr/>
        <a:lstStyle/>
        <a:p>
          <a:r>
            <a:rPr lang="en-US" sz="2400" dirty="0" smtClean="0"/>
            <a:t>Maid mediator creates job request</a:t>
          </a:r>
          <a:endParaRPr lang="en-US" sz="2400" dirty="0"/>
        </a:p>
      </dgm:t>
    </dgm:pt>
    <dgm:pt modelId="{DC9E5701-AD2A-4E92-82BC-016013BD7549}" type="parTrans" cxnId="{CE86112F-D344-44E7-A615-1EA0C445AD07}">
      <dgm:prSet/>
      <dgm:spPr/>
      <dgm:t>
        <a:bodyPr/>
        <a:lstStyle/>
        <a:p>
          <a:endParaRPr lang="en-US"/>
        </a:p>
      </dgm:t>
    </dgm:pt>
    <dgm:pt modelId="{B3075F23-238C-4C8C-83E2-4321F91945E3}" type="sibTrans" cxnId="{CE86112F-D344-44E7-A615-1EA0C445AD07}">
      <dgm:prSet/>
      <dgm:spPr/>
      <dgm:t>
        <a:bodyPr/>
        <a:lstStyle/>
        <a:p>
          <a:endParaRPr lang="en-US"/>
        </a:p>
      </dgm:t>
    </dgm:pt>
    <dgm:pt modelId="{C0D49A40-7818-43A3-88B5-4345DAC73C57}">
      <dgm:prSet phldrT="[Text]" custT="1"/>
      <dgm:spPr/>
      <dgm:t>
        <a:bodyPr/>
        <a:lstStyle/>
        <a:p>
          <a:r>
            <a:rPr lang="en-US" sz="2400" dirty="0" smtClean="0"/>
            <a:t>Maid mediator posts job request</a:t>
          </a:r>
          <a:endParaRPr lang="en-US" sz="2400" dirty="0"/>
        </a:p>
      </dgm:t>
    </dgm:pt>
    <dgm:pt modelId="{4F17FD9D-F980-46AB-AC27-76DCDA9D7F32}" type="parTrans" cxnId="{8087C10D-84F9-4AB2-8CD1-35A917C3BAA8}">
      <dgm:prSet/>
      <dgm:spPr/>
      <dgm:t>
        <a:bodyPr/>
        <a:lstStyle/>
        <a:p>
          <a:endParaRPr lang="en-US"/>
        </a:p>
      </dgm:t>
    </dgm:pt>
    <dgm:pt modelId="{777BF9B2-C8CD-4C8D-801C-A53A2FF2AEFF}" type="sibTrans" cxnId="{8087C10D-84F9-4AB2-8CD1-35A917C3BAA8}">
      <dgm:prSet/>
      <dgm:spPr/>
      <dgm:t>
        <a:bodyPr/>
        <a:lstStyle/>
        <a:p>
          <a:endParaRPr lang="en-US"/>
        </a:p>
      </dgm:t>
    </dgm:pt>
    <dgm:pt modelId="{F70CE032-2683-4E46-BD35-08772FA7134C}">
      <dgm:prSet phldrT="[Text]" custT="1"/>
      <dgm:spPr/>
      <dgm:t>
        <a:bodyPr/>
        <a:lstStyle/>
        <a:p>
          <a:r>
            <a:rPr lang="en-US" sz="2400" dirty="0" smtClean="0"/>
            <a:t>Maid or maid mediator comes to pay for job request</a:t>
          </a:r>
          <a:endParaRPr lang="en-US" sz="2400" dirty="0"/>
        </a:p>
      </dgm:t>
    </dgm:pt>
    <dgm:pt modelId="{E954EC2E-05C4-4D26-9EE1-0DC500D0C18A}" type="parTrans" cxnId="{8D1B0F0E-2528-4EE0-89EF-4585A8C25623}">
      <dgm:prSet/>
      <dgm:spPr/>
      <dgm:t>
        <a:bodyPr/>
        <a:lstStyle/>
        <a:p>
          <a:endParaRPr lang="en-US"/>
        </a:p>
      </dgm:t>
    </dgm:pt>
    <dgm:pt modelId="{9D921340-A1C7-4C32-9E18-AC228DCE5EBD}" type="sibTrans" cxnId="{8D1B0F0E-2528-4EE0-89EF-4585A8C25623}">
      <dgm:prSet/>
      <dgm:spPr/>
      <dgm:t>
        <a:bodyPr/>
        <a:lstStyle/>
        <a:p>
          <a:endParaRPr lang="en-US"/>
        </a:p>
      </dgm:t>
    </dgm:pt>
    <dgm:pt modelId="{9AAE2782-5FBC-428B-BD38-452689FC7781}">
      <dgm:prSet phldrT="[Text]" custT="1"/>
      <dgm:spPr/>
      <dgm:t>
        <a:bodyPr/>
        <a:lstStyle/>
        <a:p>
          <a:r>
            <a:rPr lang="en-US" sz="2400" dirty="0" smtClean="0"/>
            <a:t>Staff activates job request</a:t>
          </a:r>
          <a:endParaRPr lang="en-US" sz="2400" dirty="0"/>
        </a:p>
      </dgm:t>
    </dgm:pt>
    <dgm:pt modelId="{812CCCE9-00A0-4C2A-9513-36D21EF03619}" type="parTrans" cxnId="{BA78FB64-626D-49FE-8938-42409046EC87}">
      <dgm:prSet/>
      <dgm:spPr/>
      <dgm:t>
        <a:bodyPr/>
        <a:lstStyle/>
        <a:p>
          <a:endParaRPr lang="en-US"/>
        </a:p>
      </dgm:t>
    </dgm:pt>
    <dgm:pt modelId="{F12A3EA9-1876-4D02-9D18-012652832DC4}" type="sibTrans" cxnId="{BA78FB64-626D-49FE-8938-42409046EC87}">
      <dgm:prSet/>
      <dgm:spPr/>
      <dgm:t>
        <a:bodyPr/>
        <a:lstStyle/>
        <a:p>
          <a:endParaRPr lang="en-US"/>
        </a:p>
      </dgm:t>
    </dgm:pt>
    <dgm:pt modelId="{1A17E5F4-26B2-4CE5-AEDC-6485987518E4}" type="pres">
      <dgm:prSet presAssocID="{1A79398A-9883-4E65-8729-7A094A6673FF}" presName="linearFlow" presStyleCnt="0">
        <dgm:presLayoutVars>
          <dgm:resizeHandles val="exact"/>
        </dgm:presLayoutVars>
      </dgm:prSet>
      <dgm:spPr/>
    </dgm:pt>
    <dgm:pt modelId="{E958AC02-217D-4732-AC7B-0C40CC82E975}" type="pres">
      <dgm:prSet presAssocID="{EDCAAF2E-B876-47D0-9E46-FE3B40595C7A}" presName="node" presStyleLbl="node1" presStyleIdx="0" presStyleCnt="4" custScaleX="2661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DA8D8-8A2D-4140-A68E-92E75BF126F7}" type="pres">
      <dgm:prSet presAssocID="{B3075F23-238C-4C8C-83E2-4321F91945E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BCC9A79-73D0-4F06-9F18-1E1CA6BB486C}" type="pres">
      <dgm:prSet presAssocID="{B3075F23-238C-4C8C-83E2-4321F91945E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3559535-39B0-464A-8840-768BD3147919}" type="pres">
      <dgm:prSet presAssocID="{C0D49A40-7818-43A3-88B5-4345DAC73C57}" presName="node" presStyleLbl="node1" presStyleIdx="1" presStyleCnt="4" custScaleX="2654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20C54-6FF9-44BF-B3AC-39937BEA5F53}" type="pres">
      <dgm:prSet presAssocID="{777BF9B2-C8CD-4C8D-801C-A53A2FF2AEF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3F416DD-E0CD-436C-A3CA-666FAAF775EF}" type="pres">
      <dgm:prSet presAssocID="{777BF9B2-C8CD-4C8D-801C-A53A2FF2AEF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B28E56E-559E-4B5B-A202-7698C89A1C08}" type="pres">
      <dgm:prSet presAssocID="{F70CE032-2683-4E46-BD35-08772FA7134C}" presName="node" presStyleLbl="node1" presStyleIdx="2" presStyleCnt="4" custScaleX="263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0D57-6698-45D8-B516-AB73C5A46CEF}" type="pres">
      <dgm:prSet presAssocID="{9D921340-A1C7-4C32-9E18-AC228DCE5EB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2CF3991-5E47-431A-999C-A703F9E1ED39}" type="pres">
      <dgm:prSet presAssocID="{9D921340-A1C7-4C32-9E18-AC228DCE5EB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B32702A-5D63-498A-BEC8-83AFF4826058}" type="pres">
      <dgm:prSet presAssocID="{9AAE2782-5FBC-428B-BD38-452689FC7781}" presName="node" presStyleLbl="node1" presStyleIdx="3" presStyleCnt="4" custScaleX="261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CE6F95-06B9-4279-AFA3-E012DF73B938}" type="presOf" srcId="{C0D49A40-7818-43A3-88B5-4345DAC73C57}" destId="{A3559535-39B0-464A-8840-768BD3147919}" srcOrd="0" destOrd="0" presId="urn:microsoft.com/office/officeart/2005/8/layout/process2"/>
    <dgm:cxn modelId="{EF70A771-7278-4677-8238-FBB84D740141}" type="presOf" srcId="{F70CE032-2683-4E46-BD35-08772FA7134C}" destId="{8B28E56E-559E-4B5B-A202-7698C89A1C08}" srcOrd="0" destOrd="0" presId="urn:microsoft.com/office/officeart/2005/8/layout/process2"/>
    <dgm:cxn modelId="{C86263D0-9E26-4ED4-936E-E1DFEA7A538F}" type="presOf" srcId="{9D921340-A1C7-4C32-9E18-AC228DCE5EBD}" destId="{554F0D57-6698-45D8-B516-AB73C5A46CEF}" srcOrd="0" destOrd="0" presId="urn:microsoft.com/office/officeart/2005/8/layout/process2"/>
    <dgm:cxn modelId="{76322BAE-2DEF-40EC-8079-2CA46ACC7583}" type="presOf" srcId="{9AAE2782-5FBC-428B-BD38-452689FC7781}" destId="{3B32702A-5D63-498A-BEC8-83AFF4826058}" srcOrd="0" destOrd="0" presId="urn:microsoft.com/office/officeart/2005/8/layout/process2"/>
    <dgm:cxn modelId="{BA78FB64-626D-49FE-8938-42409046EC87}" srcId="{1A79398A-9883-4E65-8729-7A094A6673FF}" destId="{9AAE2782-5FBC-428B-BD38-452689FC7781}" srcOrd="3" destOrd="0" parTransId="{812CCCE9-00A0-4C2A-9513-36D21EF03619}" sibTransId="{F12A3EA9-1876-4D02-9D18-012652832DC4}"/>
    <dgm:cxn modelId="{DB479AAB-F507-4BCA-8ECA-E1872C454EED}" type="presOf" srcId="{1A79398A-9883-4E65-8729-7A094A6673FF}" destId="{1A17E5F4-26B2-4CE5-AEDC-6485987518E4}" srcOrd="0" destOrd="0" presId="urn:microsoft.com/office/officeart/2005/8/layout/process2"/>
    <dgm:cxn modelId="{F93971D1-43FC-4D52-896F-432FD3098978}" type="presOf" srcId="{B3075F23-238C-4C8C-83E2-4321F91945E3}" destId="{9BCC9A79-73D0-4F06-9F18-1E1CA6BB486C}" srcOrd="1" destOrd="0" presId="urn:microsoft.com/office/officeart/2005/8/layout/process2"/>
    <dgm:cxn modelId="{CE86112F-D344-44E7-A615-1EA0C445AD07}" srcId="{1A79398A-9883-4E65-8729-7A094A6673FF}" destId="{EDCAAF2E-B876-47D0-9E46-FE3B40595C7A}" srcOrd="0" destOrd="0" parTransId="{DC9E5701-AD2A-4E92-82BC-016013BD7549}" sibTransId="{B3075F23-238C-4C8C-83E2-4321F91945E3}"/>
    <dgm:cxn modelId="{AD1DCA40-D88C-420A-A1BE-B34A11943461}" type="presOf" srcId="{777BF9B2-C8CD-4C8D-801C-A53A2FF2AEFF}" destId="{53F416DD-E0CD-436C-A3CA-666FAAF775EF}" srcOrd="1" destOrd="0" presId="urn:microsoft.com/office/officeart/2005/8/layout/process2"/>
    <dgm:cxn modelId="{8D1B0F0E-2528-4EE0-89EF-4585A8C25623}" srcId="{1A79398A-9883-4E65-8729-7A094A6673FF}" destId="{F70CE032-2683-4E46-BD35-08772FA7134C}" srcOrd="2" destOrd="0" parTransId="{E954EC2E-05C4-4D26-9EE1-0DC500D0C18A}" sibTransId="{9D921340-A1C7-4C32-9E18-AC228DCE5EBD}"/>
    <dgm:cxn modelId="{8759561B-AA4F-415E-B7DB-660CD0375BC4}" type="presOf" srcId="{EDCAAF2E-B876-47D0-9E46-FE3B40595C7A}" destId="{E958AC02-217D-4732-AC7B-0C40CC82E975}" srcOrd="0" destOrd="0" presId="urn:microsoft.com/office/officeart/2005/8/layout/process2"/>
    <dgm:cxn modelId="{F80759BF-730B-481D-AB8E-AE9E97CC68FB}" type="presOf" srcId="{777BF9B2-C8CD-4C8D-801C-A53A2FF2AEFF}" destId="{EC720C54-6FF9-44BF-B3AC-39937BEA5F53}" srcOrd="0" destOrd="0" presId="urn:microsoft.com/office/officeart/2005/8/layout/process2"/>
    <dgm:cxn modelId="{8087C10D-84F9-4AB2-8CD1-35A917C3BAA8}" srcId="{1A79398A-9883-4E65-8729-7A094A6673FF}" destId="{C0D49A40-7818-43A3-88B5-4345DAC73C57}" srcOrd="1" destOrd="0" parTransId="{4F17FD9D-F980-46AB-AC27-76DCDA9D7F32}" sibTransId="{777BF9B2-C8CD-4C8D-801C-A53A2FF2AEFF}"/>
    <dgm:cxn modelId="{87C3B0A3-C8CF-4498-B45D-F7A8CFBDA3CE}" type="presOf" srcId="{9D921340-A1C7-4C32-9E18-AC228DCE5EBD}" destId="{22CF3991-5E47-431A-999C-A703F9E1ED39}" srcOrd="1" destOrd="0" presId="urn:microsoft.com/office/officeart/2005/8/layout/process2"/>
    <dgm:cxn modelId="{85852C2D-97AA-4303-837D-4AEEED0BF9D2}" type="presOf" srcId="{B3075F23-238C-4C8C-83E2-4321F91945E3}" destId="{6B5DA8D8-8A2D-4140-A68E-92E75BF126F7}" srcOrd="0" destOrd="0" presId="urn:microsoft.com/office/officeart/2005/8/layout/process2"/>
    <dgm:cxn modelId="{8096CDB5-624C-4E6D-9FD9-D550B012CEF9}" type="presParOf" srcId="{1A17E5F4-26B2-4CE5-AEDC-6485987518E4}" destId="{E958AC02-217D-4732-AC7B-0C40CC82E975}" srcOrd="0" destOrd="0" presId="urn:microsoft.com/office/officeart/2005/8/layout/process2"/>
    <dgm:cxn modelId="{DF3CD4B8-9099-4D27-AF48-4E774CC1AFDC}" type="presParOf" srcId="{1A17E5F4-26B2-4CE5-AEDC-6485987518E4}" destId="{6B5DA8D8-8A2D-4140-A68E-92E75BF126F7}" srcOrd="1" destOrd="0" presId="urn:microsoft.com/office/officeart/2005/8/layout/process2"/>
    <dgm:cxn modelId="{641A71E0-DAB8-453E-9695-2AE16F542295}" type="presParOf" srcId="{6B5DA8D8-8A2D-4140-A68E-92E75BF126F7}" destId="{9BCC9A79-73D0-4F06-9F18-1E1CA6BB486C}" srcOrd="0" destOrd="0" presId="urn:microsoft.com/office/officeart/2005/8/layout/process2"/>
    <dgm:cxn modelId="{68CB2E1D-9F64-45BA-A81F-F0C079784422}" type="presParOf" srcId="{1A17E5F4-26B2-4CE5-AEDC-6485987518E4}" destId="{A3559535-39B0-464A-8840-768BD3147919}" srcOrd="2" destOrd="0" presId="urn:microsoft.com/office/officeart/2005/8/layout/process2"/>
    <dgm:cxn modelId="{4E85CD9F-9DBB-4D42-878B-E478F8640428}" type="presParOf" srcId="{1A17E5F4-26B2-4CE5-AEDC-6485987518E4}" destId="{EC720C54-6FF9-44BF-B3AC-39937BEA5F53}" srcOrd="3" destOrd="0" presId="urn:microsoft.com/office/officeart/2005/8/layout/process2"/>
    <dgm:cxn modelId="{6C62E43F-A3D1-4812-81D2-805123DE6448}" type="presParOf" srcId="{EC720C54-6FF9-44BF-B3AC-39937BEA5F53}" destId="{53F416DD-E0CD-436C-A3CA-666FAAF775EF}" srcOrd="0" destOrd="0" presId="urn:microsoft.com/office/officeart/2005/8/layout/process2"/>
    <dgm:cxn modelId="{61DD3823-CE7C-48EC-99FB-15AB0545CDCB}" type="presParOf" srcId="{1A17E5F4-26B2-4CE5-AEDC-6485987518E4}" destId="{8B28E56E-559E-4B5B-A202-7698C89A1C08}" srcOrd="4" destOrd="0" presId="urn:microsoft.com/office/officeart/2005/8/layout/process2"/>
    <dgm:cxn modelId="{72DE7ECD-AFB7-483B-8C4C-C07037AE732E}" type="presParOf" srcId="{1A17E5F4-26B2-4CE5-AEDC-6485987518E4}" destId="{554F0D57-6698-45D8-B516-AB73C5A46CEF}" srcOrd="5" destOrd="0" presId="urn:microsoft.com/office/officeart/2005/8/layout/process2"/>
    <dgm:cxn modelId="{F8EA3E49-6838-4B25-A0B3-F610157100D7}" type="presParOf" srcId="{554F0D57-6698-45D8-B516-AB73C5A46CEF}" destId="{22CF3991-5E47-431A-999C-A703F9E1ED39}" srcOrd="0" destOrd="0" presId="urn:microsoft.com/office/officeart/2005/8/layout/process2"/>
    <dgm:cxn modelId="{95A81725-5DCF-4C9D-971E-2F45DBEE6A55}" type="presParOf" srcId="{1A17E5F4-26B2-4CE5-AEDC-6485987518E4}" destId="{3B32702A-5D63-498A-BEC8-83AFF48260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924240" y="1614495"/>
          <a:ext cx="2392299" cy="50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46320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Job Request</a:t>
          </a:r>
          <a:endParaRPr lang="en-US" sz="3100" kern="1200" dirty="0"/>
        </a:p>
      </dsp:txBody>
      <dsp:txXfrm rot="16200000">
        <a:off x="-924240" y="1614495"/>
        <a:ext cx="2392299" cy="506063"/>
      </dsp:txXfrm>
    </dsp:sp>
    <dsp:sp modelId="{061A8542-C8EA-4A90-97C1-69ED99FFC1CA}">
      <dsp:nvSpPr>
        <dsp:cNvPr id="0" name=""/>
        <dsp:cNvSpPr/>
      </dsp:nvSpPr>
      <dsp:spPr>
        <a:xfrm>
          <a:off x="524940" y="671377"/>
          <a:ext cx="2770882" cy="2392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446320" rIns="199136" bIns="199136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tx1"/>
              </a:solidFill>
            </a:rPr>
            <a:t>3-5tr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tx1"/>
              </a:solidFill>
            </a:rPr>
            <a:t>Chăm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bệnh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tx1"/>
              </a:solidFill>
            </a:rPr>
            <a:t>Chăm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già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tx1"/>
              </a:solidFill>
            </a:rPr>
            <a:t>Chăm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trẻ</a:t>
          </a:r>
          <a:endParaRPr lang="en-US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>
              <a:solidFill>
                <a:schemeClr val="tx1"/>
              </a:solidFill>
            </a:rPr>
            <a:t>Chăm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khuyết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tật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524940" y="671377"/>
        <a:ext cx="2770882" cy="2392299"/>
      </dsp:txXfrm>
    </dsp:sp>
    <dsp:sp modelId="{1E9B94B1-9859-4A69-B478-C1772A497A57}">
      <dsp:nvSpPr>
        <dsp:cNvPr id="0" name=""/>
        <dsp:cNvSpPr/>
      </dsp:nvSpPr>
      <dsp:spPr>
        <a:xfrm>
          <a:off x="18877" y="3373"/>
          <a:ext cx="1012126" cy="1012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2214204" y="3320334"/>
          <a:ext cx="5038633" cy="565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8529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Recruitment</a:t>
          </a:r>
          <a:endParaRPr lang="en-US" sz="4000" kern="1200" dirty="0"/>
        </a:p>
      </dsp:txBody>
      <dsp:txXfrm rot="16200000">
        <a:off x="-2214204" y="3320334"/>
        <a:ext cx="5038633" cy="565261"/>
      </dsp:txXfrm>
    </dsp:sp>
    <dsp:sp modelId="{061A8542-C8EA-4A90-97C1-69ED99FFC1CA}">
      <dsp:nvSpPr>
        <dsp:cNvPr id="0" name=""/>
        <dsp:cNvSpPr/>
      </dsp:nvSpPr>
      <dsp:spPr>
        <a:xfrm>
          <a:off x="587743" y="1083648"/>
          <a:ext cx="2815599" cy="50386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498529" rIns="277368" bIns="277368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Nữ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>
              <a:solidFill>
                <a:schemeClr val="tx1"/>
              </a:solidFill>
            </a:rPr>
            <a:t>21-30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>
              <a:solidFill>
                <a:schemeClr val="tx1"/>
              </a:solidFill>
            </a:rPr>
            <a:t>1-3 </a:t>
          </a:r>
          <a:r>
            <a:rPr lang="en-US" sz="3000" kern="1200" dirty="0" err="1" smtClean="0">
              <a:solidFill>
                <a:schemeClr val="tx1"/>
              </a:solidFill>
            </a:rPr>
            <a:t>năm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Miền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trung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Quận</a:t>
          </a:r>
          <a:r>
            <a:rPr lang="en-US" sz="3000" kern="1200" dirty="0" smtClean="0">
              <a:solidFill>
                <a:schemeClr val="tx1"/>
              </a:solidFill>
            </a:rPr>
            <a:t> 2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>
              <a:solidFill>
                <a:schemeClr val="tx1"/>
              </a:solidFill>
            </a:rPr>
            <a:t>3-5 </a:t>
          </a:r>
          <a:r>
            <a:rPr lang="en-US" sz="3000" kern="1200" dirty="0" err="1" smtClean="0">
              <a:solidFill>
                <a:schemeClr val="tx1"/>
              </a:solidFill>
            </a:rPr>
            <a:t>tr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Chăm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sóc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già</a:t>
          </a:r>
          <a:endParaRPr 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Chăm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bệnh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587743" y="1083648"/>
        <a:ext cx="2815599" cy="5038633"/>
      </dsp:txXfrm>
    </dsp:sp>
    <dsp:sp modelId="{1E9B94B1-9859-4A69-B478-C1772A497A57}">
      <dsp:nvSpPr>
        <dsp:cNvPr id="0" name=""/>
        <dsp:cNvSpPr/>
      </dsp:nvSpPr>
      <dsp:spPr>
        <a:xfrm>
          <a:off x="22481" y="337504"/>
          <a:ext cx="1130522" cy="11305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BE147F-658A-4EEB-AB55-485ABB733FF0}">
      <dsp:nvSpPr>
        <dsp:cNvPr id="0" name=""/>
        <dsp:cNvSpPr/>
      </dsp:nvSpPr>
      <dsp:spPr>
        <a:xfrm>
          <a:off x="0" y="0"/>
          <a:ext cx="1352550" cy="180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DD912-5905-44F2-8E8D-73FFFD8CEB66}">
      <dsp:nvSpPr>
        <dsp:cNvPr id="0" name=""/>
        <dsp:cNvSpPr/>
      </dsp:nvSpPr>
      <dsp:spPr>
        <a:xfrm>
          <a:off x="109102" y="461225"/>
          <a:ext cx="110819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0" rIns="0" bIns="2540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Match</a:t>
          </a:r>
          <a:endParaRPr lang="en-US" sz="2500" kern="1200" dirty="0"/>
        </a:p>
      </dsp:txBody>
      <dsp:txXfrm>
        <a:off x="109102" y="461225"/>
        <a:ext cx="1108192" cy="90000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824722" y="1444856"/>
          <a:ext cx="2140934" cy="45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99424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Profile</a:t>
          </a:r>
          <a:endParaRPr lang="en-US" sz="3200" kern="1200" dirty="0"/>
        </a:p>
      </dsp:txBody>
      <dsp:txXfrm rot="16200000">
        <a:off x="-824722" y="1444856"/>
        <a:ext cx="2140934" cy="452890"/>
      </dsp:txXfrm>
    </dsp:sp>
    <dsp:sp modelId="{061A8542-C8EA-4A90-97C1-69ED99FFC1CA}">
      <dsp:nvSpPr>
        <dsp:cNvPr id="0" name=""/>
        <dsp:cNvSpPr/>
      </dsp:nvSpPr>
      <dsp:spPr>
        <a:xfrm>
          <a:off x="472190" y="600834"/>
          <a:ext cx="2785110" cy="2140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9942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1"/>
              </a:solidFill>
            </a:rPr>
            <a:t>Nữ</a:t>
          </a:r>
          <a:endParaRPr 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1"/>
              </a:solidFill>
            </a:rPr>
            <a:t>Quận</a:t>
          </a:r>
          <a:r>
            <a:rPr lang="en-US" sz="1900" kern="1200" dirty="0" smtClean="0">
              <a:solidFill>
                <a:schemeClr val="tx1"/>
              </a:solidFill>
            </a:rPr>
            <a:t> 2</a:t>
          </a:r>
          <a:endParaRPr 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1"/>
              </a:solidFill>
            </a:rPr>
            <a:t>Miền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trung</a:t>
          </a:r>
          <a:endParaRPr 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tx1"/>
              </a:solidFill>
            </a:rPr>
            <a:t>21-30 </a:t>
          </a:r>
          <a:r>
            <a:rPr lang="en-US" sz="1900" kern="1200" dirty="0" err="1" smtClean="0">
              <a:solidFill>
                <a:schemeClr val="tx1"/>
              </a:solidFill>
            </a:rPr>
            <a:t>tuổi</a:t>
          </a:r>
          <a:endParaRPr 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tx1"/>
              </a:solidFill>
            </a:rPr>
            <a:t>1-3 </a:t>
          </a:r>
          <a:r>
            <a:rPr lang="en-US" sz="1900" kern="1200" dirty="0" err="1" smtClean="0">
              <a:solidFill>
                <a:schemeClr val="tx1"/>
              </a:solidFill>
            </a:rPr>
            <a:t>năm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72190" y="600834"/>
        <a:ext cx="2785110" cy="2140934"/>
      </dsp:txXfrm>
    </dsp:sp>
    <dsp:sp modelId="{1E9B94B1-9859-4A69-B478-C1772A497A57}">
      <dsp:nvSpPr>
        <dsp:cNvPr id="0" name=""/>
        <dsp:cNvSpPr/>
      </dsp:nvSpPr>
      <dsp:spPr>
        <a:xfrm>
          <a:off x="19299" y="0"/>
          <a:ext cx="905780" cy="905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924240" y="1614495"/>
          <a:ext cx="2392299" cy="50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46320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Job Request</a:t>
          </a:r>
          <a:endParaRPr lang="en-US" sz="3100" kern="1200" dirty="0"/>
        </a:p>
      </dsp:txBody>
      <dsp:txXfrm rot="16200000">
        <a:off x="-924240" y="1614495"/>
        <a:ext cx="2392299" cy="506063"/>
      </dsp:txXfrm>
    </dsp:sp>
    <dsp:sp modelId="{061A8542-C8EA-4A90-97C1-69ED99FFC1CA}">
      <dsp:nvSpPr>
        <dsp:cNvPr id="0" name=""/>
        <dsp:cNvSpPr/>
      </dsp:nvSpPr>
      <dsp:spPr>
        <a:xfrm>
          <a:off x="524940" y="671377"/>
          <a:ext cx="2770882" cy="2392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46320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100" kern="1200" dirty="0">
            <a:solidFill>
              <a:schemeClr val="tx1"/>
            </a:solidFill>
          </a:endParaRPr>
        </a:p>
      </dsp:txBody>
      <dsp:txXfrm>
        <a:off x="524940" y="671377"/>
        <a:ext cx="2770882" cy="2392299"/>
      </dsp:txXfrm>
    </dsp:sp>
    <dsp:sp modelId="{1E9B94B1-9859-4A69-B478-C1772A497A57}">
      <dsp:nvSpPr>
        <dsp:cNvPr id="0" name=""/>
        <dsp:cNvSpPr/>
      </dsp:nvSpPr>
      <dsp:spPr>
        <a:xfrm>
          <a:off x="18877" y="3373"/>
          <a:ext cx="1012126" cy="1012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2214204" y="3320334"/>
          <a:ext cx="5038633" cy="565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8529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Recruitment</a:t>
          </a:r>
          <a:endParaRPr lang="en-US" sz="4000" kern="1200" dirty="0"/>
        </a:p>
      </dsp:txBody>
      <dsp:txXfrm rot="16200000">
        <a:off x="-2214204" y="3320334"/>
        <a:ext cx="5038633" cy="565261"/>
      </dsp:txXfrm>
    </dsp:sp>
    <dsp:sp modelId="{061A8542-C8EA-4A90-97C1-69ED99FFC1CA}">
      <dsp:nvSpPr>
        <dsp:cNvPr id="0" name=""/>
        <dsp:cNvSpPr/>
      </dsp:nvSpPr>
      <dsp:spPr>
        <a:xfrm>
          <a:off x="587743" y="1083648"/>
          <a:ext cx="2815599" cy="50386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98529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100" kern="1200" dirty="0">
            <a:solidFill>
              <a:schemeClr val="tx1"/>
            </a:solidFill>
          </a:endParaRPr>
        </a:p>
      </dsp:txBody>
      <dsp:txXfrm>
        <a:off x="587743" y="1083648"/>
        <a:ext cx="2815599" cy="5038633"/>
      </dsp:txXfrm>
    </dsp:sp>
    <dsp:sp modelId="{1E9B94B1-9859-4A69-B478-C1772A497A57}">
      <dsp:nvSpPr>
        <dsp:cNvPr id="0" name=""/>
        <dsp:cNvSpPr/>
      </dsp:nvSpPr>
      <dsp:spPr>
        <a:xfrm>
          <a:off x="22481" y="337504"/>
          <a:ext cx="1130522" cy="11305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BE147F-658A-4EEB-AB55-485ABB733FF0}">
      <dsp:nvSpPr>
        <dsp:cNvPr id="0" name=""/>
        <dsp:cNvSpPr/>
      </dsp:nvSpPr>
      <dsp:spPr>
        <a:xfrm>
          <a:off x="0" y="0"/>
          <a:ext cx="1760935" cy="180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DD912-5905-44F2-8E8D-73FFFD8CEB66}">
      <dsp:nvSpPr>
        <dsp:cNvPr id="0" name=""/>
        <dsp:cNvSpPr/>
      </dsp:nvSpPr>
      <dsp:spPr>
        <a:xfrm>
          <a:off x="142044" y="461225"/>
          <a:ext cx="1442797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0" rIns="0" bIns="2540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FF0000"/>
              </a:solidFill>
            </a:rPr>
            <a:t>Not Match</a:t>
          </a:r>
          <a:endParaRPr lang="en-US" sz="2500" kern="1200" dirty="0">
            <a:solidFill>
              <a:srgbClr val="FF0000"/>
            </a:solidFill>
          </a:endParaRPr>
        </a:p>
      </dsp:txBody>
      <dsp:txXfrm>
        <a:off x="142044" y="461225"/>
        <a:ext cx="1442797" cy="90000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9982DA-0ACF-42D5-9688-8708B3A8EFDD}">
      <dsp:nvSpPr>
        <dsp:cNvPr id="0" name=""/>
        <dsp:cNvSpPr/>
      </dsp:nvSpPr>
      <dsp:spPr>
        <a:xfrm rot="16200000">
          <a:off x="-824722" y="1444856"/>
          <a:ext cx="2140934" cy="45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99424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Profile</a:t>
          </a:r>
          <a:endParaRPr lang="en-US" sz="3200" kern="1200" dirty="0"/>
        </a:p>
      </dsp:txBody>
      <dsp:txXfrm rot="16200000">
        <a:off x="-824722" y="1444856"/>
        <a:ext cx="2140934" cy="452890"/>
      </dsp:txXfrm>
    </dsp:sp>
    <dsp:sp modelId="{061A8542-C8EA-4A90-97C1-69ED99FFC1CA}">
      <dsp:nvSpPr>
        <dsp:cNvPr id="0" name=""/>
        <dsp:cNvSpPr/>
      </dsp:nvSpPr>
      <dsp:spPr>
        <a:xfrm>
          <a:off x="472190" y="600834"/>
          <a:ext cx="2785110" cy="2140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99424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100" kern="1200" dirty="0">
            <a:solidFill>
              <a:schemeClr val="tx1"/>
            </a:solidFill>
          </a:endParaRPr>
        </a:p>
      </dsp:txBody>
      <dsp:txXfrm>
        <a:off x="472190" y="600834"/>
        <a:ext cx="2785110" cy="2140934"/>
      </dsp:txXfrm>
    </dsp:sp>
    <dsp:sp modelId="{1E9B94B1-9859-4A69-B478-C1772A497A57}">
      <dsp:nvSpPr>
        <dsp:cNvPr id="0" name=""/>
        <dsp:cNvSpPr/>
      </dsp:nvSpPr>
      <dsp:spPr>
        <a:xfrm>
          <a:off x="19299" y="0"/>
          <a:ext cx="905780" cy="905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91B976-A12A-4751-8254-2AFC5981E498}">
      <dsp:nvSpPr>
        <dsp:cNvPr id="0" name=""/>
        <dsp:cNvSpPr/>
      </dsp:nvSpPr>
      <dsp:spPr>
        <a:xfrm rot="10800000">
          <a:off x="1400184" y="21490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Only online payment by PayPal service.</a:t>
          </a:r>
          <a:endParaRPr lang="en-US" sz="3200" kern="1200" dirty="0"/>
        </a:p>
      </dsp:txBody>
      <dsp:txXfrm rot="10800000">
        <a:off x="1400184" y="21490"/>
        <a:ext cx="4053840" cy="1766947"/>
      </dsp:txXfrm>
    </dsp:sp>
    <dsp:sp modelId="{4B1CAC1D-C654-4124-A739-D84414DBA671}">
      <dsp:nvSpPr>
        <dsp:cNvPr id="0" name=""/>
        <dsp:cNvSpPr/>
      </dsp:nvSpPr>
      <dsp:spPr>
        <a:xfrm>
          <a:off x="579343" y="1329"/>
          <a:ext cx="1766947" cy="1766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0978-4932-4D25-85A8-0ADEE41F1AE9}">
      <dsp:nvSpPr>
        <dsp:cNvPr id="0" name=""/>
        <dsp:cNvSpPr/>
      </dsp:nvSpPr>
      <dsp:spPr>
        <a:xfrm rot="10800000">
          <a:off x="1462816" y="2295723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 to manage human problem.</a:t>
          </a:r>
          <a:endParaRPr lang="en-US" sz="3200" kern="1200" dirty="0"/>
        </a:p>
      </dsp:txBody>
      <dsp:txXfrm rot="10800000">
        <a:off x="1462816" y="2295723"/>
        <a:ext cx="4053840" cy="1766947"/>
      </dsp:txXfrm>
    </dsp:sp>
    <dsp:sp modelId="{DC299C18-AC1A-446D-AC36-50F0ED684BB2}">
      <dsp:nvSpPr>
        <dsp:cNvPr id="0" name=""/>
        <dsp:cNvSpPr/>
      </dsp:nvSpPr>
      <dsp:spPr>
        <a:xfrm>
          <a:off x="579343" y="2295723"/>
          <a:ext cx="1766947" cy="1766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88916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60906" y="1128354"/>
          <a:ext cx="913627" cy="913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Visual Studio 2012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1128354"/>
        <a:ext cx="913627" cy="913627"/>
      </dsp:txXfrm>
    </dsp:sp>
    <dsp:sp modelId="{24895107-7620-4FCC-89E1-FE7AD68D283E}">
      <dsp:nvSpPr>
        <dsp:cNvPr id="0" name=""/>
        <dsp:cNvSpPr/>
      </dsp:nvSpPr>
      <dsp:spPr>
        <a:xfrm>
          <a:off x="3598798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970788" y="1128354"/>
          <a:ext cx="913627" cy="913627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SQL Server 2008 R2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1128354"/>
        <a:ext cx="913627" cy="913627"/>
      </dsp:txXfrm>
    </dsp:sp>
    <dsp:sp modelId="{B2B0357D-AFAA-4469-A356-E5A99A2114F9}">
      <dsp:nvSpPr>
        <dsp:cNvPr id="0" name=""/>
        <dsp:cNvSpPr/>
      </dsp:nvSpPr>
      <dsp:spPr>
        <a:xfrm>
          <a:off x="6208680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580670" y="1128354"/>
          <a:ext cx="913627" cy="913627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ASP.NET MVC4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1128354"/>
        <a:ext cx="913627" cy="913627"/>
      </dsp:txXfrm>
    </dsp:sp>
    <dsp:sp modelId="{A988E8F9-8240-4438-A9C9-DC041B158E5F}">
      <dsp:nvSpPr>
        <dsp:cNvPr id="0" name=""/>
        <dsp:cNvSpPr/>
      </dsp:nvSpPr>
      <dsp:spPr>
        <a:xfrm>
          <a:off x="988916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60906" y="2893403"/>
          <a:ext cx="913627" cy="913627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JavaScript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2893403"/>
        <a:ext cx="913627" cy="913627"/>
      </dsp:txXfrm>
    </dsp:sp>
    <dsp:sp modelId="{DA7A5A13-8374-4436-A082-78ED0DE4D218}">
      <dsp:nvSpPr>
        <dsp:cNvPr id="0" name=""/>
        <dsp:cNvSpPr/>
      </dsp:nvSpPr>
      <dsp:spPr>
        <a:xfrm>
          <a:off x="3598798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970788" y="2893403"/>
          <a:ext cx="913627" cy="913627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solidFill>
                <a:schemeClr val="tx1"/>
              </a:solidFill>
            </a:rPr>
            <a:t>JQuery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2893403"/>
        <a:ext cx="913627" cy="913627"/>
      </dsp:txXfrm>
    </dsp:sp>
    <dsp:sp modelId="{98110EBF-7E3C-41EA-8561-1B08530DB6E5}">
      <dsp:nvSpPr>
        <dsp:cNvPr id="0" name=""/>
        <dsp:cNvSpPr/>
      </dsp:nvSpPr>
      <dsp:spPr>
        <a:xfrm>
          <a:off x="6208680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5580670" y="2893403"/>
          <a:ext cx="913627" cy="913627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Bootstrap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2893403"/>
        <a:ext cx="913627" cy="91362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209479" y="1877876"/>
          <a:ext cx="2944630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 service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09479" y="1877876"/>
        <a:ext cx="2944630" cy="725289"/>
      </dsp:txXfrm>
    </dsp:sp>
    <dsp:sp modelId="{4F8BC259-B028-4233-B906-4E6D0F858F09}">
      <dsp:nvSpPr>
        <dsp:cNvPr id="0" name=""/>
        <dsp:cNvSpPr/>
      </dsp:nvSpPr>
      <dsp:spPr>
        <a:xfrm rot="17945813">
          <a:off x="2847632" y="1703157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17945813">
        <a:off x="3414395" y="1689389"/>
        <a:ext cx="59659" cy="59659"/>
      </dsp:txXfrm>
    </dsp:sp>
    <dsp:sp modelId="{64227652-3D04-4458-A4FE-03D0A1ADD60E}">
      <dsp:nvSpPr>
        <dsp:cNvPr id="0" name=""/>
        <dsp:cNvSpPr/>
      </dsp:nvSpPr>
      <dsp:spPr>
        <a:xfrm>
          <a:off x="373434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Customer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734340" y="835273"/>
        <a:ext cx="1450578" cy="725289"/>
      </dsp:txXfrm>
    </dsp:sp>
    <dsp:sp modelId="{EE7C60AA-C635-41F7-8206-637141DA1A85}">
      <dsp:nvSpPr>
        <dsp:cNvPr id="0" name=""/>
        <dsp:cNvSpPr/>
      </dsp:nvSpPr>
      <dsp:spPr>
        <a:xfrm rot="18289469">
          <a:off x="4967008" y="764814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18289469">
        <a:off x="5449632" y="755475"/>
        <a:ext cx="50802" cy="50802"/>
      </dsp:txXfrm>
    </dsp:sp>
    <dsp:sp modelId="{EA46B502-FE1E-4534-B381-1D6639EB5DE3}">
      <dsp:nvSpPr>
        <dsp:cNvPr id="0" name=""/>
        <dsp:cNvSpPr/>
      </dsp:nvSpPr>
      <dsp:spPr>
        <a:xfrm>
          <a:off x="5765149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Search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5149" y="1190"/>
        <a:ext cx="1450578" cy="725289"/>
      </dsp:txXfrm>
    </dsp:sp>
    <dsp:sp modelId="{2AD55D81-848F-4EAB-9F91-4AC520002496}">
      <dsp:nvSpPr>
        <dsp:cNvPr id="0" name=""/>
        <dsp:cNvSpPr/>
      </dsp:nvSpPr>
      <dsp:spPr>
        <a:xfrm>
          <a:off x="5184918" y="1181855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60528" y="1183411"/>
        <a:ext cx="29011" cy="29011"/>
      </dsp:txXfrm>
    </dsp:sp>
    <dsp:sp modelId="{AAF31316-42E8-4C3B-A632-B8A0F956C3FD}">
      <dsp:nvSpPr>
        <dsp:cNvPr id="0" name=""/>
        <dsp:cNvSpPr/>
      </dsp:nvSpPr>
      <dsp:spPr>
        <a:xfrm>
          <a:off x="5765149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Hire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5149" y="835273"/>
        <a:ext cx="1450578" cy="725289"/>
      </dsp:txXfrm>
    </dsp:sp>
    <dsp:sp modelId="{132BD70E-F632-45DC-A4F3-84F08631872B}">
      <dsp:nvSpPr>
        <dsp:cNvPr id="0" name=""/>
        <dsp:cNvSpPr/>
      </dsp:nvSpPr>
      <dsp:spPr>
        <a:xfrm rot="3310531">
          <a:off x="496700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3310531">
        <a:off x="5449632" y="1589557"/>
        <a:ext cx="50802" cy="50802"/>
      </dsp:txXfrm>
    </dsp:sp>
    <dsp:sp modelId="{DBF2E0A8-9F98-4D5B-AF35-B2847BF34CDA}">
      <dsp:nvSpPr>
        <dsp:cNvPr id="0" name=""/>
        <dsp:cNvSpPr/>
      </dsp:nvSpPr>
      <dsp:spPr>
        <a:xfrm>
          <a:off x="5765149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Payment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5149" y="1669355"/>
        <a:ext cx="1450578" cy="725289"/>
      </dsp:txXfrm>
    </dsp:sp>
    <dsp:sp modelId="{F214B731-0032-4563-8CB6-C8BA58A5A3DF}">
      <dsp:nvSpPr>
        <dsp:cNvPr id="0" name=""/>
        <dsp:cNvSpPr/>
      </dsp:nvSpPr>
      <dsp:spPr>
        <a:xfrm rot="3654187">
          <a:off x="2847632" y="2745760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3654187">
        <a:off x="3414395" y="2731992"/>
        <a:ext cx="59659" cy="59659"/>
      </dsp:txXfrm>
    </dsp:sp>
    <dsp:sp modelId="{0A3961BE-79F2-41C8-BE95-CDF84A0D71F0}">
      <dsp:nvSpPr>
        <dsp:cNvPr id="0" name=""/>
        <dsp:cNvSpPr/>
      </dsp:nvSpPr>
      <dsp:spPr>
        <a:xfrm>
          <a:off x="3734340" y="2920479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</a:t>
          </a:r>
        </a:p>
      </dsp:txBody>
      <dsp:txXfrm>
        <a:off x="3734340" y="2920479"/>
        <a:ext cx="1450578" cy="725289"/>
      </dsp:txXfrm>
    </dsp:sp>
    <dsp:sp modelId="{C4C43F50-3BA1-4E03-97D2-80ADE92E4AE1}">
      <dsp:nvSpPr>
        <dsp:cNvPr id="0" name=""/>
        <dsp:cNvSpPr/>
      </dsp:nvSpPr>
      <dsp:spPr>
        <a:xfrm rot="19457599">
          <a:off x="5117755" y="3058541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19457599">
        <a:off x="5457170" y="3056739"/>
        <a:ext cx="35727" cy="35727"/>
      </dsp:txXfrm>
    </dsp:sp>
    <dsp:sp modelId="{A7365BDD-AA54-4A65-8411-FB148E9589E6}">
      <dsp:nvSpPr>
        <dsp:cNvPr id="0" name=""/>
        <dsp:cNvSpPr/>
      </dsp:nvSpPr>
      <dsp:spPr>
        <a:xfrm>
          <a:off x="5765149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Find job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5149" y="2503437"/>
        <a:ext cx="1450578" cy="725289"/>
      </dsp:txXfrm>
    </dsp:sp>
    <dsp:sp modelId="{E1744E9C-3E16-49BE-B90E-1D0087049AF0}">
      <dsp:nvSpPr>
        <dsp:cNvPr id="0" name=""/>
        <dsp:cNvSpPr/>
      </dsp:nvSpPr>
      <dsp:spPr>
        <a:xfrm rot="2142401">
          <a:off x="5117755" y="3475582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2142401">
        <a:off x="5457170" y="3473780"/>
        <a:ext cx="35727" cy="35727"/>
      </dsp:txXfrm>
    </dsp:sp>
    <dsp:sp modelId="{FF9E4D0C-9319-4E0A-9C04-1932C3097667}">
      <dsp:nvSpPr>
        <dsp:cNvPr id="0" name=""/>
        <dsp:cNvSpPr/>
      </dsp:nvSpPr>
      <dsp:spPr>
        <a:xfrm>
          <a:off x="5765149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Apply</a:t>
          </a:r>
        </a:p>
      </dsp:txBody>
      <dsp:txXfrm>
        <a:off x="5765149" y="3337520"/>
        <a:ext cx="1450578" cy="72528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501D9D-1E30-4BE7-AE39-35D31C22571C}">
      <dsp:nvSpPr>
        <dsp:cNvPr id="0" name=""/>
        <dsp:cNvSpPr/>
      </dsp:nvSpPr>
      <dsp:spPr>
        <a:xfrm>
          <a:off x="92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52BA-E128-4E07-AD2A-4E0BB03CE444}">
      <dsp:nvSpPr>
        <dsp:cNvPr id="0" name=""/>
        <dsp:cNvSpPr/>
      </dsp:nvSpPr>
      <dsp:spPr>
        <a:xfrm>
          <a:off x="32414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timviecnhanh.com</a:t>
          </a:r>
          <a:endParaRPr lang="en-US" sz="3000" kern="1200" dirty="0"/>
        </a:p>
      </dsp:txBody>
      <dsp:txXfrm>
        <a:off x="324147" y="2801472"/>
        <a:ext cx="3196353" cy="1005594"/>
      </dsp:txXfrm>
    </dsp:sp>
    <dsp:sp modelId="{E1DBC43A-7BAE-4E7B-A8A7-70133C90E604}">
      <dsp:nvSpPr>
        <dsp:cNvPr id="0" name=""/>
        <dsp:cNvSpPr/>
      </dsp:nvSpPr>
      <dsp:spPr>
        <a:xfrm>
          <a:off x="395147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2811C-A301-43CA-AD3F-AC3C7C896F41}">
      <dsp:nvSpPr>
        <dsp:cNvPr id="0" name=""/>
        <dsp:cNvSpPr/>
      </dsp:nvSpPr>
      <dsp:spPr>
        <a:xfrm>
          <a:off x="427469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giupviectheogio.vn</a:t>
          </a:r>
          <a:endParaRPr lang="en-US" sz="3000" kern="1200" dirty="0"/>
        </a:p>
      </dsp:txBody>
      <dsp:txXfrm>
        <a:off x="4274697" y="2801472"/>
        <a:ext cx="3196353" cy="100559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1755147">
          <a:off x="2508069" y="2654241"/>
          <a:ext cx="815403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815403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19896335">
          <a:off x="2503107" y="1247946"/>
          <a:ext cx="946828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946828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3307147" y="478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Auto suggest</a:t>
          </a:r>
          <a:endParaRPr lang="en-US" sz="1900" kern="1200" dirty="0"/>
        </a:p>
      </dsp:txBody>
      <dsp:txXfrm>
        <a:off x="3307147" y="478"/>
        <a:ext cx="1426937" cy="1426937"/>
      </dsp:txXfrm>
    </dsp:sp>
    <dsp:sp modelId="{00500FCF-92C3-44C8-B461-E7BAECDEEC7C}">
      <dsp:nvSpPr>
        <dsp:cNvPr id="0" name=""/>
        <dsp:cNvSpPr/>
      </dsp:nvSpPr>
      <dsp:spPr>
        <a:xfrm>
          <a:off x="3173963" y="2492858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Have maid mediator role</a:t>
          </a:r>
          <a:endParaRPr lang="en-US" sz="1900" kern="1200" dirty="0"/>
        </a:p>
      </dsp:txBody>
      <dsp:txXfrm>
        <a:off x="3173963" y="2492858"/>
        <a:ext cx="1529387" cy="152938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Customer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Apply maid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0"/>
        <a:ext cx="5953708" cy="813310"/>
      </dsp:txXfrm>
    </dsp:sp>
    <dsp:sp modelId="{319A7970-B725-4697-B935-7A13DF5601B5}">
      <dsp:nvSpPr>
        <dsp:cNvPr id="0" name=""/>
        <dsp:cNvSpPr/>
      </dsp:nvSpPr>
      <dsp:spPr>
        <a:xfrm>
          <a:off x="441094" y="81331"/>
          <a:ext cx="789232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894641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Maid Mediator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maid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894641"/>
        <a:ext cx="5953708" cy="813310"/>
      </dsp:txXfrm>
    </dsp:sp>
    <dsp:sp modelId="{AE424C95-6B02-4E06-8F12-416D57A8CB08}">
      <dsp:nvSpPr>
        <dsp:cNvPr id="0" name=""/>
        <dsp:cNvSpPr/>
      </dsp:nvSpPr>
      <dsp:spPr>
        <a:xfrm>
          <a:off x="432411" y="975972"/>
          <a:ext cx="806598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1789282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Staff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all requests &amp; payment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1789282"/>
        <a:ext cx="5953708" cy="813310"/>
      </dsp:txXfrm>
    </dsp:sp>
    <dsp:sp modelId="{D12A791F-82B3-4F9B-B64F-85C23D53D5A6}">
      <dsp:nvSpPr>
        <dsp:cNvPr id="0" name=""/>
        <dsp:cNvSpPr/>
      </dsp:nvSpPr>
      <dsp:spPr>
        <a:xfrm>
          <a:off x="432411" y="1870613"/>
          <a:ext cx="806598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2287D-853B-4771-BAA3-2C258CC52BA3}">
      <dsp:nvSpPr>
        <dsp:cNvPr id="0" name=""/>
        <dsp:cNvSpPr/>
      </dsp:nvSpPr>
      <dsp:spPr>
        <a:xfrm>
          <a:off x="0" y="2683924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Admin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account &amp; </a:t>
          </a:r>
          <a:r>
            <a:rPr lang="en-US" sz="1600" kern="1200" dirty="0" err="1" smtClean="0">
              <a:solidFill>
                <a:schemeClr val="tx1"/>
              </a:solidFill>
            </a:rPr>
            <a:t>config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2683924"/>
        <a:ext cx="5953708" cy="813310"/>
      </dsp:txXfrm>
    </dsp:sp>
    <dsp:sp modelId="{980595A5-7DCD-403A-8EC0-416E5D493C78}">
      <dsp:nvSpPr>
        <dsp:cNvPr id="0" name=""/>
        <dsp:cNvSpPr/>
      </dsp:nvSpPr>
      <dsp:spPr>
        <a:xfrm>
          <a:off x="425101" y="2765255"/>
          <a:ext cx="821218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578565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System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Suggest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3578565"/>
        <a:ext cx="5953708" cy="813310"/>
      </dsp:txXfrm>
    </dsp:sp>
    <dsp:sp modelId="{020C52BF-1887-45FF-8A36-FC914CAB1CD3}">
      <dsp:nvSpPr>
        <dsp:cNvPr id="0" name=""/>
        <dsp:cNvSpPr/>
      </dsp:nvSpPr>
      <dsp:spPr>
        <a:xfrm>
          <a:off x="380133" y="3659896"/>
          <a:ext cx="911155" cy="65064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8A7242-6D32-4C44-90D5-ADD0B51292CA}">
      <dsp:nvSpPr>
        <dsp:cNvPr id="0" name=""/>
        <dsp:cNvSpPr/>
      </dsp:nvSpPr>
      <dsp:spPr>
        <a:xfrm>
          <a:off x="980" y="1301673"/>
          <a:ext cx="3825126" cy="510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Customer</a:t>
          </a:r>
          <a:endParaRPr lang="en-US" sz="2900" kern="1200" dirty="0"/>
        </a:p>
      </dsp:txBody>
      <dsp:txXfrm>
        <a:off x="980" y="1301673"/>
        <a:ext cx="3825126" cy="510254"/>
      </dsp:txXfrm>
    </dsp:sp>
    <dsp:sp modelId="{64F9E2EB-6538-42A6-B4DD-2B8A5FFBE53E}">
      <dsp:nvSpPr>
        <dsp:cNvPr id="0" name=""/>
        <dsp:cNvSpPr/>
      </dsp:nvSpPr>
      <dsp:spPr>
        <a:xfrm>
          <a:off x="980" y="1903773"/>
          <a:ext cx="510254" cy="51025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D8AC-6383-4086-BD5F-9DFB1E7ED763}">
      <dsp:nvSpPr>
        <dsp:cNvPr id="0" name=""/>
        <dsp:cNvSpPr/>
      </dsp:nvSpPr>
      <dsp:spPr>
        <a:xfrm>
          <a:off x="541850" y="1903773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Post recruitment</a:t>
          </a:r>
          <a:endParaRPr lang="en-US" sz="2400" kern="1200" dirty="0"/>
        </a:p>
      </dsp:txBody>
      <dsp:txXfrm>
        <a:off x="541850" y="1903773"/>
        <a:ext cx="3284256" cy="510254"/>
      </dsp:txXfrm>
    </dsp:sp>
    <dsp:sp modelId="{9EFA7BF4-63C7-4263-B9E7-42EE01A207F8}">
      <dsp:nvSpPr>
        <dsp:cNvPr id="0" name=""/>
        <dsp:cNvSpPr/>
      </dsp:nvSpPr>
      <dsp:spPr>
        <a:xfrm>
          <a:off x="980" y="2475259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5065D-3870-470F-83D9-3D2E477EAB59}">
      <dsp:nvSpPr>
        <dsp:cNvPr id="0" name=""/>
        <dsp:cNvSpPr/>
      </dsp:nvSpPr>
      <dsp:spPr>
        <a:xfrm>
          <a:off x="541850" y="2475259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Apply job request</a:t>
          </a:r>
          <a:endParaRPr lang="en-US" sz="2400" kern="1200" dirty="0"/>
        </a:p>
      </dsp:txBody>
      <dsp:txXfrm>
        <a:off x="541850" y="2475259"/>
        <a:ext cx="3284256" cy="510254"/>
      </dsp:txXfrm>
    </dsp:sp>
    <dsp:sp modelId="{C42FB89A-F25C-49A9-B60B-F9CEA989755C}">
      <dsp:nvSpPr>
        <dsp:cNvPr id="0" name=""/>
        <dsp:cNvSpPr/>
      </dsp:nvSpPr>
      <dsp:spPr>
        <a:xfrm>
          <a:off x="4208619" y="1301673"/>
          <a:ext cx="3825126" cy="510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Maid mediator</a:t>
          </a:r>
          <a:endParaRPr lang="en-US" sz="2900" kern="1200" dirty="0"/>
        </a:p>
      </dsp:txBody>
      <dsp:txXfrm>
        <a:off x="4208619" y="1301673"/>
        <a:ext cx="3825126" cy="510254"/>
      </dsp:txXfrm>
    </dsp:sp>
    <dsp:sp modelId="{1950BEFA-1F86-440D-B774-FE3FA70EED94}">
      <dsp:nvSpPr>
        <dsp:cNvPr id="0" name=""/>
        <dsp:cNvSpPr/>
      </dsp:nvSpPr>
      <dsp:spPr>
        <a:xfrm>
          <a:off x="4208619" y="1903773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E19A8-0D64-47C2-9A37-3EA34FF7A42A}">
      <dsp:nvSpPr>
        <dsp:cNvPr id="0" name=""/>
        <dsp:cNvSpPr/>
      </dsp:nvSpPr>
      <dsp:spPr>
        <a:xfrm>
          <a:off x="4749489" y="1903773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maid</a:t>
          </a:r>
          <a:endParaRPr lang="en-US" sz="1600" kern="1200" dirty="0"/>
        </a:p>
      </dsp:txBody>
      <dsp:txXfrm>
        <a:off x="4749489" y="1903773"/>
        <a:ext cx="3284256" cy="510254"/>
      </dsp:txXfrm>
    </dsp:sp>
    <dsp:sp modelId="{C54FDC66-4A96-452B-8425-641185C5E0F4}">
      <dsp:nvSpPr>
        <dsp:cNvPr id="0" name=""/>
        <dsp:cNvSpPr/>
      </dsp:nvSpPr>
      <dsp:spPr>
        <a:xfrm>
          <a:off x="4208619" y="2475259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DDFCD-8516-4919-A3C0-D728E2A62B42}">
      <dsp:nvSpPr>
        <dsp:cNvPr id="0" name=""/>
        <dsp:cNvSpPr/>
      </dsp:nvSpPr>
      <dsp:spPr>
        <a:xfrm>
          <a:off x="4749489" y="2475259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job request</a:t>
          </a:r>
          <a:endParaRPr lang="en-US" sz="1600" kern="1200" dirty="0"/>
        </a:p>
      </dsp:txBody>
      <dsp:txXfrm>
        <a:off x="4749489" y="2475259"/>
        <a:ext cx="3284256" cy="51025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A0960B-8CDB-4FCB-B013-5BF2D6069D79}">
      <dsp:nvSpPr>
        <dsp:cNvPr id="0" name=""/>
        <dsp:cNvSpPr/>
      </dsp:nvSpPr>
      <dsp:spPr>
        <a:xfrm>
          <a:off x="1011" y="737847"/>
          <a:ext cx="3946446" cy="515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Staff</a:t>
          </a:r>
          <a:endParaRPr lang="en-US" sz="2900" kern="1200" dirty="0"/>
        </a:p>
      </dsp:txBody>
      <dsp:txXfrm>
        <a:off x="1011" y="737847"/>
        <a:ext cx="3946446" cy="515607"/>
      </dsp:txXfrm>
    </dsp:sp>
    <dsp:sp modelId="{263EF483-AC31-4012-8962-0334FF877585}">
      <dsp:nvSpPr>
        <dsp:cNvPr id="0" name=""/>
        <dsp:cNvSpPr/>
      </dsp:nvSpPr>
      <dsp:spPr>
        <a:xfrm>
          <a:off x="1011" y="134626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65E41-85BD-4323-813A-3A2F484BE2BB}">
      <dsp:nvSpPr>
        <dsp:cNvPr id="0" name=""/>
        <dsp:cNvSpPr/>
      </dsp:nvSpPr>
      <dsp:spPr>
        <a:xfrm>
          <a:off x="547555" y="134626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job request</a:t>
          </a:r>
          <a:endParaRPr lang="en-US" sz="1600" kern="1200" dirty="0"/>
        </a:p>
      </dsp:txBody>
      <dsp:txXfrm>
        <a:off x="547555" y="1346263"/>
        <a:ext cx="3399902" cy="515607"/>
      </dsp:txXfrm>
    </dsp:sp>
    <dsp:sp modelId="{BB24E059-1BF2-4D83-8AC1-47E09E65FE38}">
      <dsp:nvSpPr>
        <dsp:cNvPr id="0" name=""/>
        <dsp:cNvSpPr/>
      </dsp:nvSpPr>
      <dsp:spPr>
        <a:xfrm>
          <a:off x="1011" y="192374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F4DD-7FD8-4531-A793-1B9DBA68C987}">
      <dsp:nvSpPr>
        <dsp:cNvPr id="0" name=""/>
        <dsp:cNvSpPr/>
      </dsp:nvSpPr>
      <dsp:spPr>
        <a:xfrm>
          <a:off x="547555" y="192374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job request &amp; recruitment</a:t>
          </a:r>
        </a:p>
      </dsp:txBody>
      <dsp:txXfrm>
        <a:off x="547555" y="1923743"/>
        <a:ext cx="3399902" cy="515607"/>
      </dsp:txXfrm>
    </dsp:sp>
    <dsp:sp modelId="{ECEFD503-C07C-440E-A142-0FC1CBBFD1CD}">
      <dsp:nvSpPr>
        <dsp:cNvPr id="0" name=""/>
        <dsp:cNvSpPr/>
      </dsp:nvSpPr>
      <dsp:spPr>
        <a:xfrm>
          <a:off x="1011" y="250122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D3968-BAF8-4757-8197-BFC4BD3D11F1}">
      <dsp:nvSpPr>
        <dsp:cNvPr id="0" name=""/>
        <dsp:cNvSpPr/>
      </dsp:nvSpPr>
      <dsp:spPr>
        <a:xfrm>
          <a:off x="547555" y="250122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maid</a:t>
          </a:r>
        </a:p>
      </dsp:txBody>
      <dsp:txXfrm>
        <a:off x="547555" y="2501223"/>
        <a:ext cx="3399902" cy="515607"/>
      </dsp:txXfrm>
    </dsp:sp>
    <dsp:sp modelId="{199E290E-0AF0-499F-B9F2-A4F0B7904EBB}">
      <dsp:nvSpPr>
        <dsp:cNvPr id="0" name=""/>
        <dsp:cNvSpPr/>
      </dsp:nvSpPr>
      <dsp:spPr>
        <a:xfrm>
          <a:off x="1011" y="307870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68720-5F9E-4ED2-9803-8175FAC234B7}">
      <dsp:nvSpPr>
        <dsp:cNvPr id="0" name=""/>
        <dsp:cNvSpPr/>
      </dsp:nvSpPr>
      <dsp:spPr>
        <a:xfrm>
          <a:off x="547555" y="307870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payment</a:t>
          </a:r>
        </a:p>
      </dsp:txBody>
      <dsp:txXfrm>
        <a:off x="547555" y="3078703"/>
        <a:ext cx="3399902" cy="515607"/>
      </dsp:txXfrm>
    </dsp:sp>
    <dsp:sp modelId="{719E54F2-C04B-4E10-926C-5396B5699A83}">
      <dsp:nvSpPr>
        <dsp:cNvPr id="0" name=""/>
        <dsp:cNvSpPr/>
      </dsp:nvSpPr>
      <dsp:spPr>
        <a:xfrm>
          <a:off x="4342102" y="737847"/>
          <a:ext cx="3946446" cy="515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Admin</a:t>
          </a:r>
          <a:endParaRPr lang="en-US" sz="2900" kern="1200" dirty="0"/>
        </a:p>
      </dsp:txBody>
      <dsp:txXfrm>
        <a:off x="4342102" y="737847"/>
        <a:ext cx="3946446" cy="515607"/>
      </dsp:txXfrm>
    </dsp:sp>
    <dsp:sp modelId="{7E78BD9A-15F5-43C7-AF44-74525A2B07D0}">
      <dsp:nvSpPr>
        <dsp:cNvPr id="0" name=""/>
        <dsp:cNvSpPr/>
      </dsp:nvSpPr>
      <dsp:spPr>
        <a:xfrm>
          <a:off x="4342102" y="134626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FAED0-FD1D-49E8-9D33-76864101C804}">
      <dsp:nvSpPr>
        <dsp:cNvPr id="0" name=""/>
        <dsp:cNvSpPr/>
      </dsp:nvSpPr>
      <dsp:spPr>
        <a:xfrm>
          <a:off x="4888646" y="134626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</a:t>
          </a:r>
          <a:r>
            <a:rPr lang="en-US" sz="1600" kern="1200" dirty="0" err="1" smtClean="0"/>
            <a:t>config</a:t>
          </a:r>
          <a:endParaRPr lang="en-US" sz="1600" kern="1200" dirty="0"/>
        </a:p>
      </dsp:txBody>
      <dsp:txXfrm>
        <a:off x="4888646" y="1346263"/>
        <a:ext cx="3399902" cy="515607"/>
      </dsp:txXfrm>
    </dsp:sp>
    <dsp:sp modelId="{E56AC4DB-6320-4763-8AC8-B6EAF87942AD}">
      <dsp:nvSpPr>
        <dsp:cNvPr id="0" name=""/>
        <dsp:cNvSpPr/>
      </dsp:nvSpPr>
      <dsp:spPr>
        <a:xfrm>
          <a:off x="4342102" y="192374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3579F-1B98-4870-A2DB-12880FDD132F}">
      <dsp:nvSpPr>
        <dsp:cNvPr id="0" name=""/>
        <dsp:cNvSpPr/>
      </dsp:nvSpPr>
      <dsp:spPr>
        <a:xfrm>
          <a:off x="4888646" y="192374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account</a:t>
          </a:r>
          <a:endParaRPr lang="en-US" sz="1600" kern="1200" dirty="0"/>
        </a:p>
      </dsp:txBody>
      <dsp:txXfrm>
        <a:off x="4888646" y="1923743"/>
        <a:ext cx="3399902" cy="515607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58AC02-217D-4732-AC7B-0C40CC82E975}">
      <dsp:nvSpPr>
        <dsp:cNvPr id="0" name=""/>
        <dsp:cNvSpPr/>
      </dsp:nvSpPr>
      <dsp:spPr>
        <a:xfrm>
          <a:off x="247170" y="3966"/>
          <a:ext cx="7852456" cy="737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Maid mediator creates job request</a:t>
          </a:r>
          <a:endParaRPr lang="en-US" sz="2400" kern="1200" dirty="0"/>
        </a:p>
      </dsp:txBody>
      <dsp:txXfrm>
        <a:off x="247170" y="3966"/>
        <a:ext cx="7852456" cy="737466"/>
      </dsp:txXfrm>
    </dsp:sp>
    <dsp:sp modelId="{6B5DA8D8-8A2D-4140-A68E-92E75BF126F7}">
      <dsp:nvSpPr>
        <dsp:cNvPr id="0" name=""/>
        <dsp:cNvSpPr/>
      </dsp:nvSpPr>
      <dsp:spPr>
        <a:xfrm rot="5400000">
          <a:off x="4035124" y="759870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5400000">
        <a:off x="4035124" y="759870"/>
        <a:ext cx="276549" cy="331859"/>
      </dsp:txXfrm>
    </dsp:sp>
    <dsp:sp modelId="{A3559535-39B0-464A-8840-768BD3147919}">
      <dsp:nvSpPr>
        <dsp:cNvPr id="0" name=""/>
        <dsp:cNvSpPr/>
      </dsp:nvSpPr>
      <dsp:spPr>
        <a:xfrm>
          <a:off x="258232" y="1110166"/>
          <a:ext cx="7830332" cy="737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Maid mediator posts job request</a:t>
          </a:r>
          <a:endParaRPr lang="en-US" sz="2400" kern="1200" dirty="0"/>
        </a:p>
      </dsp:txBody>
      <dsp:txXfrm>
        <a:off x="258232" y="1110166"/>
        <a:ext cx="7830332" cy="737466"/>
      </dsp:txXfrm>
    </dsp:sp>
    <dsp:sp modelId="{EC720C54-6FF9-44BF-B3AC-39937BEA5F53}">
      <dsp:nvSpPr>
        <dsp:cNvPr id="0" name=""/>
        <dsp:cNvSpPr/>
      </dsp:nvSpPr>
      <dsp:spPr>
        <a:xfrm rot="5400000">
          <a:off x="4035124" y="1866070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5400000">
        <a:off x="4035124" y="1866070"/>
        <a:ext cx="276549" cy="331859"/>
      </dsp:txXfrm>
    </dsp:sp>
    <dsp:sp modelId="{8B28E56E-559E-4B5B-A202-7698C89A1C08}">
      <dsp:nvSpPr>
        <dsp:cNvPr id="0" name=""/>
        <dsp:cNvSpPr/>
      </dsp:nvSpPr>
      <dsp:spPr>
        <a:xfrm>
          <a:off x="285799" y="2216366"/>
          <a:ext cx="7775199" cy="737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Maid or maid mediator comes to pay for job request</a:t>
          </a:r>
          <a:endParaRPr lang="en-US" sz="2400" kern="1200" dirty="0"/>
        </a:p>
      </dsp:txBody>
      <dsp:txXfrm>
        <a:off x="285799" y="2216366"/>
        <a:ext cx="7775199" cy="737466"/>
      </dsp:txXfrm>
    </dsp:sp>
    <dsp:sp modelId="{554F0D57-6698-45D8-B516-AB73C5A46CEF}">
      <dsp:nvSpPr>
        <dsp:cNvPr id="0" name=""/>
        <dsp:cNvSpPr/>
      </dsp:nvSpPr>
      <dsp:spPr>
        <a:xfrm rot="5400000">
          <a:off x="4035124" y="2972269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5400000">
        <a:off x="4035124" y="2972269"/>
        <a:ext cx="276549" cy="331859"/>
      </dsp:txXfrm>
    </dsp:sp>
    <dsp:sp modelId="{3B32702A-5D63-498A-BEC8-83AFF4826058}">
      <dsp:nvSpPr>
        <dsp:cNvPr id="0" name=""/>
        <dsp:cNvSpPr/>
      </dsp:nvSpPr>
      <dsp:spPr>
        <a:xfrm>
          <a:off x="322510" y="3322566"/>
          <a:ext cx="7701776" cy="737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Staff activates job request</a:t>
          </a:r>
          <a:endParaRPr lang="en-US" sz="2400" kern="1200" dirty="0"/>
        </a:p>
      </dsp:txBody>
      <dsp:txXfrm>
        <a:off x="322510" y="3322566"/>
        <a:ext cx="7701776" cy="737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2#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2#3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2#4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2#5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2#6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25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504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940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90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</a:t>
            </a:r>
            <a:r>
              <a:rPr lang="vi-VN" dirty="0" err="1" smtClean="0"/>
              <a:t>Phiếu</a:t>
            </a:r>
            <a:r>
              <a:rPr lang="vi-VN" dirty="0" smtClean="0"/>
              <a:t> thu ghi cho </a:t>
            </a:r>
            <a:r>
              <a:rPr lang="vi-VN" dirty="0" err="1" smtClean="0"/>
              <a:t>maid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259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21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7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17.jpeg"/><Relationship Id="rId7" Type="http://schemas.openxmlformats.org/officeDocument/2006/relationships/image" Target="../media/image3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31.jpeg"/><Relationship Id="rId4" Type="http://schemas.openxmlformats.org/officeDocument/2006/relationships/image" Target="../media/image18.jpeg"/><Relationship Id="rId9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diagramData" Target="../diagrams/data13.xml"/><Relationship Id="rId3" Type="http://schemas.openxmlformats.org/officeDocument/2006/relationships/diagramData" Target="../diagrams/data10.xml"/><Relationship Id="rId21" Type="http://schemas.openxmlformats.org/officeDocument/2006/relationships/diagramColors" Target="../diagrams/colors13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12.xml"/><Relationship Id="rId20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19" Type="http://schemas.openxmlformats.org/officeDocument/2006/relationships/diagramLayout" Target="../diagrams/layout13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Relationship Id="rId22" Type="http://schemas.microsoft.com/office/2007/relationships/diagramDrawing" Target="../diagrams/drawing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18" Type="http://schemas.openxmlformats.org/officeDocument/2006/relationships/diagramLayout" Target="../diagrams/layout17.xml"/><Relationship Id="rId3" Type="http://schemas.openxmlformats.org/officeDocument/2006/relationships/diagramLayout" Target="../diagrams/layout14.xml"/><Relationship Id="rId21" Type="http://schemas.microsoft.com/office/2007/relationships/diagramDrawing" Target="../diagrams/drawing17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17" Type="http://schemas.openxmlformats.org/officeDocument/2006/relationships/diagramData" Target="../diagrams/data17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20" Type="http://schemas.openxmlformats.org/officeDocument/2006/relationships/diagramColors" Target="../diagrams/colors1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19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761931198"/>
              </p:ext>
            </p:extLst>
          </p:nvPr>
        </p:nvGraphicFramePr>
        <p:xfrm>
          <a:off x="464695" y="1843790"/>
          <a:ext cx="8289561" cy="433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92" y="1963686"/>
            <a:ext cx="928010" cy="928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4860" y="1903726"/>
            <a:ext cx="1020580" cy="10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89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1</a:t>
            </a:r>
          </a:p>
          <a:p>
            <a:r>
              <a:rPr lang="en-US" dirty="0" smtClean="0"/>
              <a:t>Flow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97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Maid mediator and Staff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/>
          </p:nvPr>
        </p:nvGraphicFramePr>
        <p:xfrm>
          <a:off x="385078" y="1860640"/>
          <a:ext cx="834679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581" y="1916371"/>
            <a:ext cx="665294" cy="6652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581" y="3011127"/>
            <a:ext cx="665294" cy="6652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581" y="4105883"/>
            <a:ext cx="665294" cy="6652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581" y="5200639"/>
            <a:ext cx="665294" cy="6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70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="" xmlns:dgm="http://schemas.openxmlformats.org/drawingml/2006/diagram" xmlns:a14="http://schemas.microsoft.com/office/drawing/2010/main" xmlns:lc="http://schemas.openxmlformats.org/drawingml/2006/lockedCanvas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0" y="1724297"/>
            <a:ext cx="9144000" cy="4624252"/>
          </a:xfr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0500" y="2314575"/>
            <a:ext cx="87630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724297"/>
            <a:ext cx="9144000" cy="4624252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76213" y="2305050"/>
            <a:ext cx="87915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711234"/>
            <a:ext cx="9144000" cy="4624252"/>
          </a:xfrm>
          <a:prstGeom prst="rect">
            <a:avLst/>
          </a:prstGeom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711234"/>
            <a:ext cx="9144000" cy="4637315"/>
          </a:xfrm>
          <a:prstGeom prst="rect">
            <a:avLst/>
          </a:prstGeom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724296"/>
            <a:ext cx="9144000" cy="4611189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76213" y="2305050"/>
            <a:ext cx="87915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76213" y="2300288"/>
            <a:ext cx="87915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80975" y="2309813"/>
            <a:ext cx="87820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2480038"/>
            <a:ext cx="91440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3" grpId="1"/>
      <p:bldP spid="14" grpId="0" animBg="1"/>
      <p:bldP spid="16" grpId="0"/>
      <p:bldP spid="17" grpId="0" animBg="1"/>
      <p:bldP spid="19" grpId="0"/>
      <p:bldP spid="20" grpId="0" animBg="1"/>
      <p:bldP spid="22" grpId="0"/>
      <p:bldP spid="23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="" xmlns:dgm="http://schemas.openxmlformats.org/drawingml/2006/diagram" xmlns:a14="http://schemas.microsoft.com/office/drawing/2010/main" xmlns:lc="http://schemas.openxmlformats.org/drawingml/2006/lockedCanvas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31" name="Content Placeholder 13" descr="6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0" y="1724298"/>
            <a:ext cx="9144000" cy="4611188"/>
          </a:xfrm>
        </p:spPr>
      </p:pic>
      <p:pic>
        <p:nvPicPr>
          <p:cNvPr id="33" name="Content Placeholder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37360"/>
            <a:ext cx="9144000" cy="4585063"/>
          </a:xfrm>
          <a:prstGeom prst="rect">
            <a:avLst/>
          </a:prstGeom>
        </p:spPr>
      </p:pic>
      <p:pic>
        <p:nvPicPr>
          <p:cNvPr id="34" name="Content Placeholder 12" descr="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37360"/>
            <a:ext cx="9143999" cy="459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7" grpId="0" animBg="1"/>
      <p:bldP spid="28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485398580"/>
              </p:ext>
            </p:extLst>
          </p:nvPr>
        </p:nvGraphicFramePr>
        <p:xfrm>
          <a:off x="0" y="3162300"/>
          <a:ext cx="3314700" cy="306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26588511"/>
              </p:ext>
            </p:extLst>
          </p:nvPr>
        </p:nvGraphicFramePr>
        <p:xfrm>
          <a:off x="5527675" y="-228600"/>
          <a:ext cx="3425825" cy="6459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xmlns="" val="2950767753"/>
              </p:ext>
            </p:extLst>
          </p:nvPr>
        </p:nvGraphicFramePr>
        <p:xfrm>
          <a:off x="3896915" y="2441575"/>
          <a:ext cx="1352550" cy="182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57418855"/>
              </p:ext>
            </p:extLst>
          </p:nvPr>
        </p:nvGraphicFramePr>
        <p:xfrm>
          <a:off x="0" y="76200"/>
          <a:ext cx="3276600" cy="274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3" name="Cross 12"/>
          <p:cNvSpPr/>
          <p:nvPr/>
        </p:nvSpPr>
        <p:spPr>
          <a:xfrm>
            <a:off x="1407162" y="3009900"/>
            <a:ext cx="685800" cy="685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56267" y="133350"/>
            <a:ext cx="163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Suggest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4179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95575854"/>
              </p:ext>
            </p:extLst>
          </p:nvPr>
        </p:nvGraphicFramePr>
        <p:xfrm>
          <a:off x="0" y="3162300"/>
          <a:ext cx="3314700" cy="306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94341252"/>
              </p:ext>
            </p:extLst>
          </p:nvPr>
        </p:nvGraphicFramePr>
        <p:xfrm>
          <a:off x="5527675" y="-228600"/>
          <a:ext cx="3425825" cy="6459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xmlns="" val="1495131408"/>
              </p:ext>
            </p:extLst>
          </p:nvPr>
        </p:nvGraphicFramePr>
        <p:xfrm>
          <a:off x="3629177" y="2441575"/>
          <a:ext cx="1760935" cy="182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73942468"/>
              </p:ext>
            </p:extLst>
          </p:nvPr>
        </p:nvGraphicFramePr>
        <p:xfrm>
          <a:off x="0" y="76200"/>
          <a:ext cx="3276600" cy="274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2" name="Cross 11"/>
          <p:cNvSpPr/>
          <p:nvPr/>
        </p:nvSpPr>
        <p:spPr>
          <a:xfrm>
            <a:off x="1407162" y="3009900"/>
            <a:ext cx="685800" cy="685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56267" y="133350"/>
            <a:ext cx="163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Suggest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2332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Less 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4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220105340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6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761092747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0241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5413369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52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27725125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628394065"/>
              </p:ext>
            </p:extLst>
          </p:nvPr>
        </p:nvGraphicFramePr>
        <p:xfrm>
          <a:off x="494675" y="1888760"/>
          <a:ext cx="8034727" cy="428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484" y="2352708"/>
            <a:ext cx="1028740" cy="1028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2926" y="2131677"/>
            <a:ext cx="1470801" cy="14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80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739</TotalTime>
  <Words>477</Words>
  <Application>Microsoft Office PowerPoint</Application>
  <PresentationFormat>On-screen Show (4:3)</PresentationFormat>
  <Paragraphs>211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Retrospect</vt:lpstr>
      <vt:lpstr>1_Retrospect</vt:lpstr>
      <vt:lpstr>Slide 1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Features</vt:lpstr>
      <vt:lpstr>Demo</vt:lpstr>
      <vt:lpstr>Flow 1: Maid mediator and Staff Demo</vt:lpstr>
      <vt:lpstr>Flow2. Customer Scenario Demo</vt:lpstr>
      <vt:lpstr>Flow2. Customer Scenario Demo</vt:lpstr>
      <vt:lpstr>Slide 15</vt:lpstr>
      <vt:lpstr>Slide 16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WIN7</cp:lastModifiedBy>
  <cp:revision>73</cp:revision>
  <dcterms:created xsi:type="dcterms:W3CDTF">2014-12-08T14:03:25Z</dcterms:created>
  <dcterms:modified xsi:type="dcterms:W3CDTF">2014-12-10T09:18:56Z</dcterms:modified>
</cp:coreProperties>
</file>