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9"/>
  </p:notesMasterIdLst>
  <p:handoutMasterIdLst>
    <p:handoutMasterId r:id="rId30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82" r:id="rId12"/>
    <p:sldId id="264" r:id="rId13"/>
    <p:sldId id="305" r:id="rId14"/>
    <p:sldId id="293" r:id="rId15"/>
    <p:sldId id="292" r:id="rId16"/>
    <p:sldId id="303" r:id="rId17"/>
    <p:sldId id="304" r:id="rId18"/>
    <p:sldId id="301" r:id="rId19"/>
    <p:sldId id="302" r:id="rId20"/>
    <p:sldId id="288" r:id="rId21"/>
    <p:sldId id="289" r:id="rId22"/>
    <p:sldId id="286" r:id="rId23"/>
    <p:sldId id="274" r:id="rId24"/>
    <p:sldId id="275" r:id="rId25"/>
    <p:sldId id="276" r:id="rId26"/>
    <p:sldId id="262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5" autoAdjust="0"/>
    <p:restoredTop sz="87276" autoAdjust="0"/>
  </p:normalViewPr>
  <p:slideViewPr>
    <p:cSldViewPr snapToGrid="0">
      <p:cViewPr>
        <p:scale>
          <a:sx n="70" d="100"/>
          <a:sy n="70" d="100"/>
        </p:scale>
        <p:origin x="564" y="-156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/>
            <a:t>Have maid mediator role</a:t>
          </a:r>
          <a:endParaRPr lang="en-US" dirty="0"/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/>
            <a:t>Auto suggest</a:t>
          </a:r>
          <a:endParaRPr lang="en-US" dirty="0"/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NeighborX="57839" custLinFactNeighborY="296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X="62411" custLinFactNeighborX="100000" custLinFactNeighborY="-256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maid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 &amp; payment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2AF21528-BC74-480D-BEE8-DAB6DF8B10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Admin</a:t>
          </a:r>
          <a:endParaRPr lang="en-US" dirty="0">
            <a:solidFill>
              <a:schemeClr val="tx1"/>
            </a:solidFill>
          </a:endParaRPr>
        </a:p>
      </dgm:t>
    </dgm:pt>
    <dgm:pt modelId="{D2D5DE20-33C7-4425-967D-3E10DEE8DE8B}" type="parTrans" cxnId="{A9BD3E6A-6CB6-44E5-9B94-CCBA4CB47765}">
      <dgm:prSet/>
      <dgm:spPr/>
      <dgm:t>
        <a:bodyPr/>
        <a:lstStyle/>
        <a:p>
          <a:endParaRPr lang="en-US"/>
        </a:p>
      </dgm:t>
    </dgm:pt>
    <dgm:pt modelId="{AD246A14-1370-409C-ADE1-3B8CB34DB0F5}" type="sibTrans" cxnId="{A9BD3E6A-6CB6-44E5-9B94-CCBA4CB47765}">
      <dgm:prSet/>
      <dgm:spPr/>
      <dgm:t>
        <a:bodyPr/>
        <a:lstStyle/>
        <a:p>
          <a:endParaRPr lang="en-US"/>
        </a:p>
      </dgm:t>
    </dgm:pt>
    <dgm:pt modelId="{B44705B9-9001-4218-876B-D15CFCFA68A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account &amp; </a:t>
          </a:r>
          <a:r>
            <a:rPr lang="en-US" dirty="0" err="1" smtClean="0">
              <a:solidFill>
                <a:schemeClr val="tx1"/>
              </a:solidFill>
            </a:rPr>
            <a:t>config</a:t>
          </a:r>
          <a:endParaRPr lang="en-US" dirty="0">
            <a:solidFill>
              <a:schemeClr val="tx1"/>
            </a:solidFill>
          </a:endParaRPr>
        </a:p>
      </dgm:t>
    </dgm:pt>
    <dgm:pt modelId="{31BC0794-36C7-4523-8CDC-98F396C7F3C6}" type="parTrans" cxnId="{16FC8061-6174-42A6-9E18-69FE8010C32C}">
      <dgm:prSet/>
      <dgm:spPr/>
      <dgm:t>
        <a:bodyPr/>
        <a:lstStyle/>
        <a:p>
          <a:endParaRPr lang="en-US"/>
        </a:p>
      </dgm:t>
    </dgm:pt>
    <dgm:pt modelId="{B507750E-85FB-4E38-A7D3-18E9F98F3A1B}" type="sibTrans" cxnId="{16FC8061-6174-42A6-9E18-69FE8010C32C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5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5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5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5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5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5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E115B862-E252-44BF-B3CF-7FE909C02541}" type="pres">
      <dgm:prSet presAssocID="{2AF21528-BC74-480D-BEE8-DAB6DF8B106F}" presName="comp" presStyleCnt="0"/>
      <dgm:spPr/>
    </dgm:pt>
    <dgm:pt modelId="{4D32287D-853B-4771-BAA3-2C258CC52BA3}" type="pres">
      <dgm:prSet presAssocID="{2AF21528-BC74-480D-BEE8-DAB6DF8B106F}" presName="box" presStyleLbl="node1" presStyleIdx="3" presStyleCnt="5"/>
      <dgm:spPr/>
      <dgm:t>
        <a:bodyPr/>
        <a:lstStyle/>
        <a:p>
          <a:endParaRPr lang="en-US"/>
        </a:p>
      </dgm:t>
    </dgm:pt>
    <dgm:pt modelId="{980595A5-7DCD-403A-8EC0-416E5D493C78}" type="pres">
      <dgm:prSet presAssocID="{2AF21528-BC74-480D-BEE8-DAB6DF8B106F}" presName="img" presStyleLbl="fgImgPlace1" presStyleIdx="3" presStyleCnt="5" custScaleX="4995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t>
        <a:bodyPr/>
        <a:lstStyle/>
        <a:p>
          <a:endParaRPr lang="en-US"/>
        </a:p>
      </dgm:t>
    </dgm:pt>
    <dgm:pt modelId="{320099D3-DCEA-4895-8F58-0B87E441D055}" type="pres">
      <dgm:prSet presAssocID="{2AF21528-BC74-480D-BEE8-DAB6DF8B106F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B552F-6A0A-4B1E-9A9A-41B2070F66BB}" type="pres">
      <dgm:prSet presAssocID="{AD246A14-1370-409C-ADE1-3B8CB34DB0F5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4" presStyleCnt="5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4" presStyleCnt="5" custScaleX="456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1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A9BD3E6A-6CB6-44E5-9B94-CCBA4CB47765}" srcId="{EFF8448D-7463-4B2F-9347-E50A241F1334}" destId="{2AF21528-BC74-480D-BEE8-DAB6DF8B106F}" srcOrd="3" destOrd="0" parTransId="{D2D5DE20-33C7-4425-967D-3E10DEE8DE8B}" sibTransId="{AD246A14-1370-409C-ADE1-3B8CB34DB0F5}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60EE4D91-4A99-4C26-9672-46F2F7F4A3EF}" type="presOf" srcId="{B44705B9-9001-4218-876B-D15CFCFA68A7}" destId="{320099D3-DCEA-4895-8F58-0B87E441D055}" srcOrd="1" destOrd="1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1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16FC8061-6174-42A6-9E18-69FE8010C32C}" srcId="{2AF21528-BC74-480D-BEE8-DAB6DF8B106F}" destId="{B44705B9-9001-4218-876B-D15CFCFA68A7}" srcOrd="0" destOrd="0" parTransId="{31BC0794-36C7-4523-8CDC-98F396C7F3C6}" sibTransId="{B507750E-85FB-4E38-A7D3-18E9F98F3A1B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0C7854CD-7543-4050-A16B-230F55AE8411}" type="presOf" srcId="{2AF21528-BC74-480D-BEE8-DAB6DF8B106F}" destId="{4D32287D-853B-4771-BAA3-2C258CC52BA3}" srcOrd="0" destOrd="0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4" destOrd="0" parTransId="{378F19C9-71D6-458F-8EFD-D5BD16397BDE}" sibTransId="{C1CEDA28-6174-403B-BA1C-7977C79D47A8}"/>
    <dgm:cxn modelId="{3554789E-F902-4BAF-9843-BBAC78F8CC73}" type="presOf" srcId="{2AF21528-BC74-480D-BEE8-DAB6DF8B106F}" destId="{320099D3-DCEA-4895-8F58-0B87E441D055}" srcOrd="1" destOrd="0" presId="urn:microsoft.com/office/officeart/2005/8/layout/vList4#2"/>
    <dgm:cxn modelId="{3238EEAD-D187-4FBA-A715-50648F99624D}" type="presOf" srcId="{B44705B9-9001-4218-876B-D15CFCFA68A7}" destId="{4D32287D-853B-4771-BAA3-2C258CC52BA3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3E17F282-843C-4262-AB13-BCC1B207AEDE}" type="presParOf" srcId="{4BE6A224-799F-4AEC-9B8E-A8B65B5B1E02}" destId="{E115B862-E252-44BF-B3CF-7FE909C02541}" srcOrd="6" destOrd="0" presId="urn:microsoft.com/office/officeart/2005/8/layout/vList4#2"/>
    <dgm:cxn modelId="{216B42AB-2AD4-403B-A93E-D4CB85C5BD14}" type="presParOf" srcId="{E115B862-E252-44BF-B3CF-7FE909C02541}" destId="{4D32287D-853B-4771-BAA3-2C258CC52BA3}" srcOrd="0" destOrd="0" presId="urn:microsoft.com/office/officeart/2005/8/layout/vList4#2"/>
    <dgm:cxn modelId="{95315F4E-A652-4642-B820-47AE4A518E2B}" type="presParOf" srcId="{E115B862-E252-44BF-B3CF-7FE909C02541}" destId="{980595A5-7DCD-403A-8EC0-416E5D493C78}" srcOrd="1" destOrd="0" presId="urn:microsoft.com/office/officeart/2005/8/layout/vList4#2"/>
    <dgm:cxn modelId="{99CB99BC-7219-4F73-84E1-FD998CAC5CDC}" type="presParOf" srcId="{E115B862-E252-44BF-B3CF-7FE909C02541}" destId="{320099D3-DCEA-4895-8F58-0B87E441D055}" srcOrd="2" destOrd="0" presId="urn:microsoft.com/office/officeart/2005/8/layout/vList4#2"/>
    <dgm:cxn modelId="{3008A9B0-74B6-4A9E-BC47-D9C6A13AFAF6}" type="presParOf" srcId="{4BE6A224-799F-4AEC-9B8E-A8B65B5B1E02}" destId="{766B552F-6A0A-4B1E-9A9A-41B2070F66BB}" srcOrd="7" destOrd="0" presId="urn:microsoft.com/office/officeart/2005/8/layout/vList4#2"/>
    <dgm:cxn modelId="{D4891899-BDD7-448B-AD2E-FF7724AD1F39}" type="presParOf" srcId="{4BE6A224-799F-4AEC-9B8E-A8B65B5B1E02}" destId="{D9F2760F-4433-4473-B7B3-AC597E6FEEDE}" srcOrd="8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pPr algn="ctr"/>
          <a:r>
            <a:rPr lang="en-US" dirty="0" smtClean="0"/>
            <a:t>Customer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pPr algn="l"/>
          <a:endParaRPr lang="en-US"/>
        </a:p>
      </dgm:t>
    </dgm:pt>
    <dgm:pt modelId="{7E806D63-A0E0-4C21-9BBF-1A40AF80FE37}">
      <dgm:prSet phldrT="[Text]" custT="1"/>
      <dgm:spPr/>
      <dgm:t>
        <a:bodyPr/>
        <a:lstStyle/>
        <a:p>
          <a:pPr algn="l"/>
          <a:r>
            <a:rPr lang="en-US" sz="2400" dirty="0" smtClean="0"/>
            <a:t>Post recruitment</a:t>
          </a:r>
          <a:endParaRPr lang="en-US" sz="2400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pPr algn="l"/>
          <a:endParaRPr lang="en-US"/>
        </a:p>
      </dgm:t>
    </dgm:pt>
    <dgm:pt modelId="{E1CE5443-E8D1-412F-8FC9-849910410310}">
      <dgm:prSet phldrT="[Text]" custT="1"/>
      <dgm:spPr/>
      <dgm:t>
        <a:bodyPr/>
        <a:lstStyle/>
        <a:p>
          <a:pPr algn="l"/>
          <a:r>
            <a:rPr lang="en-US" sz="2400" dirty="0" smtClean="0"/>
            <a:t>Apply job request</a:t>
          </a:r>
          <a:endParaRPr lang="en-US" sz="2400" dirty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pPr algn="l"/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pPr algn="ctr"/>
          <a:r>
            <a:rPr lang="en-US" dirty="0" smtClean="0"/>
            <a:t>Maid mediator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pPr algn="l"/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pPr algn="l"/>
          <a:r>
            <a:rPr lang="en-US" dirty="0" smtClean="0"/>
            <a:t>Manage maid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pPr algn="l"/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pPr algn="l"/>
          <a:r>
            <a:rPr lang="en-US" dirty="0" smtClean="0"/>
            <a:t>Post job request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pPr algn="l"/>
          <a:endParaRPr lang="en-US"/>
        </a:p>
      </dgm:t>
    </dgm:pt>
    <dgm:pt modelId="{5F11AF1C-5C39-4A90-A8D9-F1B68D48B9F7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5758AD-A136-4AB0-9EFE-CD309D7518F9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22FFD1D5-29C1-41D3-8888-8B54F2971164}" type="pres">
      <dgm:prSet presAssocID="{AB1BB107-5931-46B7-9621-2F8B81CC6FBB}" presName="rootComposite" presStyleCnt="0">
        <dgm:presLayoutVars/>
      </dgm:prSet>
      <dgm:spPr/>
    </dgm:pt>
    <dgm:pt modelId="{D48A7242-6D32-4C44-90D5-ADD0B51292CA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A4F882F-A8E3-4182-A8F2-22211C44B762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BAF8AD10-DC35-4C5F-94B5-00362AEEB19E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64F9E2EB-6538-42A6-B4DD-2B8A5FFBE53E}" type="pres">
      <dgm:prSet presAssocID="{7E806D63-A0E0-4C21-9BBF-1A40AF80FE37}" presName="Image" presStyleLbl="node1" presStyleIdx="0" presStyleCnt="4"/>
      <dgm:spPr/>
      <dgm:t>
        <a:bodyPr/>
        <a:lstStyle/>
        <a:p>
          <a:endParaRPr lang="en-US"/>
        </a:p>
      </dgm:t>
    </dgm:pt>
    <dgm:pt modelId="{79D0D8AC-6383-4086-BD5F-9DFB1E7ED763}" type="pres">
      <dgm:prSet presAssocID="{7E806D63-A0E0-4C21-9BBF-1A40AF80FE37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01BC-4265-42B1-B18E-6FC93FE834AF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9EFA7BF4-63C7-4263-B9E7-42EE01A207F8}" type="pres">
      <dgm:prSet presAssocID="{E1CE5443-E8D1-412F-8FC9-849910410310}" presName="Image" presStyleLbl="node1" presStyleIdx="1" presStyleCnt="4"/>
      <dgm:spPr/>
    </dgm:pt>
    <dgm:pt modelId="{5565065D-3870-470F-83D9-3D2E477EAB59}" type="pres">
      <dgm:prSet presAssocID="{E1CE5443-E8D1-412F-8FC9-849910410310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798-2FAF-46D3-9FAF-6E0433683FD9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B661E1DF-C6FC-49D8-9EF7-923F3730587D}" type="pres">
      <dgm:prSet presAssocID="{D8F4E2F0-E5DB-4335-BD4B-92FE8E809FD3}" presName="rootComposite" presStyleCnt="0">
        <dgm:presLayoutVars/>
      </dgm:prSet>
      <dgm:spPr/>
    </dgm:pt>
    <dgm:pt modelId="{C42FB89A-F25C-49A9-B60B-F9CEA989755C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E3B134B-7704-40DF-829C-4757E1860A5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A7ADF5B8-F9ED-4F9D-9870-B445E5229600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1950BEFA-1F86-440D-B774-FE3FA70EED94}" type="pres">
      <dgm:prSet presAssocID="{EF3ABC79-60E8-4388-802E-EDFF4D0DA7AD}" presName="Image" presStyleLbl="node1" presStyleIdx="2" presStyleCnt="4"/>
      <dgm:spPr/>
    </dgm:pt>
    <dgm:pt modelId="{942E19A8-0D64-47C2-9A37-3EA34FF7A42A}" type="pres">
      <dgm:prSet presAssocID="{EF3ABC79-60E8-4388-802E-EDFF4D0DA7AD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009BB-16B7-4FD0-A99D-D69DB085DAA1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C54FDC66-4A96-452B-8425-641185C5E0F4}" type="pres">
      <dgm:prSet presAssocID="{97BC5883-EA45-4343-9A3B-8ABD62CB82B2}" presName="Image" presStyleLbl="node1" presStyleIdx="3" presStyleCnt="4"/>
      <dgm:spPr/>
    </dgm:pt>
    <dgm:pt modelId="{7DFDDFCD-8516-4919-A3C0-D728E2A62B42}" type="pres">
      <dgm:prSet presAssocID="{97BC5883-EA45-4343-9A3B-8ABD62CB82B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18EBB2B0-43AE-4C8F-9BA7-6C323A0A363A}" type="presOf" srcId="{EF3ABC79-60E8-4388-802E-EDFF4D0DA7AD}" destId="{942E19A8-0D64-47C2-9A37-3EA34FF7A42A}" srcOrd="0" destOrd="0" presId="urn:microsoft.com/office/officeart/2008/layout/PictureAccentList"/>
    <dgm:cxn modelId="{4665A192-CB15-43ED-897F-5A8D625DB17A}" type="presOf" srcId="{7E806D63-A0E0-4C21-9BBF-1A40AF80FE37}" destId="{79D0D8AC-6383-4086-BD5F-9DFB1E7ED763}" srcOrd="0" destOrd="0" presId="urn:microsoft.com/office/officeart/2008/layout/PictureAccentList"/>
    <dgm:cxn modelId="{B5587208-BD11-46FF-B29E-1B076B5717DD}" type="presOf" srcId="{97BC5883-EA45-4343-9A3B-8ABD62CB82B2}" destId="{7DFDDFCD-8516-4919-A3C0-D728E2A62B42}" srcOrd="0" destOrd="0" presId="urn:microsoft.com/office/officeart/2008/layout/PictureAccentList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20425106-44F8-4DF4-8969-F2C103FD95A0}" type="presOf" srcId="{E1CE5443-E8D1-412F-8FC9-849910410310}" destId="{5565065D-3870-470F-83D9-3D2E477EAB59}" srcOrd="0" destOrd="0" presId="urn:microsoft.com/office/officeart/2008/layout/PictureAccentList"/>
    <dgm:cxn modelId="{A193CD17-75B1-4B2D-8D91-654397CCF2A3}" type="presOf" srcId="{A29B9F33-9E71-4095-B0FF-966A47C5514C}" destId="{5F11AF1C-5C39-4A90-A8D9-F1B68D48B9F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E69C359E-C103-4B18-AF3B-2E12D745ABCC}" type="presOf" srcId="{AB1BB107-5931-46B7-9621-2F8B81CC6FBB}" destId="{D48A7242-6D32-4C44-90D5-ADD0B51292CA}" srcOrd="0" destOrd="0" presId="urn:microsoft.com/office/officeart/2008/layout/PictureAccentList"/>
    <dgm:cxn modelId="{9D7FD639-7BB3-4327-8FA7-B2AAE50200E0}" type="presOf" srcId="{D8F4E2F0-E5DB-4335-BD4B-92FE8E809FD3}" destId="{C42FB89A-F25C-49A9-B60B-F9CEA989755C}" srcOrd="0" destOrd="0" presId="urn:microsoft.com/office/officeart/2008/layout/PictureAccentList"/>
    <dgm:cxn modelId="{B1EA609F-CABD-473C-9DDB-06B5D22BAFAD}" type="presParOf" srcId="{5F11AF1C-5C39-4A90-A8D9-F1B68D48B9F7}" destId="{B85758AD-A136-4AB0-9EFE-CD309D7518F9}" srcOrd="0" destOrd="0" presId="urn:microsoft.com/office/officeart/2008/layout/PictureAccentList"/>
    <dgm:cxn modelId="{FE79B003-7F08-47EA-8CB1-AB8DBE539652}" type="presParOf" srcId="{B85758AD-A136-4AB0-9EFE-CD309D7518F9}" destId="{22FFD1D5-29C1-41D3-8888-8B54F2971164}" srcOrd="0" destOrd="0" presId="urn:microsoft.com/office/officeart/2008/layout/PictureAccentList"/>
    <dgm:cxn modelId="{282BAEBE-CEFF-4DB2-806A-047F0E2BFEE3}" type="presParOf" srcId="{22FFD1D5-29C1-41D3-8888-8B54F2971164}" destId="{D48A7242-6D32-4C44-90D5-ADD0B51292CA}" srcOrd="0" destOrd="0" presId="urn:microsoft.com/office/officeart/2008/layout/PictureAccentList"/>
    <dgm:cxn modelId="{FF978CA1-3C2D-4462-8289-DEF046E1520F}" type="presParOf" srcId="{B85758AD-A136-4AB0-9EFE-CD309D7518F9}" destId="{9A4F882F-A8E3-4182-A8F2-22211C44B762}" srcOrd="1" destOrd="0" presId="urn:microsoft.com/office/officeart/2008/layout/PictureAccentList"/>
    <dgm:cxn modelId="{C4892C65-491A-4AF3-9863-D9412FBF7CF9}" type="presParOf" srcId="{9A4F882F-A8E3-4182-A8F2-22211C44B762}" destId="{BAF8AD10-DC35-4C5F-94B5-00362AEEB19E}" srcOrd="0" destOrd="0" presId="urn:microsoft.com/office/officeart/2008/layout/PictureAccentList"/>
    <dgm:cxn modelId="{510156E8-6E4E-4457-B765-4DC71EDB3915}" type="presParOf" srcId="{BAF8AD10-DC35-4C5F-94B5-00362AEEB19E}" destId="{64F9E2EB-6538-42A6-B4DD-2B8A5FFBE53E}" srcOrd="0" destOrd="0" presId="urn:microsoft.com/office/officeart/2008/layout/PictureAccentList"/>
    <dgm:cxn modelId="{C8D9CBC4-57BD-4D15-8F5F-70E83216CF62}" type="presParOf" srcId="{BAF8AD10-DC35-4C5F-94B5-00362AEEB19E}" destId="{79D0D8AC-6383-4086-BD5F-9DFB1E7ED763}" srcOrd="1" destOrd="0" presId="urn:microsoft.com/office/officeart/2008/layout/PictureAccentList"/>
    <dgm:cxn modelId="{D9524BF8-D9CD-4ED9-968B-8EAF0A3CDC47}" type="presParOf" srcId="{9A4F882F-A8E3-4182-A8F2-22211C44B762}" destId="{1DAF01BC-4265-42B1-B18E-6FC93FE834AF}" srcOrd="1" destOrd="0" presId="urn:microsoft.com/office/officeart/2008/layout/PictureAccentList"/>
    <dgm:cxn modelId="{92AE9F25-FC26-457D-B2D4-F98898B7C6D5}" type="presParOf" srcId="{1DAF01BC-4265-42B1-B18E-6FC93FE834AF}" destId="{9EFA7BF4-63C7-4263-B9E7-42EE01A207F8}" srcOrd="0" destOrd="0" presId="urn:microsoft.com/office/officeart/2008/layout/PictureAccentList"/>
    <dgm:cxn modelId="{64E0FD4D-7BC9-4F63-AAD1-80AD7144FA8B}" type="presParOf" srcId="{1DAF01BC-4265-42B1-B18E-6FC93FE834AF}" destId="{5565065D-3870-470F-83D9-3D2E477EAB59}" srcOrd="1" destOrd="0" presId="urn:microsoft.com/office/officeart/2008/layout/PictureAccentList"/>
    <dgm:cxn modelId="{5D8B7F3C-6AEB-4265-9BA5-FFB2201A8D9C}" type="presParOf" srcId="{5F11AF1C-5C39-4A90-A8D9-F1B68D48B9F7}" destId="{9EEA0798-2FAF-46D3-9FAF-6E0433683FD9}" srcOrd="1" destOrd="0" presId="urn:microsoft.com/office/officeart/2008/layout/PictureAccentList"/>
    <dgm:cxn modelId="{5332D91F-36F4-4B76-8481-CA4879382389}" type="presParOf" srcId="{9EEA0798-2FAF-46D3-9FAF-6E0433683FD9}" destId="{B661E1DF-C6FC-49D8-9EF7-923F3730587D}" srcOrd="0" destOrd="0" presId="urn:microsoft.com/office/officeart/2008/layout/PictureAccentList"/>
    <dgm:cxn modelId="{C3B67FAA-9360-474E-BEFC-2B575A1E35D2}" type="presParOf" srcId="{B661E1DF-C6FC-49D8-9EF7-923F3730587D}" destId="{C42FB89A-F25C-49A9-B60B-F9CEA989755C}" srcOrd="0" destOrd="0" presId="urn:microsoft.com/office/officeart/2008/layout/PictureAccentList"/>
    <dgm:cxn modelId="{D54BE73F-AADA-4C31-B606-801EC41D65DC}" type="presParOf" srcId="{9EEA0798-2FAF-46D3-9FAF-6E0433683FD9}" destId="{DE3B134B-7704-40DF-829C-4757E1860A5C}" srcOrd="1" destOrd="0" presId="urn:microsoft.com/office/officeart/2008/layout/PictureAccentList"/>
    <dgm:cxn modelId="{8548D72E-AD2E-444E-B207-4E612CFC6671}" type="presParOf" srcId="{DE3B134B-7704-40DF-829C-4757E1860A5C}" destId="{A7ADF5B8-F9ED-4F9D-9870-B445E5229600}" srcOrd="0" destOrd="0" presId="urn:microsoft.com/office/officeart/2008/layout/PictureAccentList"/>
    <dgm:cxn modelId="{69C2E7D5-8B82-4D16-9D5B-D0F0DC19FC20}" type="presParOf" srcId="{A7ADF5B8-F9ED-4F9D-9870-B445E5229600}" destId="{1950BEFA-1F86-440D-B774-FE3FA70EED94}" srcOrd="0" destOrd="0" presId="urn:microsoft.com/office/officeart/2008/layout/PictureAccentList"/>
    <dgm:cxn modelId="{4CEAA6FF-8E07-4834-93D9-E53A75B6410F}" type="presParOf" srcId="{A7ADF5B8-F9ED-4F9D-9870-B445E5229600}" destId="{942E19A8-0D64-47C2-9A37-3EA34FF7A42A}" srcOrd="1" destOrd="0" presId="urn:microsoft.com/office/officeart/2008/layout/PictureAccentList"/>
    <dgm:cxn modelId="{47B3B924-98B2-4E2A-9626-D34F392B26E1}" type="presParOf" srcId="{DE3B134B-7704-40DF-829C-4757E1860A5C}" destId="{E6C009BB-16B7-4FD0-A99D-D69DB085DAA1}" srcOrd="1" destOrd="0" presId="urn:microsoft.com/office/officeart/2008/layout/PictureAccentList"/>
    <dgm:cxn modelId="{1E7FC933-33F1-4786-BC8D-474B929A3073}" type="presParOf" srcId="{E6C009BB-16B7-4FD0-A99D-D69DB085DAA1}" destId="{C54FDC66-4A96-452B-8425-641185C5E0F4}" srcOrd="0" destOrd="0" presId="urn:microsoft.com/office/officeart/2008/layout/PictureAccentList"/>
    <dgm:cxn modelId="{58566D73-9EF0-4AC5-A206-2CE3676288D9}" type="presParOf" srcId="{E6C009BB-16B7-4FD0-A99D-D69DB085DAA1}" destId="{7DFDDFCD-8516-4919-A3C0-D728E2A62B4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B9F33-9E71-4095-B0FF-966A47C5514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B107-5931-46B7-9621-2F8B81CC6FBB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9D838DE8-94FE-415F-9ECC-3F1F6705EC6C}" type="parTrans" cxnId="{BBC9630A-AF46-40F0-9452-C6D74155C9A7}">
      <dgm:prSet/>
      <dgm:spPr/>
      <dgm:t>
        <a:bodyPr/>
        <a:lstStyle/>
        <a:p>
          <a:endParaRPr lang="en-US"/>
        </a:p>
      </dgm:t>
    </dgm:pt>
    <dgm:pt modelId="{F39565ED-E665-470A-9C39-E617B61929B5}" type="sibTrans" cxnId="{BBC9630A-AF46-40F0-9452-C6D74155C9A7}">
      <dgm:prSet/>
      <dgm:spPr/>
      <dgm:t>
        <a:bodyPr/>
        <a:lstStyle/>
        <a:p>
          <a:endParaRPr lang="en-US"/>
        </a:p>
      </dgm:t>
    </dgm:pt>
    <dgm:pt modelId="{7E806D63-A0E0-4C21-9BBF-1A40AF80FE37}">
      <dgm:prSet phldrT="[Text]"/>
      <dgm:spPr/>
      <dgm:t>
        <a:bodyPr/>
        <a:lstStyle/>
        <a:p>
          <a:r>
            <a:rPr lang="en-US" dirty="0" smtClean="0"/>
            <a:t>Manage maid</a:t>
          </a:r>
          <a:endParaRPr lang="en-US" dirty="0"/>
        </a:p>
      </dgm:t>
    </dgm:pt>
    <dgm:pt modelId="{2D10639A-E090-4AE0-8785-56EDC54D88DC}" type="parTrans" cxnId="{FC4FC5B5-1447-40F8-900F-5437B8FDD7B4}">
      <dgm:prSet/>
      <dgm:spPr/>
      <dgm:t>
        <a:bodyPr/>
        <a:lstStyle/>
        <a:p>
          <a:endParaRPr lang="en-US"/>
        </a:p>
      </dgm:t>
    </dgm:pt>
    <dgm:pt modelId="{4A0D34F6-C81A-42CE-8D12-5E5C16B23FA9}" type="sibTrans" cxnId="{FC4FC5B5-1447-40F8-900F-5437B8FDD7B4}">
      <dgm:prSet/>
      <dgm:spPr/>
      <dgm:t>
        <a:bodyPr/>
        <a:lstStyle/>
        <a:p>
          <a:endParaRPr lang="en-US"/>
        </a:p>
      </dgm:t>
    </dgm:pt>
    <dgm:pt modelId="{E1CE5443-E8D1-412F-8FC9-849910410310}">
      <dgm:prSet phldrT="[Text]"/>
      <dgm:spPr/>
      <dgm:t>
        <a:bodyPr/>
        <a:lstStyle/>
        <a:p>
          <a:r>
            <a:rPr lang="en-US" dirty="0" smtClean="0"/>
            <a:t>Post job request</a:t>
          </a:r>
          <a:endParaRPr lang="en-US" dirty="0" smtClean="0"/>
        </a:p>
      </dgm:t>
    </dgm:pt>
    <dgm:pt modelId="{4A5F1ED0-2E6B-4F9A-9F35-5A13ED3553D1}" type="parTrans" cxnId="{4E0CC71E-431E-4893-83EA-D08A7BD383FD}">
      <dgm:prSet/>
      <dgm:spPr/>
      <dgm:t>
        <a:bodyPr/>
        <a:lstStyle/>
        <a:p>
          <a:endParaRPr lang="en-US"/>
        </a:p>
      </dgm:t>
    </dgm:pt>
    <dgm:pt modelId="{10C0C64D-B87E-47EF-B7E0-8597D496B3C1}" type="sibTrans" cxnId="{4E0CC71E-431E-4893-83EA-D08A7BD383FD}">
      <dgm:prSet/>
      <dgm:spPr/>
      <dgm:t>
        <a:bodyPr/>
        <a:lstStyle/>
        <a:p>
          <a:endParaRPr lang="en-US"/>
        </a:p>
      </dgm:t>
    </dgm:pt>
    <dgm:pt modelId="{D8F4E2F0-E5DB-4335-BD4B-92FE8E809FD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BF81458-CA12-47A4-8E6A-DA35687C3685}" type="parTrans" cxnId="{61E30886-5A26-41F1-A3C3-F102214A4442}">
      <dgm:prSet/>
      <dgm:spPr/>
      <dgm:t>
        <a:bodyPr/>
        <a:lstStyle/>
        <a:p>
          <a:endParaRPr lang="en-US"/>
        </a:p>
      </dgm:t>
    </dgm:pt>
    <dgm:pt modelId="{01ABA7A6-6C9A-4569-A66F-63BBB296587E}" type="sibTrans" cxnId="{61E30886-5A26-41F1-A3C3-F102214A4442}">
      <dgm:prSet/>
      <dgm:spPr/>
      <dgm:t>
        <a:bodyPr/>
        <a:lstStyle/>
        <a:p>
          <a:endParaRPr lang="en-US"/>
        </a:p>
      </dgm:t>
    </dgm:pt>
    <dgm:pt modelId="{EF3ABC79-60E8-4388-802E-EDFF4D0DA7AD}">
      <dgm:prSet phldrT="[Text]"/>
      <dgm:spPr/>
      <dgm:t>
        <a:bodyPr/>
        <a:lstStyle/>
        <a:p>
          <a:r>
            <a:rPr lang="en-US" dirty="0" smtClean="0"/>
            <a:t>Manage </a:t>
          </a:r>
          <a:r>
            <a:rPr lang="en-US" dirty="0" err="1" smtClean="0"/>
            <a:t>config</a:t>
          </a:r>
          <a:endParaRPr lang="en-US" dirty="0"/>
        </a:p>
      </dgm:t>
    </dgm:pt>
    <dgm:pt modelId="{7CAC130B-24FF-4C64-B708-B388E8869646}" type="parTrans" cxnId="{1356D45E-8EC9-4015-A11B-C931E3F26FE5}">
      <dgm:prSet/>
      <dgm:spPr/>
      <dgm:t>
        <a:bodyPr/>
        <a:lstStyle/>
        <a:p>
          <a:endParaRPr lang="en-US"/>
        </a:p>
      </dgm:t>
    </dgm:pt>
    <dgm:pt modelId="{DB661190-B2B4-4C37-87D2-8469D3CA673C}" type="sibTrans" cxnId="{1356D45E-8EC9-4015-A11B-C931E3F26FE5}">
      <dgm:prSet/>
      <dgm:spPr/>
      <dgm:t>
        <a:bodyPr/>
        <a:lstStyle/>
        <a:p>
          <a:endParaRPr lang="en-US"/>
        </a:p>
      </dgm:t>
    </dgm:pt>
    <dgm:pt modelId="{97BC5883-EA45-4343-9A3B-8ABD62CB82B2}">
      <dgm:prSet phldrT="[Text]"/>
      <dgm:spPr/>
      <dgm:t>
        <a:bodyPr/>
        <a:lstStyle/>
        <a:p>
          <a:r>
            <a:rPr lang="en-US" dirty="0" smtClean="0"/>
            <a:t>Manage account</a:t>
          </a:r>
          <a:endParaRPr lang="en-US" dirty="0"/>
        </a:p>
      </dgm:t>
    </dgm:pt>
    <dgm:pt modelId="{C66906FF-EF5A-4C67-BE8C-E0CAD2A999AC}" type="parTrans" cxnId="{C32A63B3-F095-4858-8C58-41FDAFA8979A}">
      <dgm:prSet/>
      <dgm:spPr/>
      <dgm:t>
        <a:bodyPr/>
        <a:lstStyle/>
        <a:p>
          <a:endParaRPr lang="en-US"/>
        </a:p>
      </dgm:t>
    </dgm:pt>
    <dgm:pt modelId="{C1E95879-756C-45A7-A440-3437B6B7A440}" type="sibTrans" cxnId="{C32A63B3-F095-4858-8C58-41FDAFA8979A}">
      <dgm:prSet/>
      <dgm:spPr/>
      <dgm:t>
        <a:bodyPr/>
        <a:lstStyle/>
        <a:p>
          <a:endParaRPr lang="en-US"/>
        </a:p>
      </dgm:t>
    </dgm:pt>
    <dgm:pt modelId="{F91B4844-65F9-490C-9F4C-54DE7A680339}">
      <dgm:prSet phldrT="[Text]"/>
      <dgm:spPr/>
      <dgm:t>
        <a:bodyPr/>
        <a:lstStyle/>
        <a:p>
          <a:r>
            <a:rPr lang="en-US" dirty="0" smtClean="0"/>
            <a:t>Manage job request &amp; recruitment</a:t>
          </a:r>
          <a:endParaRPr lang="en-US" dirty="0" smtClean="0"/>
        </a:p>
      </dgm:t>
    </dgm:pt>
    <dgm:pt modelId="{9168E7D4-C67F-406B-8DB0-85F33579D5E2}" type="parTrans" cxnId="{637E0FC3-5636-46C5-9C6C-605C8C13DFEE}">
      <dgm:prSet/>
      <dgm:spPr/>
      <dgm:t>
        <a:bodyPr/>
        <a:lstStyle/>
        <a:p>
          <a:endParaRPr lang="en-US"/>
        </a:p>
      </dgm:t>
    </dgm:pt>
    <dgm:pt modelId="{1E94E0FB-AAF2-40C1-9646-186B51B27BAB}" type="sibTrans" cxnId="{637E0FC3-5636-46C5-9C6C-605C8C13DFEE}">
      <dgm:prSet/>
      <dgm:spPr/>
      <dgm:t>
        <a:bodyPr/>
        <a:lstStyle/>
        <a:p>
          <a:endParaRPr lang="en-US"/>
        </a:p>
      </dgm:t>
    </dgm:pt>
    <dgm:pt modelId="{13ECA0AB-B9B2-4D0B-8F82-59CA3F96DCBF}">
      <dgm:prSet phldrT="[Text]"/>
      <dgm:spPr/>
      <dgm:t>
        <a:bodyPr/>
        <a:lstStyle/>
        <a:p>
          <a:r>
            <a:rPr lang="en-US" dirty="0" smtClean="0"/>
            <a:t>Manage payment</a:t>
          </a:r>
        </a:p>
      </dgm:t>
    </dgm:pt>
    <dgm:pt modelId="{49895AB7-FB17-4D23-B35E-403578E72533}" type="parTrans" cxnId="{1DD06372-9938-48F7-9910-ECC6A00A92DF}">
      <dgm:prSet/>
      <dgm:spPr/>
      <dgm:t>
        <a:bodyPr/>
        <a:lstStyle/>
        <a:p>
          <a:endParaRPr lang="en-US"/>
        </a:p>
      </dgm:t>
    </dgm:pt>
    <dgm:pt modelId="{F797E431-0FC9-44F1-A1B2-76FACCA0DEC8}" type="sibTrans" cxnId="{1DD06372-9938-48F7-9910-ECC6A00A92DF}">
      <dgm:prSet/>
      <dgm:spPr/>
      <dgm:t>
        <a:bodyPr/>
        <a:lstStyle/>
        <a:p>
          <a:endParaRPr lang="en-US"/>
        </a:p>
      </dgm:t>
    </dgm:pt>
    <dgm:pt modelId="{20470FC7-F048-4A22-8C72-F9D3DBB6B5B9}" type="pres">
      <dgm:prSet presAssocID="{A29B9F33-9E71-4095-B0FF-966A47C551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6A09B6-7775-4773-BD1E-09011FDCF960}" type="pres">
      <dgm:prSet presAssocID="{AB1BB107-5931-46B7-9621-2F8B81CC6FBB}" presName="root" presStyleCnt="0">
        <dgm:presLayoutVars>
          <dgm:chMax/>
          <dgm:chPref val="4"/>
        </dgm:presLayoutVars>
      </dgm:prSet>
      <dgm:spPr/>
    </dgm:pt>
    <dgm:pt modelId="{F31502BF-148B-47AA-8953-5622A5F6F361}" type="pres">
      <dgm:prSet presAssocID="{AB1BB107-5931-46B7-9621-2F8B81CC6FBB}" presName="rootComposite" presStyleCnt="0">
        <dgm:presLayoutVars/>
      </dgm:prSet>
      <dgm:spPr/>
    </dgm:pt>
    <dgm:pt modelId="{DCA0960B-8CDB-4FCB-B013-5BF2D6069D79}" type="pres">
      <dgm:prSet presAssocID="{AB1BB107-5931-46B7-9621-2F8B81CC6FBB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CC7A391-03B6-43E2-9239-8C54975710DC}" type="pres">
      <dgm:prSet presAssocID="{AB1BB107-5931-46B7-9621-2F8B81CC6FBB}" presName="childShape" presStyleCnt="0">
        <dgm:presLayoutVars>
          <dgm:chMax val="0"/>
          <dgm:chPref val="0"/>
        </dgm:presLayoutVars>
      </dgm:prSet>
      <dgm:spPr/>
    </dgm:pt>
    <dgm:pt modelId="{A8352140-BE41-4C3A-B34E-D7B2FBA3AA24}" type="pres">
      <dgm:prSet presAssocID="{7E806D63-A0E0-4C21-9BBF-1A40AF80FE37}" presName="childComposite" presStyleCnt="0">
        <dgm:presLayoutVars>
          <dgm:chMax val="0"/>
          <dgm:chPref val="0"/>
        </dgm:presLayoutVars>
      </dgm:prSet>
      <dgm:spPr/>
    </dgm:pt>
    <dgm:pt modelId="{263EF483-AC31-4012-8962-0334FF877585}" type="pres">
      <dgm:prSet presAssocID="{7E806D63-A0E0-4C21-9BBF-1A40AF80FE37}" presName="Image" presStyleLbl="node1" presStyleIdx="0" presStyleCnt="6"/>
      <dgm:spPr/>
    </dgm:pt>
    <dgm:pt modelId="{94865E41-85BD-4323-813A-3A2F484BE2BB}" type="pres">
      <dgm:prSet presAssocID="{7E806D63-A0E0-4C21-9BBF-1A40AF80FE37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EA189-9CCA-45CB-A569-101F2020599E}" type="pres">
      <dgm:prSet presAssocID="{E1CE5443-E8D1-412F-8FC9-849910410310}" presName="childComposite" presStyleCnt="0">
        <dgm:presLayoutVars>
          <dgm:chMax val="0"/>
          <dgm:chPref val="0"/>
        </dgm:presLayoutVars>
      </dgm:prSet>
      <dgm:spPr/>
    </dgm:pt>
    <dgm:pt modelId="{BB24E059-1BF2-4D83-8AC1-47E09E65FE38}" type="pres">
      <dgm:prSet presAssocID="{E1CE5443-E8D1-412F-8FC9-849910410310}" presName="Image" presStyleLbl="node1" presStyleIdx="1" presStyleCnt="6"/>
      <dgm:spPr/>
    </dgm:pt>
    <dgm:pt modelId="{BFEFF4DD-7FD8-4531-A793-1B9DBA68C987}" type="pres">
      <dgm:prSet presAssocID="{E1CE5443-E8D1-412F-8FC9-849910410310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63070-D776-45E3-9448-81CEB3A5147C}" type="pres">
      <dgm:prSet presAssocID="{F91B4844-65F9-490C-9F4C-54DE7A680339}" presName="childComposite" presStyleCnt="0">
        <dgm:presLayoutVars>
          <dgm:chMax val="0"/>
          <dgm:chPref val="0"/>
        </dgm:presLayoutVars>
      </dgm:prSet>
      <dgm:spPr/>
    </dgm:pt>
    <dgm:pt modelId="{ECEFD503-C07C-440E-A142-0FC1CBBFD1CD}" type="pres">
      <dgm:prSet presAssocID="{F91B4844-65F9-490C-9F4C-54DE7A680339}" presName="Image" presStyleLbl="node1" presStyleIdx="2" presStyleCnt="6"/>
      <dgm:spPr/>
    </dgm:pt>
    <dgm:pt modelId="{057D3968-BAF8-4757-8197-BFC4BD3D11F1}" type="pres">
      <dgm:prSet presAssocID="{F91B4844-65F9-490C-9F4C-54DE7A680339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9745E-1B97-4A5B-9C98-18DD7B5659C9}" type="pres">
      <dgm:prSet presAssocID="{13ECA0AB-B9B2-4D0B-8F82-59CA3F96DCBF}" presName="childComposite" presStyleCnt="0">
        <dgm:presLayoutVars>
          <dgm:chMax val="0"/>
          <dgm:chPref val="0"/>
        </dgm:presLayoutVars>
      </dgm:prSet>
      <dgm:spPr/>
    </dgm:pt>
    <dgm:pt modelId="{199E290E-0AF0-499F-B9F2-A4F0B7904EBB}" type="pres">
      <dgm:prSet presAssocID="{13ECA0AB-B9B2-4D0B-8F82-59CA3F96DCBF}" presName="Image" presStyleLbl="node1" presStyleIdx="3" presStyleCnt="6"/>
      <dgm:spPr/>
    </dgm:pt>
    <dgm:pt modelId="{99168720-5F9E-4ED2-9803-8175FAC234B7}" type="pres">
      <dgm:prSet presAssocID="{13ECA0AB-B9B2-4D0B-8F82-59CA3F96DCBF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3FC-6146-4ED1-AFD0-BECCF7A65B3F}" type="pres">
      <dgm:prSet presAssocID="{D8F4E2F0-E5DB-4335-BD4B-92FE8E809FD3}" presName="root" presStyleCnt="0">
        <dgm:presLayoutVars>
          <dgm:chMax/>
          <dgm:chPref val="4"/>
        </dgm:presLayoutVars>
      </dgm:prSet>
      <dgm:spPr/>
    </dgm:pt>
    <dgm:pt modelId="{3BEDB32B-EFFE-4233-8E04-FC5BF4808CE1}" type="pres">
      <dgm:prSet presAssocID="{D8F4E2F0-E5DB-4335-BD4B-92FE8E809FD3}" presName="rootComposite" presStyleCnt="0">
        <dgm:presLayoutVars/>
      </dgm:prSet>
      <dgm:spPr/>
    </dgm:pt>
    <dgm:pt modelId="{719E54F2-C04B-4E10-926C-5396B5699A83}" type="pres">
      <dgm:prSet presAssocID="{D8F4E2F0-E5DB-4335-BD4B-92FE8E809FD3}" presName="rootText" presStyleLbl="node0" presStyleIdx="1" presStyleCnt="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AB88990-EB4F-41E9-B399-52225495D43C}" type="pres">
      <dgm:prSet presAssocID="{D8F4E2F0-E5DB-4335-BD4B-92FE8E809FD3}" presName="childShape" presStyleCnt="0">
        <dgm:presLayoutVars>
          <dgm:chMax val="0"/>
          <dgm:chPref val="0"/>
        </dgm:presLayoutVars>
      </dgm:prSet>
      <dgm:spPr/>
    </dgm:pt>
    <dgm:pt modelId="{69AF1BCB-3E02-4FAC-B828-237CA2B9BC6B}" type="pres">
      <dgm:prSet presAssocID="{EF3ABC79-60E8-4388-802E-EDFF4D0DA7AD}" presName="childComposite" presStyleCnt="0">
        <dgm:presLayoutVars>
          <dgm:chMax val="0"/>
          <dgm:chPref val="0"/>
        </dgm:presLayoutVars>
      </dgm:prSet>
      <dgm:spPr/>
    </dgm:pt>
    <dgm:pt modelId="{7E78BD9A-15F5-43C7-AF44-74525A2B07D0}" type="pres">
      <dgm:prSet presAssocID="{EF3ABC79-60E8-4388-802E-EDFF4D0DA7AD}" presName="Image" presStyleLbl="node1" presStyleIdx="4" presStyleCnt="6"/>
      <dgm:spPr/>
    </dgm:pt>
    <dgm:pt modelId="{C68FAED0-FD1D-49E8-9D33-76864101C804}" type="pres">
      <dgm:prSet presAssocID="{EF3ABC79-60E8-4388-802E-EDFF4D0DA7AD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C5624-87EB-4356-B714-9B984A57699F}" type="pres">
      <dgm:prSet presAssocID="{97BC5883-EA45-4343-9A3B-8ABD62CB82B2}" presName="childComposite" presStyleCnt="0">
        <dgm:presLayoutVars>
          <dgm:chMax val="0"/>
          <dgm:chPref val="0"/>
        </dgm:presLayoutVars>
      </dgm:prSet>
      <dgm:spPr/>
    </dgm:pt>
    <dgm:pt modelId="{E56AC4DB-6320-4763-8AC8-B6EAF87942AD}" type="pres">
      <dgm:prSet presAssocID="{97BC5883-EA45-4343-9A3B-8ABD62CB82B2}" presName="Image" presStyleLbl="node1" presStyleIdx="5" presStyleCnt="6"/>
      <dgm:spPr/>
    </dgm:pt>
    <dgm:pt modelId="{ADC3579F-1B98-4870-A2DB-12880FDD132F}" type="pres">
      <dgm:prSet presAssocID="{97BC5883-EA45-4343-9A3B-8ABD62CB82B2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08F025-BE33-4BC3-9D0C-5564E95E0932}" type="presOf" srcId="{97BC5883-EA45-4343-9A3B-8ABD62CB82B2}" destId="{ADC3579F-1B98-4870-A2DB-12880FDD132F}" srcOrd="0" destOrd="0" presId="urn:microsoft.com/office/officeart/2008/layout/PictureAccentList"/>
    <dgm:cxn modelId="{637E0FC3-5636-46C5-9C6C-605C8C13DFEE}" srcId="{AB1BB107-5931-46B7-9621-2F8B81CC6FBB}" destId="{F91B4844-65F9-490C-9F4C-54DE7A680339}" srcOrd="2" destOrd="0" parTransId="{9168E7D4-C67F-406B-8DB0-85F33579D5E2}" sibTransId="{1E94E0FB-AAF2-40C1-9646-186B51B27BAB}"/>
    <dgm:cxn modelId="{1DD06372-9938-48F7-9910-ECC6A00A92DF}" srcId="{AB1BB107-5931-46B7-9621-2F8B81CC6FBB}" destId="{13ECA0AB-B9B2-4D0B-8F82-59CA3F96DCBF}" srcOrd="3" destOrd="0" parTransId="{49895AB7-FB17-4D23-B35E-403578E72533}" sibTransId="{F797E431-0FC9-44F1-A1B2-76FACCA0DEC8}"/>
    <dgm:cxn modelId="{FC4FC5B5-1447-40F8-900F-5437B8FDD7B4}" srcId="{AB1BB107-5931-46B7-9621-2F8B81CC6FBB}" destId="{7E806D63-A0E0-4C21-9BBF-1A40AF80FE37}" srcOrd="0" destOrd="0" parTransId="{2D10639A-E090-4AE0-8785-56EDC54D88DC}" sibTransId="{4A0D34F6-C81A-42CE-8D12-5E5C16B23FA9}"/>
    <dgm:cxn modelId="{49193709-1B10-40C5-BB16-F7FB9A8CF0AC}" type="presOf" srcId="{D8F4E2F0-E5DB-4335-BD4B-92FE8E809FD3}" destId="{719E54F2-C04B-4E10-926C-5396B5699A83}" srcOrd="0" destOrd="0" presId="urn:microsoft.com/office/officeart/2008/layout/PictureAccentList"/>
    <dgm:cxn modelId="{693C5136-EEE6-4289-9780-86D959D01C5B}" type="presOf" srcId="{A29B9F33-9E71-4095-B0FF-966A47C5514C}" destId="{20470FC7-F048-4A22-8C72-F9D3DBB6B5B9}" srcOrd="0" destOrd="0" presId="urn:microsoft.com/office/officeart/2008/layout/PictureAccentList"/>
    <dgm:cxn modelId="{4E0CC71E-431E-4893-83EA-D08A7BD383FD}" srcId="{AB1BB107-5931-46B7-9621-2F8B81CC6FBB}" destId="{E1CE5443-E8D1-412F-8FC9-849910410310}" srcOrd="1" destOrd="0" parTransId="{4A5F1ED0-2E6B-4F9A-9F35-5A13ED3553D1}" sibTransId="{10C0C64D-B87E-47EF-B7E0-8597D496B3C1}"/>
    <dgm:cxn modelId="{83CC4CBF-3700-4A15-8544-6EF23F162020}" type="presOf" srcId="{AB1BB107-5931-46B7-9621-2F8B81CC6FBB}" destId="{DCA0960B-8CDB-4FCB-B013-5BF2D6069D79}" srcOrd="0" destOrd="0" presId="urn:microsoft.com/office/officeart/2008/layout/PictureAccentList"/>
    <dgm:cxn modelId="{BBC9630A-AF46-40F0-9452-C6D74155C9A7}" srcId="{A29B9F33-9E71-4095-B0FF-966A47C5514C}" destId="{AB1BB107-5931-46B7-9621-2F8B81CC6FBB}" srcOrd="0" destOrd="0" parTransId="{9D838DE8-94FE-415F-9ECC-3F1F6705EC6C}" sibTransId="{F39565ED-E665-470A-9C39-E617B61929B5}"/>
    <dgm:cxn modelId="{E0F5DF07-5271-44C3-9EE5-019C4DF3E825}" type="presOf" srcId="{7E806D63-A0E0-4C21-9BBF-1A40AF80FE37}" destId="{94865E41-85BD-4323-813A-3A2F484BE2BB}" srcOrd="0" destOrd="0" presId="urn:microsoft.com/office/officeart/2008/layout/PictureAccentList"/>
    <dgm:cxn modelId="{C32A63B3-F095-4858-8C58-41FDAFA8979A}" srcId="{D8F4E2F0-E5DB-4335-BD4B-92FE8E809FD3}" destId="{97BC5883-EA45-4343-9A3B-8ABD62CB82B2}" srcOrd="1" destOrd="0" parTransId="{C66906FF-EF5A-4C67-BE8C-E0CAD2A999AC}" sibTransId="{C1E95879-756C-45A7-A440-3437B6B7A440}"/>
    <dgm:cxn modelId="{559C80D6-3845-494B-8ADA-4AE44100154F}" type="presOf" srcId="{E1CE5443-E8D1-412F-8FC9-849910410310}" destId="{BFEFF4DD-7FD8-4531-A793-1B9DBA68C987}" srcOrd="0" destOrd="0" presId="urn:microsoft.com/office/officeart/2008/layout/PictureAccentList"/>
    <dgm:cxn modelId="{61E30886-5A26-41F1-A3C3-F102214A4442}" srcId="{A29B9F33-9E71-4095-B0FF-966A47C5514C}" destId="{D8F4E2F0-E5DB-4335-BD4B-92FE8E809FD3}" srcOrd="1" destOrd="0" parTransId="{5BF81458-CA12-47A4-8E6A-DA35687C3685}" sibTransId="{01ABA7A6-6C9A-4569-A66F-63BBB296587E}"/>
    <dgm:cxn modelId="{73213A4F-4E68-431A-A8FB-507308673342}" type="presOf" srcId="{EF3ABC79-60E8-4388-802E-EDFF4D0DA7AD}" destId="{C68FAED0-FD1D-49E8-9D33-76864101C804}" srcOrd="0" destOrd="0" presId="urn:microsoft.com/office/officeart/2008/layout/PictureAccentList"/>
    <dgm:cxn modelId="{CE4FA362-B728-42BF-A8F2-6BA76D810DC7}" type="presOf" srcId="{F91B4844-65F9-490C-9F4C-54DE7A680339}" destId="{057D3968-BAF8-4757-8197-BFC4BD3D11F1}" srcOrd="0" destOrd="0" presId="urn:microsoft.com/office/officeart/2008/layout/PictureAccentList"/>
    <dgm:cxn modelId="{1539D6BB-6952-4F27-9093-6030DAA973DB}" type="presOf" srcId="{13ECA0AB-B9B2-4D0B-8F82-59CA3F96DCBF}" destId="{99168720-5F9E-4ED2-9803-8175FAC234B7}" srcOrd="0" destOrd="0" presId="urn:microsoft.com/office/officeart/2008/layout/PictureAccentList"/>
    <dgm:cxn modelId="{1356D45E-8EC9-4015-A11B-C931E3F26FE5}" srcId="{D8F4E2F0-E5DB-4335-BD4B-92FE8E809FD3}" destId="{EF3ABC79-60E8-4388-802E-EDFF4D0DA7AD}" srcOrd="0" destOrd="0" parTransId="{7CAC130B-24FF-4C64-B708-B388E8869646}" sibTransId="{DB661190-B2B4-4C37-87D2-8469D3CA673C}"/>
    <dgm:cxn modelId="{265D67F2-37C1-473C-88D8-A3AEA2FF7A58}" type="presParOf" srcId="{20470FC7-F048-4A22-8C72-F9D3DBB6B5B9}" destId="{5C6A09B6-7775-4773-BD1E-09011FDCF960}" srcOrd="0" destOrd="0" presId="urn:microsoft.com/office/officeart/2008/layout/PictureAccentList"/>
    <dgm:cxn modelId="{2B5B6CA1-244C-4CF9-B112-85C88FB88DC1}" type="presParOf" srcId="{5C6A09B6-7775-4773-BD1E-09011FDCF960}" destId="{F31502BF-148B-47AA-8953-5622A5F6F361}" srcOrd="0" destOrd="0" presId="urn:microsoft.com/office/officeart/2008/layout/PictureAccentList"/>
    <dgm:cxn modelId="{29C6D755-2199-4FDC-A938-479A89F8144B}" type="presParOf" srcId="{F31502BF-148B-47AA-8953-5622A5F6F361}" destId="{DCA0960B-8CDB-4FCB-B013-5BF2D6069D79}" srcOrd="0" destOrd="0" presId="urn:microsoft.com/office/officeart/2008/layout/PictureAccentList"/>
    <dgm:cxn modelId="{16115258-EA73-4FE2-9EF0-399F2581CC5A}" type="presParOf" srcId="{5C6A09B6-7775-4773-BD1E-09011FDCF960}" destId="{5CC7A391-03B6-43E2-9239-8C54975710DC}" srcOrd="1" destOrd="0" presId="urn:microsoft.com/office/officeart/2008/layout/PictureAccentList"/>
    <dgm:cxn modelId="{DA05D5BE-1609-4EA8-AAA9-0672402536A1}" type="presParOf" srcId="{5CC7A391-03B6-43E2-9239-8C54975710DC}" destId="{A8352140-BE41-4C3A-B34E-D7B2FBA3AA24}" srcOrd="0" destOrd="0" presId="urn:microsoft.com/office/officeart/2008/layout/PictureAccentList"/>
    <dgm:cxn modelId="{7193D7BF-FD6C-4629-B91C-3A058718E41C}" type="presParOf" srcId="{A8352140-BE41-4C3A-B34E-D7B2FBA3AA24}" destId="{263EF483-AC31-4012-8962-0334FF877585}" srcOrd="0" destOrd="0" presId="urn:microsoft.com/office/officeart/2008/layout/PictureAccentList"/>
    <dgm:cxn modelId="{A30110D1-A525-4732-B351-77DA02F390C1}" type="presParOf" srcId="{A8352140-BE41-4C3A-B34E-D7B2FBA3AA24}" destId="{94865E41-85BD-4323-813A-3A2F484BE2BB}" srcOrd="1" destOrd="0" presId="urn:microsoft.com/office/officeart/2008/layout/PictureAccentList"/>
    <dgm:cxn modelId="{8F57027D-575B-46CF-BCE7-B72A5682199E}" type="presParOf" srcId="{5CC7A391-03B6-43E2-9239-8C54975710DC}" destId="{37CEA189-9CCA-45CB-A569-101F2020599E}" srcOrd="1" destOrd="0" presId="urn:microsoft.com/office/officeart/2008/layout/PictureAccentList"/>
    <dgm:cxn modelId="{777E8CA9-5D17-4AB4-8B81-E27CB4B95744}" type="presParOf" srcId="{37CEA189-9CCA-45CB-A569-101F2020599E}" destId="{BB24E059-1BF2-4D83-8AC1-47E09E65FE38}" srcOrd="0" destOrd="0" presId="urn:microsoft.com/office/officeart/2008/layout/PictureAccentList"/>
    <dgm:cxn modelId="{1856FB48-0998-4B84-99A9-22477946A332}" type="presParOf" srcId="{37CEA189-9CCA-45CB-A569-101F2020599E}" destId="{BFEFF4DD-7FD8-4531-A793-1B9DBA68C987}" srcOrd="1" destOrd="0" presId="urn:microsoft.com/office/officeart/2008/layout/PictureAccentList"/>
    <dgm:cxn modelId="{9F36EF4F-7457-4CFB-A509-1D35A4FA3909}" type="presParOf" srcId="{5CC7A391-03B6-43E2-9239-8C54975710DC}" destId="{99D63070-D776-45E3-9448-81CEB3A5147C}" srcOrd="2" destOrd="0" presId="urn:microsoft.com/office/officeart/2008/layout/PictureAccentList"/>
    <dgm:cxn modelId="{E8EFADA9-AAEC-4D6C-9F91-B34135F77005}" type="presParOf" srcId="{99D63070-D776-45E3-9448-81CEB3A5147C}" destId="{ECEFD503-C07C-440E-A142-0FC1CBBFD1CD}" srcOrd="0" destOrd="0" presId="urn:microsoft.com/office/officeart/2008/layout/PictureAccentList"/>
    <dgm:cxn modelId="{844E3690-4A05-4651-AE7B-F1C30CCDD42A}" type="presParOf" srcId="{99D63070-D776-45E3-9448-81CEB3A5147C}" destId="{057D3968-BAF8-4757-8197-BFC4BD3D11F1}" srcOrd="1" destOrd="0" presId="urn:microsoft.com/office/officeart/2008/layout/PictureAccentList"/>
    <dgm:cxn modelId="{60E15C96-6A4E-45A1-9A3F-1E0AFDBCA4DF}" type="presParOf" srcId="{5CC7A391-03B6-43E2-9239-8C54975710DC}" destId="{18B9745E-1B97-4A5B-9C98-18DD7B5659C9}" srcOrd="3" destOrd="0" presId="urn:microsoft.com/office/officeart/2008/layout/PictureAccentList"/>
    <dgm:cxn modelId="{72DAE4B9-C7F0-4581-B276-E85758807136}" type="presParOf" srcId="{18B9745E-1B97-4A5B-9C98-18DD7B5659C9}" destId="{199E290E-0AF0-499F-B9F2-A4F0B7904EBB}" srcOrd="0" destOrd="0" presId="urn:microsoft.com/office/officeart/2008/layout/PictureAccentList"/>
    <dgm:cxn modelId="{7AE3F667-8D1E-45CB-BE2D-0C675DC2E039}" type="presParOf" srcId="{18B9745E-1B97-4A5B-9C98-18DD7B5659C9}" destId="{99168720-5F9E-4ED2-9803-8175FAC234B7}" srcOrd="1" destOrd="0" presId="urn:microsoft.com/office/officeart/2008/layout/PictureAccentList"/>
    <dgm:cxn modelId="{23BF9AE5-6545-4267-9011-F7B6DB9E1F51}" type="presParOf" srcId="{20470FC7-F048-4A22-8C72-F9D3DBB6B5B9}" destId="{C0A683FC-6146-4ED1-AFD0-BECCF7A65B3F}" srcOrd="1" destOrd="0" presId="urn:microsoft.com/office/officeart/2008/layout/PictureAccentList"/>
    <dgm:cxn modelId="{9EFF4EF6-7964-42CB-A776-14E7A37AE78D}" type="presParOf" srcId="{C0A683FC-6146-4ED1-AFD0-BECCF7A65B3F}" destId="{3BEDB32B-EFFE-4233-8E04-FC5BF4808CE1}" srcOrd="0" destOrd="0" presId="urn:microsoft.com/office/officeart/2008/layout/PictureAccentList"/>
    <dgm:cxn modelId="{ED1C7598-4919-4124-A9E2-A6DB5993D414}" type="presParOf" srcId="{3BEDB32B-EFFE-4233-8E04-FC5BF4808CE1}" destId="{719E54F2-C04B-4E10-926C-5396B5699A83}" srcOrd="0" destOrd="0" presId="urn:microsoft.com/office/officeart/2008/layout/PictureAccentList"/>
    <dgm:cxn modelId="{1CC2823F-DD7E-4EF3-9166-65A742FC2B57}" type="presParOf" srcId="{C0A683FC-6146-4ED1-AFD0-BECCF7A65B3F}" destId="{8AB88990-EB4F-41E9-B399-52225495D43C}" srcOrd="1" destOrd="0" presId="urn:microsoft.com/office/officeart/2008/layout/PictureAccentList"/>
    <dgm:cxn modelId="{1B8E6943-E2BF-429A-93CF-9BBCCD09148E}" type="presParOf" srcId="{8AB88990-EB4F-41E9-B399-52225495D43C}" destId="{69AF1BCB-3E02-4FAC-B828-237CA2B9BC6B}" srcOrd="0" destOrd="0" presId="urn:microsoft.com/office/officeart/2008/layout/PictureAccentList"/>
    <dgm:cxn modelId="{83D18674-56AC-4585-8958-9633A5FC8E75}" type="presParOf" srcId="{69AF1BCB-3E02-4FAC-B828-237CA2B9BC6B}" destId="{7E78BD9A-15F5-43C7-AF44-74525A2B07D0}" srcOrd="0" destOrd="0" presId="urn:microsoft.com/office/officeart/2008/layout/PictureAccentList"/>
    <dgm:cxn modelId="{E9BCEECA-7F8E-4899-9984-82AEE7AB1A12}" type="presParOf" srcId="{69AF1BCB-3E02-4FAC-B828-237CA2B9BC6B}" destId="{C68FAED0-FD1D-49E8-9D33-76864101C804}" srcOrd="1" destOrd="0" presId="urn:microsoft.com/office/officeart/2008/layout/PictureAccentList"/>
    <dgm:cxn modelId="{8384F8F1-B55E-4703-9FF2-2DF9206F2322}" type="presParOf" srcId="{8AB88990-EB4F-41E9-B399-52225495D43C}" destId="{358C5624-87EB-4356-B714-9B984A57699F}" srcOrd="1" destOrd="0" presId="urn:microsoft.com/office/officeart/2008/layout/PictureAccentList"/>
    <dgm:cxn modelId="{C3CF652E-C57D-4906-9F55-B265D5EB5C32}" type="presParOf" srcId="{358C5624-87EB-4356-B714-9B984A57699F}" destId="{E56AC4DB-6320-4763-8AC8-B6EAF87942AD}" srcOrd="0" destOrd="0" presId="urn:microsoft.com/office/officeart/2008/layout/PictureAccentList"/>
    <dgm:cxn modelId="{0B0EB394-87DB-403F-AF6E-CDE062975279}" type="presParOf" srcId="{358C5624-87EB-4356-B714-9B984A57699F}" destId="{ADC3579F-1B98-4870-A2DB-12880FDD132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629258">
          <a:off x="2533637" y="2408397"/>
          <a:ext cx="3163417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163417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0702861">
          <a:off x="2532084" y="1503898"/>
          <a:ext cx="1652523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652523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4132474" y="423565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Auto suggest</a:t>
          </a:r>
          <a:endParaRPr lang="en-US" sz="1900" kern="1200" dirty="0"/>
        </a:p>
      </dsp:txBody>
      <dsp:txXfrm>
        <a:off x="4341444" y="632535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5657856" y="2101213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Have maid mediator role</a:t>
          </a:r>
          <a:endParaRPr lang="en-US" sz="1900" kern="1200" dirty="0"/>
        </a:p>
      </dsp:txBody>
      <dsp:txXfrm>
        <a:off x="5881830" y="2325187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Customer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Apply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0"/>
        <a:ext cx="5953708" cy="813310"/>
      </dsp:txXfrm>
    </dsp:sp>
    <dsp:sp modelId="{319A7970-B725-4697-B935-7A13DF5601B5}">
      <dsp:nvSpPr>
        <dsp:cNvPr id="0" name=""/>
        <dsp:cNvSpPr/>
      </dsp:nvSpPr>
      <dsp:spPr>
        <a:xfrm>
          <a:off x="441094" y="81331"/>
          <a:ext cx="789232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894641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Maid Mediator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maid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894641"/>
        <a:ext cx="5953708" cy="813310"/>
      </dsp:txXfrm>
    </dsp:sp>
    <dsp:sp modelId="{AE424C95-6B02-4E06-8F12-416D57A8CB08}">
      <dsp:nvSpPr>
        <dsp:cNvPr id="0" name=""/>
        <dsp:cNvSpPr/>
      </dsp:nvSpPr>
      <dsp:spPr>
        <a:xfrm>
          <a:off x="432411" y="975972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1789282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Staff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all requests &amp; payment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1789282"/>
        <a:ext cx="5953708" cy="813310"/>
      </dsp:txXfrm>
    </dsp:sp>
    <dsp:sp modelId="{D12A791F-82B3-4F9B-B64F-85C23D53D5A6}">
      <dsp:nvSpPr>
        <dsp:cNvPr id="0" name=""/>
        <dsp:cNvSpPr/>
      </dsp:nvSpPr>
      <dsp:spPr>
        <a:xfrm>
          <a:off x="432411" y="1870613"/>
          <a:ext cx="806598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2287D-853B-4771-BAA3-2C258CC52BA3}">
      <dsp:nvSpPr>
        <dsp:cNvPr id="0" name=""/>
        <dsp:cNvSpPr/>
      </dsp:nvSpPr>
      <dsp:spPr>
        <a:xfrm>
          <a:off x="0" y="2683924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Admin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Manage account &amp; </a:t>
          </a:r>
          <a:r>
            <a:rPr lang="en-US" sz="1600" kern="1200" dirty="0" err="1" smtClean="0">
              <a:solidFill>
                <a:schemeClr val="tx1"/>
              </a:solidFill>
            </a:rPr>
            <a:t>config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2683924"/>
        <a:ext cx="5953708" cy="813310"/>
      </dsp:txXfrm>
    </dsp:sp>
    <dsp:sp modelId="{980595A5-7DCD-403A-8EC0-416E5D493C78}">
      <dsp:nvSpPr>
        <dsp:cNvPr id="0" name=""/>
        <dsp:cNvSpPr/>
      </dsp:nvSpPr>
      <dsp:spPr>
        <a:xfrm>
          <a:off x="458883" y="2765255"/>
          <a:ext cx="753655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578565"/>
          <a:ext cx="7543800" cy="81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System</a:t>
          </a:r>
          <a:endParaRPr lang="en-US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Suggest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590091" y="3578565"/>
        <a:ext cx="5953708" cy="813310"/>
      </dsp:txXfrm>
    </dsp:sp>
    <dsp:sp modelId="{020C52BF-1887-45FF-8A36-FC914CAB1CD3}">
      <dsp:nvSpPr>
        <dsp:cNvPr id="0" name=""/>
        <dsp:cNvSpPr/>
      </dsp:nvSpPr>
      <dsp:spPr>
        <a:xfrm>
          <a:off x="491080" y="3659896"/>
          <a:ext cx="689261" cy="6506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A7242-6D32-4C44-90D5-ADD0B51292CA}">
      <dsp:nvSpPr>
        <dsp:cNvPr id="0" name=""/>
        <dsp:cNvSpPr/>
      </dsp:nvSpPr>
      <dsp:spPr>
        <a:xfrm>
          <a:off x="980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</a:t>
          </a:r>
          <a:endParaRPr lang="en-US" sz="2900" kern="1200" dirty="0"/>
        </a:p>
      </dsp:txBody>
      <dsp:txXfrm>
        <a:off x="15925" y="1316618"/>
        <a:ext cx="3795236" cy="480364"/>
      </dsp:txXfrm>
    </dsp:sp>
    <dsp:sp modelId="{64F9E2EB-6538-42A6-B4DD-2B8A5FFBE53E}">
      <dsp:nvSpPr>
        <dsp:cNvPr id="0" name=""/>
        <dsp:cNvSpPr/>
      </dsp:nvSpPr>
      <dsp:spPr>
        <a:xfrm>
          <a:off x="980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D8AC-6383-4086-BD5F-9DFB1E7ED763}">
      <dsp:nvSpPr>
        <dsp:cNvPr id="0" name=""/>
        <dsp:cNvSpPr/>
      </dsp:nvSpPr>
      <dsp:spPr>
        <a:xfrm>
          <a:off x="541850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Post recruitment</a:t>
          </a:r>
          <a:endParaRPr lang="en-US" sz="2400" kern="1200" dirty="0"/>
        </a:p>
      </dsp:txBody>
      <dsp:txXfrm>
        <a:off x="566763" y="1928686"/>
        <a:ext cx="3234430" cy="460428"/>
      </dsp:txXfrm>
    </dsp:sp>
    <dsp:sp modelId="{9EFA7BF4-63C7-4263-B9E7-42EE01A207F8}">
      <dsp:nvSpPr>
        <dsp:cNvPr id="0" name=""/>
        <dsp:cNvSpPr/>
      </dsp:nvSpPr>
      <dsp:spPr>
        <a:xfrm>
          <a:off x="980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065D-3870-470F-83D9-3D2E477EAB59}">
      <dsp:nvSpPr>
        <dsp:cNvPr id="0" name=""/>
        <dsp:cNvSpPr/>
      </dsp:nvSpPr>
      <dsp:spPr>
        <a:xfrm>
          <a:off x="541850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Apply job request</a:t>
          </a:r>
          <a:endParaRPr lang="en-US" sz="2400" kern="1200" dirty="0"/>
        </a:p>
      </dsp:txBody>
      <dsp:txXfrm>
        <a:off x="566763" y="2500172"/>
        <a:ext cx="3234430" cy="460428"/>
      </dsp:txXfrm>
    </dsp:sp>
    <dsp:sp modelId="{C42FB89A-F25C-49A9-B60B-F9CEA989755C}">
      <dsp:nvSpPr>
        <dsp:cNvPr id="0" name=""/>
        <dsp:cNvSpPr/>
      </dsp:nvSpPr>
      <dsp:spPr>
        <a:xfrm>
          <a:off x="4208619" y="1301673"/>
          <a:ext cx="3825126" cy="510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Maid mediator</a:t>
          </a:r>
          <a:endParaRPr lang="en-US" sz="2900" kern="1200" dirty="0"/>
        </a:p>
      </dsp:txBody>
      <dsp:txXfrm>
        <a:off x="4223564" y="1316618"/>
        <a:ext cx="3795236" cy="480364"/>
      </dsp:txXfrm>
    </dsp:sp>
    <dsp:sp modelId="{1950BEFA-1F86-440D-B774-FE3FA70EED94}">
      <dsp:nvSpPr>
        <dsp:cNvPr id="0" name=""/>
        <dsp:cNvSpPr/>
      </dsp:nvSpPr>
      <dsp:spPr>
        <a:xfrm>
          <a:off x="4208619" y="1903773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19A8-0D64-47C2-9A37-3EA34FF7A42A}">
      <dsp:nvSpPr>
        <dsp:cNvPr id="0" name=""/>
        <dsp:cNvSpPr/>
      </dsp:nvSpPr>
      <dsp:spPr>
        <a:xfrm>
          <a:off x="4749489" y="1903773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4774402" y="1928686"/>
        <a:ext cx="3234430" cy="460428"/>
      </dsp:txXfrm>
    </dsp:sp>
    <dsp:sp modelId="{C54FDC66-4A96-452B-8425-641185C5E0F4}">
      <dsp:nvSpPr>
        <dsp:cNvPr id="0" name=""/>
        <dsp:cNvSpPr/>
      </dsp:nvSpPr>
      <dsp:spPr>
        <a:xfrm>
          <a:off x="4208619" y="2475259"/>
          <a:ext cx="510254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DDFCD-8516-4919-A3C0-D728E2A62B42}">
      <dsp:nvSpPr>
        <dsp:cNvPr id="0" name=""/>
        <dsp:cNvSpPr/>
      </dsp:nvSpPr>
      <dsp:spPr>
        <a:xfrm>
          <a:off x="4749489" y="2475259"/>
          <a:ext cx="3284256" cy="5102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/>
        </a:p>
      </dsp:txBody>
      <dsp:txXfrm>
        <a:off x="4774402" y="2500172"/>
        <a:ext cx="3234430" cy="4604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960B-8CDB-4FCB-B013-5BF2D6069D79}">
      <dsp:nvSpPr>
        <dsp:cNvPr id="0" name=""/>
        <dsp:cNvSpPr/>
      </dsp:nvSpPr>
      <dsp:spPr>
        <a:xfrm>
          <a:off x="1011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Staff</a:t>
          </a:r>
          <a:endParaRPr lang="en-US" sz="2900" kern="1200" dirty="0"/>
        </a:p>
      </dsp:txBody>
      <dsp:txXfrm>
        <a:off x="16113" y="752949"/>
        <a:ext cx="3916242" cy="485403"/>
      </dsp:txXfrm>
    </dsp:sp>
    <dsp:sp modelId="{263EF483-AC31-4012-8962-0334FF877585}">
      <dsp:nvSpPr>
        <dsp:cNvPr id="0" name=""/>
        <dsp:cNvSpPr/>
      </dsp:nvSpPr>
      <dsp:spPr>
        <a:xfrm>
          <a:off x="1011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5E41-85BD-4323-813A-3A2F484BE2BB}">
      <dsp:nvSpPr>
        <dsp:cNvPr id="0" name=""/>
        <dsp:cNvSpPr/>
      </dsp:nvSpPr>
      <dsp:spPr>
        <a:xfrm>
          <a:off x="547555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maid</a:t>
          </a:r>
          <a:endParaRPr lang="en-US" sz="1600" kern="1200" dirty="0"/>
        </a:p>
      </dsp:txBody>
      <dsp:txXfrm>
        <a:off x="572729" y="1371437"/>
        <a:ext cx="3349554" cy="465259"/>
      </dsp:txXfrm>
    </dsp:sp>
    <dsp:sp modelId="{BB24E059-1BF2-4D83-8AC1-47E09E65FE38}">
      <dsp:nvSpPr>
        <dsp:cNvPr id="0" name=""/>
        <dsp:cNvSpPr/>
      </dsp:nvSpPr>
      <dsp:spPr>
        <a:xfrm>
          <a:off x="1011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F4DD-7FD8-4531-A793-1B9DBA68C987}">
      <dsp:nvSpPr>
        <dsp:cNvPr id="0" name=""/>
        <dsp:cNvSpPr/>
      </dsp:nvSpPr>
      <dsp:spPr>
        <a:xfrm>
          <a:off x="547555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job request</a:t>
          </a:r>
          <a:endParaRPr lang="en-US" sz="1600" kern="1200" dirty="0" smtClean="0"/>
        </a:p>
      </dsp:txBody>
      <dsp:txXfrm>
        <a:off x="572729" y="1948917"/>
        <a:ext cx="3349554" cy="465259"/>
      </dsp:txXfrm>
    </dsp:sp>
    <dsp:sp modelId="{ECEFD503-C07C-440E-A142-0FC1CBBFD1CD}">
      <dsp:nvSpPr>
        <dsp:cNvPr id="0" name=""/>
        <dsp:cNvSpPr/>
      </dsp:nvSpPr>
      <dsp:spPr>
        <a:xfrm>
          <a:off x="1011" y="250122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D3968-BAF8-4757-8197-BFC4BD3D11F1}">
      <dsp:nvSpPr>
        <dsp:cNvPr id="0" name=""/>
        <dsp:cNvSpPr/>
      </dsp:nvSpPr>
      <dsp:spPr>
        <a:xfrm>
          <a:off x="547555" y="250122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job request &amp; recruitment</a:t>
          </a:r>
          <a:endParaRPr lang="en-US" sz="1600" kern="1200" dirty="0" smtClean="0"/>
        </a:p>
      </dsp:txBody>
      <dsp:txXfrm>
        <a:off x="572729" y="2526397"/>
        <a:ext cx="3349554" cy="465259"/>
      </dsp:txXfrm>
    </dsp:sp>
    <dsp:sp modelId="{199E290E-0AF0-499F-B9F2-A4F0B7904EBB}">
      <dsp:nvSpPr>
        <dsp:cNvPr id="0" name=""/>
        <dsp:cNvSpPr/>
      </dsp:nvSpPr>
      <dsp:spPr>
        <a:xfrm>
          <a:off x="1011" y="307870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68720-5F9E-4ED2-9803-8175FAC234B7}">
      <dsp:nvSpPr>
        <dsp:cNvPr id="0" name=""/>
        <dsp:cNvSpPr/>
      </dsp:nvSpPr>
      <dsp:spPr>
        <a:xfrm>
          <a:off x="547555" y="307870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payment</a:t>
          </a:r>
        </a:p>
      </dsp:txBody>
      <dsp:txXfrm>
        <a:off x="572729" y="3103877"/>
        <a:ext cx="3349554" cy="465259"/>
      </dsp:txXfrm>
    </dsp:sp>
    <dsp:sp modelId="{719E54F2-C04B-4E10-926C-5396B5699A83}">
      <dsp:nvSpPr>
        <dsp:cNvPr id="0" name=""/>
        <dsp:cNvSpPr/>
      </dsp:nvSpPr>
      <dsp:spPr>
        <a:xfrm>
          <a:off x="4342102" y="737847"/>
          <a:ext cx="3946446" cy="515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4357204" y="752949"/>
        <a:ext cx="3916242" cy="485403"/>
      </dsp:txXfrm>
    </dsp:sp>
    <dsp:sp modelId="{7E78BD9A-15F5-43C7-AF44-74525A2B07D0}">
      <dsp:nvSpPr>
        <dsp:cNvPr id="0" name=""/>
        <dsp:cNvSpPr/>
      </dsp:nvSpPr>
      <dsp:spPr>
        <a:xfrm>
          <a:off x="4342102" y="134626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AED0-FD1D-49E8-9D33-76864101C804}">
      <dsp:nvSpPr>
        <dsp:cNvPr id="0" name=""/>
        <dsp:cNvSpPr/>
      </dsp:nvSpPr>
      <dsp:spPr>
        <a:xfrm>
          <a:off x="4888646" y="134626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</a:t>
          </a:r>
          <a:r>
            <a:rPr lang="en-US" sz="1600" kern="1200" dirty="0" err="1" smtClean="0"/>
            <a:t>config</a:t>
          </a:r>
          <a:endParaRPr lang="en-US" sz="1600" kern="1200" dirty="0"/>
        </a:p>
      </dsp:txBody>
      <dsp:txXfrm>
        <a:off x="4913820" y="1371437"/>
        <a:ext cx="3349554" cy="465259"/>
      </dsp:txXfrm>
    </dsp:sp>
    <dsp:sp modelId="{E56AC4DB-6320-4763-8AC8-B6EAF87942AD}">
      <dsp:nvSpPr>
        <dsp:cNvPr id="0" name=""/>
        <dsp:cNvSpPr/>
      </dsp:nvSpPr>
      <dsp:spPr>
        <a:xfrm>
          <a:off x="4342102" y="1923743"/>
          <a:ext cx="515607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579F-1B98-4870-A2DB-12880FDD132F}">
      <dsp:nvSpPr>
        <dsp:cNvPr id="0" name=""/>
        <dsp:cNvSpPr/>
      </dsp:nvSpPr>
      <dsp:spPr>
        <a:xfrm>
          <a:off x="4888646" y="1923743"/>
          <a:ext cx="3399902" cy="51560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 account</a:t>
          </a:r>
          <a:endParaRPr lang="en-US" sz="1600" kern="1200" dirty="0"/>
        </a:p>
      </dsp:txBody>
      <dsp:txXfrm>
        <a:off x="4913820" y="1948917"/>
        <a:ext cx="3349554" cy="4652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3" Type="http://schemas.openxmlformats.org/officeDocument/2006/relationships/image" Target="../media/image19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jpg"/><Relationship Id="rId5" Type="http://schemas.openxmlformats.org/officeDocument/2006/relationships/image" Target="../media/image21.jpg"/><Relationship Id="rId10" Type="http://schemas.openxmlformats.org/officeDocument/2006/relationships/image" Target="../media/image25.jpg"/><Relationship Id="rId4" Type="http://schemas.openxmlformats.org/officeDocument/2006/relationships/image" Target="../media/image20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10" Type="http://schemas.openxmlformats.org/officeDocument/2006/relationships/image" Target="../media/image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7.png"/><Relationship Id="rId3" Type="http://schemas.openxmlformats.org/officeDocument/2006/relationships/image" Target="../media/image37.jpeg"/><Relationship Id="rId7" Type="http://schemas.openxmlformats.org/officeDocument/2006/relationships/image" Target="../media/image33.pn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11" Type="http://schemas.openxmlformats.org/officeDocument/2006/relationships/image" Target="../media/image42.png"/><Relationship Id="rId5" Type="http://schemas.openxmlformats.org/officeDocument/2006/relationships/image" Target="../media/image30.jpeg"/><Relationship Id="rId15" Type="http://schemas.openxmlformats.org/officeDocument/2006/relationships/image" Target="../media/image46.png"/><Relationship Id="rId10" Type="http://schemas.openxmlformats.org/officeDocument/2006/relationships/image" Target="../media/image41.jpeg"/><Relationship Id="rId19" Type="http://schemas.openxmlformats.org/officeDocument/2006/relationships/image" Target="../media/image49.png"/><Relationship Id="rId4" Type="http://schemas.openxmlformats.org/officeDocument/2006/relationships/image" Target="../media/image38.jpeg"/><Relationship Id="rId9" Type="http://schemas.openxmlformats.org/officeDocument/2006/relationships/image" Target="../media/image40.png"/><Relationship Id="rId14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13" Type="http://schemas.openxmlformats.org/officeDocument/2006/relationships/diagramColors" Target="../diagrams/colors16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5.xml"/><Relationship Id="rId12" Type="http://schemas.openxmlformats.org/officeDocument/2006/relationships/diagramQuickStyle" Target="../diagrams/quickStyl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5.xml"/><Relationship Id="rId11" Type="http://schemas.openxmlformats.org/officeDocument/2006/relationships/diagramLayout" Target="../diagrams/layout16.xml"/><Relationship Id="rId5" Type="http://schemas.openxmlformats.org/officeDocument/2006/relationships/diagramData" Target="../diagrams/data15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6.xml"/><Relationship Id="rId4" Type="http://schemas.openxmlformats.org/officeDocument/2006/relationships/image" Target="../media/image9.png"/><Relationship Id="rId9" Type="http://schemas.microsoft.com/office/2007/relationships/diagramDrawing" Target="../diagrams/drawing15.xml"/><Relationship Id="rId14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13" Type="http://schemas.openxmlformats.org/officeDocument/2006/relationships/diagramQuickStyle" Target="../diagrams/quickStyle19.xml"/><Relationship Id="rId18" Type="http://schemas.openxmlformats.org/officeDocument/2006/relationships/diagramQuickStyle" Target="../diagrams/quickStyle20.xml"/><Relationship Id="rId3" Type="http://schemas.openxmlformats.org/officeDocument/2006/relationships/image" Target="../media/image15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12" Type="http://schemas.openxmlformats.org/officeDocument/2006/relationships/diagramLayout" Target="../diagrams/layout19.xml"/><Relationship Id="rId17" Type="http://schemas.openxmlformats.org/officeDocument/2006/relationships/diagramLayout" Target="../diagrams/layout20.xml"/><Relationship Id="rId2" Type="http://schemas.openxmlformats.org/officeDocument/2006/relationships/notesSlide" Target="../notesSlides/notesSlide9.xml"/><Relationship Id="rId16" Type="http://schemas.openxmlformats.org/officeDocument/2006/relationships/diagramData" Target="../diagrams/data20.xml"/><Relationship Id="rId20" Type="http://schemas.microsoft.com/office/2007/relationships/diagramDrawing" Target="../diagrams/drawing20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8.xml"/><Relationship Id="rId11" Type="http://schemas.openxmlformats.org/officeDocument/2006/relationships/diagramData" Target="../diagrams/data19.xml"/><Relationship Id="rId5" Type="http://schemas.openxmlformats.org/officeDocument/2006/relationships/image" Target="../media/image8.png"/><Relationship Id="rId15" Type="http://schemas.microsoft.com/office/2007/relationships/diagramDrawing" Target="../diagrams/drawing19.xml"/><Relationship Id="rId10" Type="http://schemas.microsoft.com/office/2007/relationships/diagramDrawing" Target="../diagrams/drawing18.xml"/><Relationship Id="rId19" Type="http://schemas.openxmlformats.org/officeDocument/2006/relationships/diagramColors" Target="../diagrams/colors20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8.xml"/><Relationship Id="rId14" Type="http://schemas.openxmlformats.org/officeDocument/2006/relationships/diagramColors" Target="../diagrams/colors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8124735"/>
              </p:ext>
            </p:extLst>
          </p:nvPr>
        </p:nvGraphicFramePr>
        <p:xfrm>
          <a:off x="464695" y="1843790"/>
          <a:ext cx="8289561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" y="1963686"/>
            <a:ext cx="928010" cy="92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903726"/>
            <a:ext cx="1020580" cy="10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898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1737361"/>
            <a:ext cx="9144000" cy="45811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2323322"/>
            <a:ext cx="9144000" cy="1047203"/>
          </a:xfrm>
          <a:prstGeom prst="rect">
            <a:avLst/>
          </a:prstGeo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" y="1723068"/>
            <a:ext cx="9226212" cy="45870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4" y="1895259"/>
            <a:ext cx="8885726" cy="1044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" y="3247313"/>
            <a:ext cx="8885726" cy="1083340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2" y="1706862"/>
            <a:ext cx="9171045" cy="4520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68" y="2464079"/>
            <a:ext cx="9228571" cy="1419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" y="3873292"/>
            <a:ext cx="5266667" cy="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724298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37360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7360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24297"/>
            <a:ext cx="9144000" cy="4624252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0500" y="2314575"/>
            <a:ext cx="8763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724297"/>
            <a:ext cx="9144000" cy="462425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11234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711234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24296"/>
            <a:ext cx="9144000" cy="4611189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6213" y="2305050"/>
            <a:ext cx="8791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213" y="2300288"/>
            <a:ext cx="879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80975" y="2309813"/>
            <a:ext cx="8782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-1" y="2895600"/>
            <a:ext cx="91440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301528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3947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94" y="2769431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7720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980595A5-7DCD-403A-8EC0-416E5D493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4D32287D-853B-4771-BAA3-2C258CC52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6648479"/>
              </p:ext>
            </p:extLst>
          </p:nvPr>
        </p:nvGraphicFramePr>
        <p:xfrm>
          <a:off x="494675" y="1888760"/>
          <a:ext cx="8034727" cy="428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" y="2352708"/>
            <a:ext cx="1028740" cy="1028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26" y="2131677"/>
            <a:ext cx="1470801" cy="1470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48A7242-6D32-4C44-90D5-ADD0B5129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64F9E2EB-6538-42A6-B4DD-2B8A5FFBE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79D0D8AC-6383-4086-BD5F-9DFB1E7ED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9EFA7BF4-63C7-4263-B9E7-42EE01A20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5565065D-3870-470F-83D9-3D2E477EA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C42FB89A-F25C-49A9-B60B-F9CEA9897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1950BEFA-1F86-440D-B774-FE3FA70EE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942E19A8-0D64-47C2-9A37-3EA34FF7A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C54FDC66-4A96-452B-8425-641185C5E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7DFDDFCD-8516-4919-A3C0-D728E2A62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</TotalTime>
  <Words>803</Words>
  <Application>Microsoft Office PowerPoint</Application>
  <PresentationFormat>On-screen Show (4:3)</PresentationFormat>
  <Paragraphs>356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98</cp:revision>
  <dcterms:created xsi:type="dcterms:W3CDTF">2014-12-08T14:03:25Z</dcterms:created>
  <dcterms:modified xsi:type="dcterms:W3CDTF">2014-12-11T04:04:56Z</dcterms:modified>
</cp:coreProperties>
</file>