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2" r:id="rId19"/>
    <p:sldId id="288" r:id="rId20"/>
    <p:sldId id="289" r:id="rId21"/>
    <p:sldId id="28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3129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110" y="78"/>
      </p:cViewPr>
      <p:guideLst>
        <p:guide pos="2880"/>
        <p:guide pos="31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image" Target="../media/image49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28B109-87B5-4A39-868B-7CA72591EB8E}" type="presOf" srcId="{AA1CE7B4-B341-4AB6-A5F2-71197A4F2849}" destId="{AF32643C-7E38-44FD-9157-E8C3E51556FF}" srcOrd="0" destOrd="0" presId="urn:microsoft.com/office/officeart/2005/8/layout/list1"/>
    <dgm:cxn modelId="{23384B66-B22E-42E6-8B21-9BC48F99DE4F}" type="presOf" srcId="{6B3C4A28-466D-4946-84C2-F9E27496312B}" destId="{C7D73555-CF0C-421B-816C-B2222F66B1FD}" srcOrd="0" destOrd="0" presId="urn:microsoft.com/office/officeart/2005/8/layout/list1"/>
    <dgm:cxn modelId="{0B635F03-92BC-4C44-AEA8-1238F5C501D9}" type="presOf" srcId="{77C6B534-5B90-4D2C-804B-A58E30241A65}" destId="{70C29741-F954-4234-B508-EAB48821543D}" srcOrd="1" destOrd="0" presId="urn:microsoft.com/office/officeart/2005/8/layout/list1"/>
    <dgm:cxn modelId="{DF285020-B6D1-421E-A69E-32CDFFB0FD63}" type="presOf" srcId="{77C6B534-5B90-4D2C-804B-A58E30241A65}" destId="{6162312F-5AD7-4D8A-9568-E20740BE4766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8D018A63-986E-4A7A-8384-DBF59C2E4A86}" type="presParOf" srcId="{AF32643C-7E38-44FD-9157-E8C3E51556FF}" destId="{C92EF763-BE2A-449C-ACD8-5AA5A884C444}" srcOrd="0" destOrd="0" presId="urn:microsoft.com/office/officeart/2005/8/layout/list1"/>
    <dgm:cxn modelId="{157BCC0F-1541-47CE-9D0B-F8ABFEE41604}" type="presParOf" srcId="{C92EF763-BE2A-449C-ACD8-5AA5A884C444}" destId="{6162312F-5AD7-4D8A-9568-E20740BE4766}" srcOrd="0" destOrd="0" presId="urn:microsoft.com/office/officeart/2005/8/layout/list1"/>
    <dgm:cxn modelId="{4801A9FD-D93C-4D4D-868E-CD2D163EEE92}" type="presParOf" srcId="{C92EF763-BE2A-449C-ACD8-5AA5A884C444}" destId="{70C29741-F954-4234-B508-EAB48821543D}" srcOrd="1" destOrd="0" presId="urn:microsoft.com/office/officeart/2005/8/layout/list1"/>
    <dgm:cxn modelId="{C55F21C5-D4F7-4AEB-AD5B-F74D0C1C2F8B}" type="presParOf" srcId="{AF32643C-7E38-44FD-9157-E8C3E51556FF}" destId="{1010EC58-3F5C-4072-8FAB-7697AEAFFAE9}" srcOrd="1" destOrd="0" presId="urn:microsoft.com/office/officeart/2005/8/layout/list1"/>
    <dgm:cxn modelId="{44E12D18-0D8D-4A77-A7FF-109344C59E42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800B8F-F1D8-4A9C-9958-DC5B932E0C01}" type="presOf" srcId="{AC590448-D4C3-49C4-85E7-C494BF1EE0AF}" destId="{4CD1030B-C095-436C-A073-FFAB92062228}" srcOrd="0" destOrd="0" presId="urn:microsoft.com/office/officeart/2005/8/layout/list1"/>
    <dgm:cxn modelId="{C8CB421B-D2DE-4385-9BF9-7B4A572546B7}" type="presOf" srcId="{C3D76853-DD33-46B2-9DE1-8B21A77FF3EB}" destId="{899F58FE-625A-422B-B914-D520A8A524ED}" srcOrd="0" destOrd="0" presId="urn:microsoft.com/office/officeart/2005/8/layout/list1"/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31C57174-8EF2-473A-8F63-4E0DD7A23563}" type="presOf" srcId="{DF2B60BE-3D98-4CEA-9B18-9B1A1231BE14}" destId="{172FA171-503C-48C7-9A29-62277B2AD414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7985B67B-7022-4E02-8CBB-37CA8F7D0D88}" type="presOf" srcId="{DF2B60BE-3D98-4CEA-9B18-9B1A1231BE14}" destId="{857368B7-37E4-4EE1-BA98-698AA61048EE}" srcOrd="1" destOrd="0" presId="urn:microsoft.com/office/officeart/2005/8/layout/list1"/>
    <dgm:cxn modelId="{CB5A80A1-DED0-491F-A565-14FB05C88B75}" type="presParOf" srcId="{899F58FE-625A-422B-B914-D520A8A524ED}" destId="{6CFE638E-FF6A-41F6-972C-CC4B8EE49253}" srcOrd="0" destOrd="0" presId="urn:microsoft.com/office/officeart/2005/8/layout/list1"/>
    <dgm:cxn modelId="{681821E0-92DD-4564-ACDF-47370BD83A5C}" type="presParOf" srcId="{6CFE638E-FF6A-41F6-972C-CC4B8EE49253}" destId="{172FA171-503C-48C7-9A29-62277B2AD414}" srcOrd="0" destOrd="0" presId="urn:microsoft.com/office/officeart/2005/8/layout/list1"/>
    <dgm:cxn modelId="{C6CBBB5A-E9ED-404E-9AC1-0399ED38269E}" type="presParOf" srcId="{6CFE638E-FF6A-41F6-972C-CC4B8EE49253}" destId="{857368B7-37E4-4EE1-BA98-698AA61048EE}" srcOrd="1" destOrd="0" presId="urn:microsoft.com/office/officeart/2005/8/layout/list1"/>
    <dgm:cxn modelId="{EFB9A588-D0AD-4436-9EB5-7CBAE3DD0580}" type="presParOf" srcId="{899F58FE-625A-422B-B914-D520A8A524ED}" destId="{7BCCB898-DE41-4A29-835A-D2B4C3ED369B}" srcOrd="1" destOrd="0" presId="urn:microsoft.com/office/officeart/2005/8/layout/list1"/>
    <dgm:cxn modelId="{BF258D1B-D1E9-4EBF-8EE3-6BEAE7AEB3E8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02940-9956-43EA-8A65-627A126E925F}" type="presOf" srcId="{37E891B8-52AB-453B-A25F-720968CFC796}" destId="{935CBFB5-6DC4-4AEE-B7B4-4E512550DDCE}" srcOrd="0" destOrd="0" presId="urn:microsoft.com/office/officeart/2005/8/layout/list1"/>
    <dgm:cxn modelId="{DDFEE157-BDFA-4D0B-9278-E7B756BE02E3}" type="presOf" srcId="{37E891B8-52AB-453B-A25F-720968CFC796}" destId="{31A49FA7-67B4-4F54-B94A-7A7B69ECD7FD}" srcOrd="1" destOrd="0" presId="urn:microsoft.com/office/officeart/2005/8/layout/list1"/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26D05B3-2C0C-481D-9F45-FF28DBAD6C73}" type="presOf" srcId="{63D08570-1A0A-4278-80CF-D54B9BE0030D}" destId="{22E41A6F-CDDD-4E8B-84DB-9D5DA3C48AF2}" srcOrd="0" destOrd="0" presId="urn:microsoft.com/office/officeart/2005/8/layout/list1"/>
    <dgm:cxn modelId="{6ACD60D8-51CD-4909-9627-E25F79BE9DAB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55F0F814-AB24-4F9A-9FF6-5E5578D13715}" type="presParOf" srcId="{833BAB0A-D86E-4615-A12C-4580EB5E7AE7}" destId="{1CB647E4-07C1-4B87-ACC0-820B49881AC1}" srcOrd="0" destOrd="0" presId="urn:microsoft.com/office/officeart/2005/8/layout/list1"/>
    <dgm:cxn modelId="{EBD603FD-ABB2-4216-8C2C-CDBC40525F5F}" type="presParOf" srcId="{1CB647E4-07C1-4B87-ACC0-820B49881AC1}" destId="{935CBFB5-6DC4-4AEE-B7B4-4E512550DDCE}" srcOrd="0" destOrd="0" presId="urn:microsoft.com/office/officeart/2005/8/layout/list1"/>
    <dgm:cxn modelId="{2C121082-4E99-428D-B1D6-B947F21A3ABA}" type="presParOf" srcId="{1CB647E4-07C1-4B87-ACC0-820B49881AC1}" destId="{31A49FA7-67B4-4F54-B94A-7A7B69ECD7FD}" srcOrd="1" destOrd="0" presId="urn:microsoft.com/office/officeart/2005/8/layout/list1"/>
    <dgm:cxn modelId="{9FAABEBC-390A-4D88-9F04-937C7E5A9C02}" type="presParOf" srcId="{833BAB0A-D86E-4615-A12C-4580EB5E7AE7}" destId="{E7AB66DB-6955-40F5-9E80-BAADCF5770EC}" srcOrd="1" destOrd="0" presId="urn:microsoft.com/office/officeart/2005/8/layout/list1"/>
    <dgm:cxn modelId="{4F3BC070-E926-4349-9AE5-001B2E3A1C9E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/>
      <dgm:t>
        <a:bodyPr/>
        <a:lstStyle/>
        <a:p>
          <a:r>
            <a:rPr lang="en-US" dirty="0" smtClean="0"/>
            <a:t>Recruitment</a:t>
          </a:r>
          <a:endParaRPr lang="en-US" dirty="0"/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/>
      <dgm:spPr/>
      <dgm:t>
        <a:bodyPr/>
        <a:lstStyle/>
        <a:p>
          <a:r>
            <a:rPr lang="en-US" dirty="0" smtClean="0"/>
            <a:t>Profile</a:t>
          </a:r>
          <a:endParaRPr lang="en-US" dirty="0"/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/>
      <dgm:t>
        <a:bodyPr/>
        <a:lstStyle/>
        <a:p>
          <a:r>
            <a:rPr lang="en-US" dirty="0" smtClean="0"/>
            <a:t>Job request</a:t>
          </a:r>
          <a:endParaRPr lang="en-US" dirty="0"/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F0AD7E66-85B6-409B-A91F-64589CEB5D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 (</a:t>
          </a:r>
          <a:r>
            <a:rPr lang="en-US" dirty="0" err="1" smtClean="0">
              <a:solidFill>
                <a:schemeClr val="tx1"/>
              </a:solidFill>
            </a:rPr>
            <a:t>truoc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A58F0967-3C21-429E-87DD-D97F75628A84}" type="parTrans" cxnId="{64F4C3C5-B12B-4BD9-A753-B366D0F56860}">
      <dgm:prSet/>
      <dgm:spPr/>
      <dgm:t>
        <a:bodyPr/>
        <a:lstStyle/>
        <a:p>
          <a:endParaRPr lang="en-US"/>
        </a:p>
      </dgm:t>
    </dgm:pt>
    <dgm:pt modelId="{FDBDA455-91E1-4D2B-8BFC-31E1E88EF629}" type="sibTrans" cxnId="{64F4C3C5-B12B-4BD9-A753-B366D0F56860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0DC44349-AE0F-4070-BE4A-F72982346AA2}" type="presOf" srcId="{F0AD7E66-85B6-409B-A91F-64589CEB5D6A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6877E31-37FC-4D43-9E10-A6110C3058EA}" type="presOf" srcId="{F0AD7E66-85B6-409B-A91F-64589CEB5D6A}" destId="{3015B54F-8B4A-4748-8280-A8BDCDA5CFF5}" srcOrd="1" destOrd="2" presId="urn:microsoft.com/office/officeart/2005/8/layout/vList4#2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64F4C3C5-B12B-4BD9-A753-B366D0F56860}" srcId="{6676A09F-22FC-4735-954D-9283F09766E8}" destId="{F0AD7E66-85B6-409B-A91F-64589CEB5D6A}" srcOrd="1" destOrd="0" parTransId="{A58F0967-3C21-429E-87DD-D97F75628A84}" sibTransId="{FDBDA455-91E1-4D2B-8BFC-31E1E88EF629}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/>
      <dgm:t>
        <a:bodyPr/>
        <a:lstStyle/>
        <a:p>
          <a:r>
            <a:rPr lang="en-US" dirty="0" smtClean="0"/>
            <a:t>Job request 1</a:t>
          </a:r>
          <a:endParaRPr lang="en-US" dirty="0"/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/>
      <dgm:spPr/>
      <dgm:t>
        <a:bodyPr/>
        <a:lstStyle/>
        <a:p>
          <a:r>
            <a:rPr lang="en-US" dirty="0" smtClean="0"/>
            <a:t>21-30</a:t>
          </a:r>
          <a:endParaRPr lang="en-US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/>
      <dgm:t>
        <a:bodyPr/>
        <a:lstStyle/>
        <a:p>
          <a:r>
            <a:rPr lang="en-US" dirty="0" smtClean="0"/>
            <a:t>Job request 2</a:t>
          </a:r>
          <a:endParaRPr lang="en-US" dirty="0"/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/>
      <dgm:t>
        <a:bodyPr/>
        <a:lstStyle/>
        <a:p>
          <a:r>
            <a:rPr lang="en-US" dirty="0" smtClean="0"/>
            <a:t>Job request 3</a:t>
          </a:r>
          <a:endParaRPr lang="en-US" dirty="0"/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/>
      <dgm:spPr/>
      <dgm:t>
        <a:bodyPr/>
        <a:lstStyle/>
        <a:p>
          <a:r>
            <a:rPr lang="en-US" dirty="0" smtClean="0"/>
            <a:t>1-3 năm</a:t>
          </a:r>
          <a:endParaRPr lang="en-US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/>
      <dgm:spPr/>
      <dgm:t>
        <a:bodyPr/>
        <a:lstStyle/>
        <a:p>
          <a:r>
            <a:rPr lang="en-US" dirty="0" smtClean="0"/>
            <a:t>Miền trung</a:t>
          </a:r>
          <a:endParaRPr lang="en-US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/>
      <dgm:spPr/>
      <dgm:t>
        <a:bodyPr/>
        <a:lstStyle/>
        <a:p>
          <a:r>
            <a:rPr lang="en-US" dirty="0" smtClean="0"/>
            <a:t>Quận 2</a:t>
          </a:r>
          <a:endParaRPr lang="en-US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/>
      <dgm:spPr/>
      <dgm:t>
        <a:bodyPr/>
        <a:lstStyle/>
        <a:p>
          <a:r>
            <a:rPr lang="en-US" dirty="0" smtClean="0"/>
            <a:t>3-5 </a:t>
          </a:r>
          <a:r>
            <a:rPr lang="en-US" dirty="0" err="1" smtClean="0"/>
            <a:t>tr</a:t>
          </a:r>
          <a:endParaRPr lang="en-US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ở </a:t>
          </a:r>
          <a:r>
            <a:rPr lang="en-US" dirty="0" err="1" smtClean="0"/>
            <a:t>lại</a:t>
          </a:r>
          <a:endParaRPr lang="en-US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7939BF3-8654-4DB0-BFF7-C49CD5385685}">
      <dgm:prSet/>
      <dgm:spPr/>
      <dgm:t>
        <a:bodyPr/>
        <a:lstStyle/>
        <a:p>
          <a:r>
            <a:rPr lang="en-US" dirty="0" smtClean="0"/>
            <a:t>Chăm bệnh</a:t>
          </a:r>
          <a:endParaRPr lang="en-US" dirty="0"/>
        </a:p>
      </dgm:t>
    </dgm:pt>
    <dgm:pt modelId="{C4622631-1B55-4269-B8CD-5F3894DA9935}" type="parTrans" cxnId="{D3FE32F8-63A6-440B-950A-6CCBA29C8E57}">
      <dgm:prSet/>
      <dgm:spPr/>
      <dgm:t>
        <a:bodyPr/>
        <a:lstStyle/>
        <a:p>
          <a:endParaRPr lang="en-US"/>
        </a:p>
      </dgm:t>
    </dgm:pt>
    <dgm:pt modelId="{9371E9B1-65D9-4192-A272-FA0CD8D41060}" type="sibTrans" cxnId="{D3FE32F8-63A6-440B-950A-6CCBA29C8E57}">
      <dgm:prSet/>
      <dgm:spPr/>
      <dgm:t>
        <a:bodyPr/>
        <a:lstStyle/>
        <a:p>
          <a:endParaRPr lang="en-US"/>
        </a:p>
      </dgm:t>
    </dgm:pt>
    <dgm:pt modelId="{6DFF022D-7360-4016-BADA-0A13D8242F00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/>
      <dgm:spPr/>
      <dgm:t>
        <a:bodyPr/>
        <a:lstStyle/>
        <a:p>
          <a:endParaRPr lang="en-US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/>
      <dgm:spPr/>
      <dgm:t>
        <a:bodyPr/>
        <a:lstStyle/>
        <a:p>
          <a:r>
            <a:rPr lang="en-US" smtClean="0"/>
            <a:t>21-30</a:t>
          </a:r>
          <a:endParaRPr lang="en-US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/>
      <dgm:spPr/>
      <dgm:t>
        <a:bodyPr/>
        <a:lstStyle/>
        <a:p>
          <a:r>
            <a:rPr lang="en-US" smtClean="0"/>
            <a:t>1-3 năm</a:t>
          </a:r>
          <a:endParaRPr lang="en-US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/>
      <dgm:spPr/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tây</a:t>
          </a:r>
          <a:endParaRPr lang="en-US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/>
      <dgm:spPr/>
      <dgm:t>
        <a:bodyPr/>
        <a:lstStyle/>
        <a:p>
          <a:r>
            <a:rPr lang="en-US" dirty="0" err="1" smtClean="0"/>
            <a:t>Quận</a:t>
          </a:r>
          <a:r>
            <a:rPr lang="en-US" dirty="0" smtClean="0"/>
            <a:t> 4</a:t>
          </a:r>
          <a:endParaRPr lang="en-US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/>
      <dgm:spPr/>
      <dgm:t>
        <a:bodyPr/>
        <a:lstStyle/>
        <a:p>
          <a:r>
            <a:rPr lang="en-US" dirty="0" smtClean="0"/>
            <a:t>Ở </a:t>
          </a:r>
          <a:r>
            <a:rPr lang="en-US" dirty="0" err="1" smtClean="0"/>
            <a:t>lại</a:t>
          </a:r>
          <a:endParaRPr lang="en-US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/>
      <dgm:spPr/>
      <dgm:t>
        <a:bodyPr/>
        <a:lstStyle/>
        <a:p>
          <a:r>
            <a:rPr lang="en-US" dirty="0" smtClean="0"/>
            <a:t>&gt;5tr</a:t>
          </a:r>
          <a:endParaRPr lang="en-US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/>
      <dgm:spPr/>
      <dgm:t>
        <a:bodyPr/>
        <a:lstStyle/>
        <a:p>
          <a:r>
            <a:rPr lang="en-US" dirty="0" err="1" smtClean="0"/>
            <a:t>Nữ</a:t>
          </a:r>
          <a:endParaRPr lang="en-US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/>
      <dgm:spPr/>
      <dgm:t>
        <a:bodyPr/>
        <a:lstStyle/>
        <a:p>
          <a:endParaRPr lang="en-US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/>
      <dgm:spPr/>
      <dgm:t>
        <a:bodyPr/>
        <a:lstStyle/>
        <a:p>
          <a:r>
            <a:rPr lang="en-US" dirty="0" err="1" smtClean="0"/>
            <a:t>Nấu</a:t>
          </a:r>
          <a:r>
            <a:rPr lang="en-US" dirty="0" smtClean="0"/>
            <a:t> </a:t>
          </a:r>
          <a:r>
            <a:rPr lang="en-US" dirty="0" err="1" smtClean="0"/>
            <a:t>ăn</a:t>
          </a:r>
          <a:endParaRPr lang="en-US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/>
      <dgm:spPr/>
      <dgm:t>
        <a:bodyPr/>
        <a:lstStyle/>
        <a:p>
          <a:r>
            <a:rPr lang="en-US" dirty="0" err="1" smtClean="0"/>
            <a:t>Giặt</a:t>
          </a:r>
          <a:r>
            <a:rPr lang="en-US" dirty="0" smtClean="0"/>
            <a:t> </a:t>
          </a:r>
          <a:r>
            <a:rPr lang="en-US" dirty="0" err="1" smtClean="0"/>
            <a:t>giũ</a:t>
          </a:r>
          <a:endParaRPr lang="en-US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/>
      <dgm:spPr/>
      <dgm:t>
        <a:bodyPr/>
        <a:lstStyle/>
        <a:p>
          <a:r>
            <a:rPr lang="en-US" dirty="0" err="1" smtClean="0"/>
            <a:t>Dọn</a:t>
          </a:r>
          <a:r>
            <a:rPr lang="en-US" dirty="0" smtClean="0"/>
            <a:t> </a:t>
          </a:r>
          <a:r>
            <a:rPr lang="en-US" dirty="0" err="1" smtClean="0"/>
            <a:t>nhà</a:t>
          </a:r>
          <a:endParaRPr lang="en-US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/>
      <dgm:spPr/>
      <dgm:t>
        <a:bodyPr/>
        <a:lstStyle/>
        <a:p>
          <a:endParaRPr lang="en-US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/>
      <dgm:spPr/>
      <dgm:t>
        <a:bodyPr/>
        <a:lstStyle/>
        <a:p>
          <a:r>
            <a:rPr lang="en-US" dirty="0" err="1" smtClean="0"/>
            <a:t>Lâu</a:t>
          </a:r>
          <a:r>
            <a:rPr lang="en-US" dirty="0" smtClean="0"/>
            <a:t> </a:t>
          </a:r>
          <a:r>
            <a:rPr lang="en-US" dirty="0" err="1" smtClean="0"/>
            <a:t>dài</a:t>
          </a:r>
          <a:endParaRPr lang="en-US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endParaRPr lang="en-US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/>
      <dgm:spPr/>
      <dgm:t>
        <a:bodyPr/>
        <a:lstStyle/>
        <a:p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FAA840B0-88F1-494E-B07B-C810F8825736}" type="presOf" srcId="{67939BF3-8654-4DB0-BFF7-C49CD5385685}" destId="{94ECD1BF-CC26-411F-B82E-2107114B8F82}" srcOrd="0" destOrd="9" presId="urn:microsoft.com/office/officeart/2005/8/layout/hList1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D3FE32F8-63A6-440B-950A-6CCBA29C8E57}" srcId="{AFD7CEC0-2CF1-456A-ADE3-D6B2D3D91F43}" destId="{67939BF3-8654-4DB0-BFF7-C49CD5385685}" srcOrd="9" destOrd="0" parTransId="{C4622631-1B55-4269-B8CD-5F3894DA9935}" sibTransId="{9371E9B1-65D9-4192-A272-FA0CD8D41060}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/>
      <dgm:t>
        <a:bodyPr/>
        <a:lstStyle/>
        <a:p>
          <a:r>
            <a:rPr lang="en-US" dirty="0" smtClean="0"/>
            <a:t>Recruitment 1</a:t>
          </a:r>
          <a:endParaRPr lang="en-US" dirty="0"/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/>
      <dgm:t>
        <a:bodyPr/>
        <a:lstStyle/>
        <a:p>
          <a:r>
            <a:rPr lang="en-US" dirty="0" smtClean="0"/>
            <a:t>Recruitment 2</a:t>
          </a:r>
          <a:endParaRPr lang="en-US" dirty="0"/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/>
      <dgm:t>
        <a:bodyPr/>
        <a:lstStyle/>
        <a:p>
          <a:r>
            <a:rPr lang="en-US" dirty="0" smtClean="0"/>
            <a:t>Recruitment 3</a:t>
          </a:r>
          <a:endParaRPr lang="en-US" dirty="0"/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21-30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1-3 năm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1A4E56-64CC-418A-A464-1140CE2B36B2}" type="presOf" srcId="{FC9058AD-C002-4DFC-8B6D-246D5A2E6563}" destId="{9CA31DB1-DEC0-4AE1-8FDC-4F8C825824E1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16B484B8-AE5F-4699-93C4-2264BB2B5944}" type="presOf" srcId="{2A0337DB-8AF8-4D40-8EFC-758463369D0B}" destId="{83C0F3B3-BC4A-4586-AE2B-23EEDDD41CA9}" srcOrd="0" destOrd="0" presId="urn:microsoft.com/office/officeart/2005/8/layout/hList1"/>
    <dgm:cxn modelId="{ECFAC6C0-9DCF-4C82-8517-D219ECCB25C7}" type="presOf" srcId="{FCFD2695-87EF-46F8-ACA2-3BF1378264F3}" destId="{83C0F3B3-BC4A-4586-AE2B-23EEDDD41CA9}" srcOrd="0" destOrd="2" presId="urn:microsoft.com/office/officeart/2005/8/layout/hList1"/>
    <dgm:cxn modelId="{D5564D9C-8B02-4D46-A2BC-0BEAE83D9A12}" type="presOf" srcId="{66B96E98-2CA7-4918-A9F0-4BB495E42F0F}" destId="{784CE178-FC7E-406D-A5E1-228DDA9CCE00}" srcOrd="0" destOrd="8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CBF0B497-782A-47FB-87E0-A8298CBA440E}" type="presOf" srcId="{84705B92-6A81-4CDC-BB75-AD555E523D62}" destId="{784CE178-FC7E-406D-A5E1-228DDA9CCE00}" srcOrd="0" destOrd="6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75F2F1CB-AC33-48BC-87DB-CAF38DC222F6}" type="presOf" srcId="{195D912C-AC3F-4AEC-81D4-A131E2B1CA58}" destId="{784CE178-FC7E-406D-A5E1-228DDA9CCE00}" srcOrd="0" destOrd="0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D0BF1830-CF75-4551-B013-BA2759B50795}" type="presOf" srcId="{D97FBADF-D5AB-4FCB-9424-D15BF73F4775}" destId="{9CA31DB1-DEC0-4AE1-8FDC-4F8C825824E1}" srcOrd="0" destOrd="2" presId="urn:microsoft.com/office/officeart/2005/8/layout/hList1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8CD59D39-BED8-411C-BBC8-CAC564792309}" type="presOf" srcId="{5E22B441-851C-4486-B5DA-345AC3D0C108}" destId="{5868FFAE-90B8-4A9A-815D-8EF49879A033}" srcOrd="0" destOrd="0" presId="urn:microsoft.com/office/officeart/2005/8/layout/hList1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1809B426-17FE-4A90-9F65-04BF41FD6F76}" type="presOf" srcId="{5DB69B4F-A303-4A23-8D71-166DBDBFF756}" destId="{784CE178-FC7E-406D-A5E1-228DDA9CCE00}" srcOrd="0" destOrd="10" presId="urn:microsoft.com/office/officeart/2005/8/layout/hList1"/>
    <dgm:cxn modelId="{114EDE83-A713-400F-B173-590DA7481F23}" type="presOf" srcId="{AA471E90-E291-4F60-B7D2-4BC7340C0998}" destId="{9CA31DB1-DEC0-4AE1-8FDC-4F8C825824E1}" srcOrd="0" destOrd="8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12004DB6-DDBE-4111-B331-39E9AE15ADFB}" type="presOf" srcId="{6D4E900E-6E67-45EF-BB75-8087636D63F5}" destId="{784CE178-FC7E-406D-A5E1-228DDA9CCE00}" srcOrd="0" destOrd="1" presId="urn:microsoft.com/office/officeart/2005/8/layout/hList1"/>
    <dgm:cxn modelId="{C12634E1-1B7F-4A47-838F-3B0622D1BD74}" type="presOf" srcId="{C2F3CA66-43EE-4191-8066-0D1FD91A93CD}" destId="{83C0F3B3-BC4A-4586-AE2B-23EEDDD41CA9}" srcOrd="0" destOrd="3" presId="urn:microsoft.com/office/officeart/2005/8/layout/hList1"/>
    <dgm:cxn modelId="{0C6F8EBB-0928-4FDA-835C-B0B289B7A1AD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711DD020-5E82-4501-8454-868173AABD02}" type="presOf" srcId="{A5203AF2-CFC2-4CB9-8E36-075062C9DAED}" destId="{784CE178-FC7E-406D-A5E1-228DDA9CCE00}" srcOrd="0" destOrd="9" presId="urn:microsoft.com/office/officeart/2005/8/layout/hList1"/>
    <dgm:cxn modelId="{DFAAD1E9-63DA-4A46-B5CE-02BFBF81B7E4}" type="presOf" srcId="{F7A16840-168D-401E-8C01-427DDABC845C}" destId="{9CA31DB1-DEC0-4AE1-8FDC-4F8C825824E1}" srcOrd="0" destOrd="4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61615C2B-2A6C-4CE1-AF52-6477B3487DA8}" type="presOf" srcId="{4904868F-3FC4-42C9-A69C-5765C345608F}" destId="{784CE178-FC7E-406D-A5E1-228DDA9CCE00}" srcOrd="0" destOrd="5" presId="urn:microsoft.com/office/officeart/2005/8/layout/hList1"/>
    <dgm:cxn modelId="{981D5680-8D9A-411D-B4F6-81EA88040701}" type="presOf" srcId="{1F60B307-7098-4F49-AE56-5C2B4836CE9E}" destId="{784CE178-FC7E-406D-A5E1-228DDA9CCE00}" srcOrd="0" destOrd="7" presId="urn:microsoft.com/office/officeart/2005/8/layout/hList1"/>
    <dgm:cxn modelId="{10E962F3-172D-4402-A774-6B5DC178666D}" type="presOf" srcId="{92ABC46A-EAA5-4EA5-81F7-B8A57A7DB5BC}" destId="{3CD988FE-751E-41CF-9131-4FC9405FE51E}" srcOrd="0" destOrd="0" presId="urn:microsoft.com/office/officeart/2005/8/layout/hList1"/>
    <dgm:cxn modelId="{09A29470-5F84-4884-AD6C-219AE470ADB1}" type="presOf" srcId="{A558BF3F-A8AF-4A81-B0DE-636470F02936}" destId="{83C0F3B3-BC4A-4586-AE2B-23EEDDD41CA9}" srcOrd="0" destOrd="1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AE3247C8-F4BE-4C77-B022-7E0DBC1469C1}" type="presOf" srcId="{E711273A-5059-43C8-84B1-90390EFABA35}" destId="{784CE178-FC7E-406D-A5E1-228DDA9CCE00}" srcOrd="0" destOrd="11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D7BA7ACD-74C4-45F3-9189-CE59DFEE9C41}" type="presOf" srcId="{80ECFCA8-A877-491C-94D5-25051C1E0087}" destId="{9CA31DB1-DEC0-4AE1-8FDC-4F8C825824E1}" srcOrd="0" destOrd="0" presId="urn:microsoft.com/office/officeart/2005/8/layout/hList1"/>
    <dgm:cxn modelId="{DEA67121-2820-4B63-9B00-E85D7C2F0775}" type="presOf" srcId="{2AEBD4DE-2A9F-4AF8-959F-D3AAFA3AF861}" destId="{784CE178-FC7E-406D-A5E1-228DDA9CCE00}" srcOrd="0" destOrd="2" presId="urn:microsoft.com/office/officeart/2005/8/layout/hList1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15C6D6BF-F0C7-4E43-9D86-5875179FD0A7}" type="presOf" srcId="{04F395C7-4AEB-481F-9347-01DA025B7C78}" destId="{9CA31DB1-DEC0-4AE1-8FDC-4F8C825824E1}" srcOrd="0" destOrd="6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7765B189-3B51-463E-B6D5-3D5F6BFE4A1F}" type="presOf" srcId="{AFAA5B53-D022-44C2-B6EE-714112F1A7DA}" destId="{9CA31DB1-DEC0-4AE1-8FDC-4F8C825824E1}" srcOrd="0" destOrd="7" presId="urn:microsoft.com/office/officeart/2005/8/layout/hList1"/>
    <dgm:cxn modelId="{F9C0296B-B0BD-4637-82C6-905DC606DEC1}" type="presOf" srcId="{97682C83-3839-4D10-B40B-95F0280D4C0A}" destId="{784CE178-FC7E-406D-A5E1-228DDA9CCE00}" srcOrd="0" destOrd="4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8099E640-C9AB-4D18-A5DD-8E5C64E3CEB1}" type="presOf" srcId="{0DAB1BB1-7C8E-4B33-9926-9A05C1496D57}" destId="{14DC3484-0E6C-47E8-ABF1-ACE9CADA7E83}" srcOrd="0" destOrd="0" presId="urn:microsoft.com/office/officeart/2005/8/layout/hList1"/>
    <dgm:cxn modelId="{2A926E34-C679-4F18-AB42-8D0FF8EE8188}" type="presOf" srcId="{5C12A281-3A6A-4944-8C72-C8536FBE2FFC}" destId="{9CA31DB1-DEC0-4AE1-8FDC-4F8C825824E1}" srcOrd="0" destOrd="3" presId="urn:microsoft.com/office/officeart/2005/8/layout/hList1"/>
    <dgm:cxn modelId="{20B77A62-973B-4A85-B012-99DA5C3819FB}" type="presOf" srcId="{90891E40-D69A-4CA6-B424-9A89FEFF9580}" destId="{9CA31DB1-DEC0-4AE1-8FDC-4F8C825824E1}" srcOrd="0" destOrd="1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CF2E571F-4011-4399-8479-D6CDBD22D165}" type="presOf" srcId="{AD55DE3E-7F65-4D26-87C7-0B7D739370CE}" destId="{784CE178-FC7E-406D-A5E1-228DDA9CCE00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65F18937-C4DD-4536-BAA8-DD4B1B2EF524}" type="presParOf" srcId="{14DC3484-0E6C-47E8-ABF1-ACE9CADA7E83}" destId="{98B88C41-C367-4D54-986C-7013EAA41B04}" srcOrd="0" destOrd="0" presId="urn:microsoft.com/office/officeart/2005/8/layout/hList1"/>
    <dgm:cxn modelId="{EF757017-542B-43C7-9389-6144272CE4FE}" type="presParOf" srcId="{98B88C41-C367-4D54-986C-7013EAA41B04}" destId="{3CD988FE-751E-41CF-9131-4FC9405FE51E}" srcOrd="0" destOrd="0" presId="urn:microsoft.com/office/officeart/2005/8/layout/hList1"/>
    <dgm:cxn modelId="{FB3C445A-CE42-4DE6-A38F-F3830E5B7632}" type="presParOf" srcId="{98B88C41-C367-4D54-986C-7013EAA41B04}" destId="{784CE178-FC7E-406D-A5E1-228DDA9CCE00}" srcOrd="1" destOrd="0" presId="urn:microsoft.com/office/officeart/2005/8/layout/hList1"/>
    <dgm:cxn modelId="{52BD8D68-FC7B-4BB5-9866-46CD40C0A664}" type="presParOf" srcId="{14DC3484-0E6C-47E8-ABF1-ACE9CADA7E83}" destId="{102D218A-E2C8-43C4-AE0B-CCCC8CF1B379}" srcOrd="1" destOrd="0" presId="urn:microsoft.com/office/officeart/2005/8/layout/hList1"/>
    <dgm:cxn modelId="{F1E40FB9-CF58-4A0D-81C4-5D0D57BDE872}" type="presParOf" srcId="{14DC3484-0E6C-47E8-ABF1-ACE9CADA7E83}" destId="{B72B6221-5FB4-4A60-AE93-5264628C4AF4}" srcOrd="2" destOrd="0" presId="urn:microsoft.com/office/officeart/2005/8/layout/hList1"/>
    <dgm:cxn modelId="{E8DADF72-BB80-4D7A-B03D-C892003073A4}" type="presParOf" srcId="{B72B6221-5FB4-4A60-AE93-5264628C4AF4}" destId="{8218B598-998D-4DE0-A81D-59C324B9112E}" srcOrd="0" destOrd="0" presId="urn:microsoft.com/office/officeart/2005/8/layout/hList1"/>
    <dgm:cxn modelId="{4FC8B863-6254-4F70-BEC0-23306AF92825}" type="presParOf" srcId="{B72B6221-5FB4-4A60-AE93-5264628C4AF4}" destId="{83C0F3B3-BC4A-4586-AE2B-23EEDDD41CA9}" srcOrd="1" destOrd="0" presId="urn:microsoft.com/office/officeart/2005/8/layout/hList1"/>
    <dgm:cxn modelId="{748E1AAC-3808-4FF7-A67C-ECED8C931194}" type="presParOf" srcId="{14DC3484-0E6C-47E8-ABF1-ACE9CADA7E83}" destId="{0D247E66-C118-4ED5-9D39-0DF0211AF9F4}" srcOrd="3" destOrd="0" presId="urn:microsoft.com/office/officeart/2005/8/layout/hList1"/>
    <dgm:cxn modelId="{04B135BF-1491-490F-9A7E-A2B5108B7406}" type="presParOf" srcId="{14DC3484-0E6C-47E8-ABF1-ACE9CADA7E83}" destId="{0547921F-8CEF-4D9B-871A-9049718011A3}" srcOrd="4" destOrd="0" presId="urn:microsoft.com/office/officeart/2005/8/layout/hList1"/>
    <dgm:cxn modelId="{CDB84C79-3647-42C6-931B-A1A0CFA736D5}" type="presParOf" srcId="{0547921F-8CEF-4D9B-871A-9049718011A3}" destId="{5868FFAE-90B8-4A9A-815D-8EF49879A033}" srcOrd="0" destOrd="0" presId="urn:microsoft.com/office/officeart/2005/8/layout/hList1"/>
    <dgm:cxn modelId="{6F3D89FC-33DB-461F-8E9C-B598DA9DEB39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112366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112366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Not auto suggesting</a:t>
          </a:r>
          <a:endParaRPr lang="en-US" sz="3900" kern="1200" dirty="0"/>
        </a:p>
      </dsp:txBody>
      <dsp:txXfrm>
        <a:off x="112366" y="2628384"/>
        <a:ext cx="3813832" cy="1414931"/>
      </dsp:txXfrm>
    </dsp:sp>
    <dsp:sp modelId="{C5CA6667-1F7B-44E8-B1D3-974AA51418E6}">
      <dsp:nvSpPr>
        <dsp:cNvPr id="0" name=""/>
        <dsp:cNvSpPr/>
      </dsp:nvSpPr>
      <dsp:spPr>
        <a:xfrm>
          <a:off x="4307742" y="654"/>
          <a:ext cx="3813832" cy="26277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7172-39C5-4A62-9188-0061DEF4BFDF}">
      <dsp:nvSpPr>
        <dsp:cNvPr id="0" name=""/>
        <dsp:cNvSpPr/>
      </dsp:nvSpPr>
      <dsp:spPr>
        <a:xfrm>
          <a:off x="4307742" y="2628384"/>
          <a:ext cx="3813832" cy="141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277368" bIns="0" numCol="1" spcCol="1270" anchor="t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Maid must have IT knowledge</a:t>
          </a:r>
          <a:endParaRPr lang="en-US" sz="3900" kern="1200" dirty="0"/>
        </a:p>
      </dsp:txBody>
      <dsp:txXfrm>
        <a:off x="4307742" y="2628384"/>
        <a:ext cx="3813832" cy="1414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2F784-0C6D-45B3-8EA1-962AA2954A48}">
      <dsp:nvSpPr>
        <dsp:cNvPr id="0" name=""/>
        <dsp:cNvSpPr/>
      </dsp:nvSpPr>
      <dsp:spPr>
        <a:xfrm rot="571944">
          <a:off x="2549997" y="2225849"/>
          <a:ext cx="1457656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1457656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E959D-BFF7-44FE-B5DE-8D0A9F34B463}">
      <dsp:nvSpPr>
        <dsp:cNvPr id="0" name=""/>
        <dsp:cNvSpPr/>
      </dsp:nvSpPr>
      <dsp:spPr>
        <a:xfrm rot="21173423">
          <a:off x="2546681" y="1628686"/>
          <a:ext cx="3480368" cy="60820"/>
        </a:xfrm>
        <a:custGeom>
          <a:avLst/>
          <a:gdLst/>
          <a:ahLst/>
          <a:cxnLst/>
          <a:rect l="0" t="0" r="0" b="0"/>
          <a:pathLst>
            <a:path>
              <a:moveTo>
                <a:pt x="0" y="30410"/>
              </a:moveTo>
              <a:lnTo>
                <a:pt x="3480368" y="304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0D6C8-24ED-4357-B2C3-09021486C39C}">
      <dsp:nvSpPr>
        <dsp:cNvPr id="0" name=""/>
        <dsp:cNvSpPr/>
      </dsp:nvSpPr>
      <dsp:spPr>
        <a:xfrm>
          <a:off x="393429" y="711260"/>
          <a:ext cx="2548979" cy="25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DE30-745B-4E1E-B703-58D0F57A3664}">
      <dsp:nvSpPr>
        <dsp:cNvPr id="0" name=""/>
        <dsp:cNvSpPr/>
      </dsp:nvSpPr>
      <dsp:spPr>
        <a:xfrm>
          <a:off x="6008184" y="641944"/>
          <a:ext cx="1426937" cy="1426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 suggest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217154" y="850914"/>
        <a:ext cx="1008997" cy="1008997"/>
      </dsp:txXfrm>
    </dsp:sp>
    <dsp:sp modelId="{00500FCF-92C3-44C8-B461-E7BAECDEEC7C}">
      <dsp:nvSpPr>
        <dsp:cNvPr id="0" name=""/>
        <dsp:cNvSpPr/>
      </dsp:nvSpPr>
      <dsp:spPr>
        <a:xfrm>
          <a:off x="3987031" y="1738901"/>
          <a:ext cx="1529387" cy="1529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Have maid mediator role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211005" y="1962875"/>
        <a:ext cx="1081439" cy="1081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Apply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Recruitment (</a:t>
          </a:r>
          <a:r>
            <a:rPr lang="en-US" sz="1500" kern="1200" dirty="0" err="1" smtClean="0">
              <a:solidFill>
                <a:schemeClr val="tx1"/>
              </a:solidFill>
            </a:rPr>
            <a:t>truoc</a:t>
          </a:r>
          <a:r>
            <a:rPr lang="en-US" sz="1500" kern="1200" dirty="0" smtClean="0">
              <a:solidFill>
                <a:schemeClr val="tx1"/>
              </a:solidFill>
            </a:rPr>
            <a:t>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Represent for 1 or more maid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Post JR for them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requests(JR-RC)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2189-C8AA-4F39-8DB0-1F449EC2C6D4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Suggest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020C52BF-1887-45FF-8A36-FC914CAB1CD3}">
      <dsp:nvSpPr>
        <dsp:cNvPr id="0" name=""/>
        <dsp:cNvSpPr/>
      </dsp:nvSpPr>
      <dsp:spPr>
        <a:xfrm>
          <a:off x="430528" y="3472985"/>
          <a:ext cx="851996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C1C1-7B47-46A1-803E-824839710569}">
      <dsp:nvSpPr>
        <dsp:cNvPr id="0" name=""/>
        <dsp:cNvSpPr/>
      </dsp:nvSpPr>
      <dsp:spPr>
        <a:xfrm>
          <a:off x="0" y="32818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Flow1</a:t>
          </a:r>
          <a:endParaRPr lang="en-US" sz="4500" kern="1200" dirty="0"/>
        </a:p>
      </dsp:txBody>
      <dsp:txXfrm>
        <a:off x="52688" y="85506"/>
        <a:ext cx="5990624" cy="973949"/>
      </dsp:txXfrm>
    </dsp:sp>
    <dsp:sp modelId="{E6758883-562D-4016-9DCC-33E37C434E48}">
      <dsp:nvSpPr>
        <dsp:cNvPr id="0" name=""/>
        <dsp:cNvSpPr/>
      </dsp:nvSpPr>
      <dsp:spPr>
        <a:xfrm>
          <a:off x="0" y="1112143"/>
          <a:ext cx="609600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Maid mediator and Staff Demo</a:t>
          </a:r>
          <a:endParaRPr lang="en-US" sz="3500" kern="1200" dirty="0"/>
        </a:p>
      </dsp:txBody>
      <dsp:txXfrm>
        <a:off x="0" y="1112143"/>
        <a:ext cx="6096000" cy="1094512"/>
      </dsp:txXfrm>
    </dsp:sp>
    <dsp:sp modelId="{CF8307B9-6CD2-420A-8B37-1A90F9136DBE}">
      <dsp:nvSpPr>
        <dsp:cNvPr id="0" name=""/>
        <dsp:cNvSpPr/>
      </dsp:nvSpPr>
      <dsp:spPr>
        <a:xfrm>
          <a:off x="0" y="2206656"/>
          <a:ext cx="609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Flow2</a:t>
          </a:r>
          <a:endParaRPr lang="en-US" sz="4500" kern="1200" dirty="0"/>
        </a:p>
      </dsp:txBody>
      <dsp:txXfrm>
        <a:off x="52688" y="2259344"/>
        <a:ext cx="5990624" cy="973949"/>
      </dsp:txXfrm>
    </dsp:sp>
    <dsp:sp modelId="{7300D97C-F50B-46C9-ABD3-67005C34A6B4}">
      <dsp:nvSpPr>
        <dsp:cNvPr id="0" name=""/>
        <dsp:cNvSpPr/>
      </dsp:nvSpPr>
      <dsp:spPr>
        <a:xfrm>
          <a:off x="0" y="3285981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500" kern="1200" dirty="0" smtClean="0"/>
            <a:t>Customer Scenario Demo</a:t>
          </a:r>
          <a:endParaRPr lang="en-US" sz="3500" kern="1200" dirty="0"/>
        </a:p>
      </dsp:txBody>
      <dsp:txXfrm>
        <a:off x="0" y="3285981"/>
        <a:ext cx="6096000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Tuyen</a:t>
            </a:r>
            <a:r>
              <a:rPr lang="en-US" dirty="0" smtClean="0"/>
              <a:t> dung </a:t>
            </a:r>
            <a:r>
              <a:rPr lang="en-US" dirty="0" err="1" smtClean="0"/>
              <a:t>nguoi</a:t>
            </a:r>
            <a:r>
              <a:rPr lang="en-US" dirty="0" smtClean="0"/>
              <a:t> </a:t>
            </a:r>
            <a:r>
              <a:rPr lang="en-US" dirty="0" err="1" smtClean="0"/>
              <a:t>giup</a:t>
            </a:r>
            <a:r>
              <a:rPr lang="en-US" dirty="0" smtClean="0"/>
              <a:t> </a:t>
            </a:r>
            <a:r>
              <a:rPr lang="en-US" dirty="0" err="1" smtClean="0"/>
              <a:t>viec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tuong.g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hang. KH: Di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tienf</a:t>
            </a:r>
            <a:endParaRPr lang="en-US" baseline="0" dirty="0" smtClean="0"/>
          </a:p>
          <a:p>
            <a:r>
              <a:rPr lang="en-US" baseline="0" dirty="0" smtClean="0"/>
              <a:t>---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-Qua </a:t>
            </a:r>
            <a:r>
              <a:rPr lang="en-US" baseline="0" dirty="0" err="1" smtClean="0"/>
              <a:t>khao</a:t>
            </a:r>
            <a:r>
              <a:rPr lang="en-US" baseline="0" dirty="0" smtClean="0"/>
              <a:t> sat, Viet Nam. No dam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khan.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suggest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hop. Ho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de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wsite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IT </a:t>
            </a:r>
            <a:r>
              <a:rPr lang="en-US" baseline="0" dirty="0" err="1" smtClean="0"/>
              <a:t>gach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Tu</a:t>
            </a:r>
            <a:r>
              <a:rPr lang="en-US" dirty="0" smtClean="0"/>
              <a:t> do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phap</a:t>
            </a:r>
            <a:r>
              <a:rPr lang="en-US" dirty="0" smtClean="0"/>
              <a:t>.</a:t>
            </a:r>
            <a:r>
              <a:rPr lang="en-US" baseline="0" dirty="0" smtClean="0"/>
              <a:t> He </a:t>
            </a:r>
            <a:r>
              <a:rPr lang="en-US" baseline="0" dirty="0" err="1" smtClean="0"/>
              <a:t>thog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. Maid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biet</a:t>
            </a:r>
            <a:r>
              <a:rPr lang="en-US" baseline="0" dirty="0" smtClean="0"/>
              <a:t> IT vi </a:t>
            </a:r>
            <a:r>
              <a:rPr lang="en-US" baseline="0" dirty="0" err="1" smtClean="0"/>
              <a:t>vay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tuyen</a:t>
            </a:r>
            <a:r>
              <a:rPr lang="en-US" baseline="0" dirty="0" smtClean="0"/>
              <a:t> JR thong qua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Vi du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hoc. Them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nay de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dong vi du.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Phiếu thu ghi cho maid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Kh</a:t>
            </a:r>
            <a:r>
              <a:rPr lang="en-US" dirty="0" smtClean="0"/>
              <a:t>: Dang </a:t>
            </a:r>
            <a:r>
              <a:rPr lang="en-US" dirty="0" err="1" smtClean="0"/>
              <a:t>duocj</a:t>
            </a:r>
            <a:r>
              <a:rPr lang="en-US" dirty="0" smtClean="0"/>
              <a:t> RC.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Suggest </a:t>
            </a:r>
            <a:r>
              <a:rPr lang="en-US" dirty="0" err="1" smtClean="0"/>
              <a:t>thi</a:t>
            </a:r>
            <a:r>
              <a:rPr lang="en-US" dirty="0" smtClean="0"/>
              <a:t> co the apply</a:t>
            </a:r>
          </a:p>
          <a:p>
            <a:r>
              <a:rPr lang="en-US" dirty="0" smtClean="0"/>
              <a:t>-MM:</a:t>
            </a:r>
            <a:r>
              <a:rPr lang="en-US" baseline="0" dirty="0" smtClean="0"/>
              <a:t> Dai </a:t>
            </a:r>
            <a:r>
              <a:rPr lang="en-US" baseline="0" dirty="0" err="1" smtClean="0"/>
              <a:t>dien</a:t>
            </a:r>
            <a:r>
              <a:rPr lang="en-US" baseline="0" dirty="0" smtClean="0"/>
              <a:t> 1 or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, dang </a:t>
            </a:r>
            <a:r>
              <a:rPr lang="en-US" baseline="0" dirty="0" err="1" smtClean="0"/>
              <a:t>giup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-Staff: </a:t>
            </a:r>
            <a:r>
              <a:rPr lang="en-US" baseline="0" dirty="0" err="1" smtClean="0"/>
              <a:t>Nhan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thong tin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en-US" baseline="0" dirty="0" smtClean="0"/>
          </a:p>
          <a:p>
            <a:r>
              <a:rPr lang="en-US" baseline="0" dirty="0" smtClean="0"/>
              <a:t>(Bo admin)</a:t>
            </a:r>
          </a:p>
          <a:p>
            <a:r>
              <a:rPr lang="en-US" baseline="0" dirty="0" smtClean="0"/>
              <a:t>-System (De </a:t>
            </a:r>
            <a:r>
              <a:rPr lang="en-US" baseline="0" dirty="0" err="1" smtClean="0"/>
              <a:t>xuat</a:t>
            </a:r>
            <a:r>
              <a:rPr lang="en-US" baseline="0" dirty="0" smtClean="0"/>
              <a:t> maid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RC1</a:t>
            </a:r>
            <a:r>
              <a:rPr lang="en-US" baseline="0" dirty="0" smtClean="0"/>
              <a:t> = 1-&gt;11.5</a:t>
            </a:r>
          </a:p>
          <a:p>
            <a:r>
              <a:rPr lang="en-US" baseline="0" dirty="0" smtClean="0"/>
              <a:t>RC2 = 17-&gt;10.5</a:t>
            </a:r>
          </a:p>
          <a:p>
            <a:r>
              <a:rPr lang="en-US" baseline="0" dirty="0" smtClean="0"/>
              <a:t>RC3 = 3-&gt;18.2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JR1=51 -&gt; 17.3</a:t>
            </a:r>
          </a:p>
          <a:p>
            <a:r>
              <a:rPr lang="en-US" baseline="0" dirty="0" smtClean="0"/>
              <a:t>JR2=55 -&gt; 18.9</a:t>
            </a:r>
          </a:p>
          <a:p>
            <a:r>
              <a:rPr lang="en-US" baseline="0" dirty="0" smtClean="0"/>
              <a:t>JR3=56 -&gt; 16.3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Mui</a:t>
            </a:r>
            <a:r>
              <a:rPr lang="en-US" baseline="0" dirty="0" smtClean="0"/>
              <a:t> ten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du lieu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. 2 cot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4.jpeg"/><Relationship Id="rId4" Type="http://schemas.openxmlformats.org/officeDocument/2006/relationships/image" Target="../media/image19.jpe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7.png"/><Relationship Id="rId3" Type="http://schemas.openxmlformats.org/officeDocument/2006/relationships/image" Target="../media/image32.jpeg"/><Relationship Id="rId7" Type="http://schemas.openxmlformats.org/officeDocument/2006/relationships/image" Target="../media/image28.png"/><Relationship Id="rId12" Type="http://schemas.openxmlformats.org/officeDocument/2006/relationships/image" Target="../media/image3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11" Type="http://schemas.openxmlformats.org/officeDocument/2006/relationships/image" Target="../media/image37.jpeg"/><Relationship Id="rId5" Type="http://schemas.openxmlformats.org/officeDocument/2006/relationships/image" Target="../media/image25.jpeg"/><Relationship Id="rId10" Type="http://schemas.openxmlformats.org/officeDocument/2006/relationships/image" Target="../media/image36.jpeg"/><Relationship Id="rId4" Type="http://schemas.openxmlformats.org/officeDocument/2006/relationships/image" Target="../media/image33.jpeg"/><Relationship Id="rId9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5" Type="http://schemas.openxmlformats.org/officeDocument/2006/relationships/image" Target="../media/image7.png"/><Relationship Id="rId10" Type="http://schemas.openxmlformats.org/officeDocument/2006/relationships/diagramData" Target="../diagrams/data14.xml"/><Relationship Id="rId4" Type="http://schemas.openxmlformats.org/officeDocument/2006/relationships/image" Target="../media/image9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18" Type="http://schemas.openxmlformats.org/officeDocument/2006/relationships/diagramQuickStyle" Target="../diagrams/quickStyle18.xml"/><Relationship Id="rId3" Type="http://schemas.openxmlformats.org/officeDocument/2006/relationships/image" Target="../media/image16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diagramLayout" Target="../diagrams/layout18.xml"/><Relationship Id="rId2" Type="http://schemas.openxmlformats.org/officeDocument/2006/relationships/notesSlide" Target="../notesSlides/notesSlide13.xml"/><Relationship Id="rId16" Type="http://schemas.openxmlformats.org/officeDocument/2006/relationships/diagramData" Target="../diagrams/data18.xml"/><Relationship Id="rId20" Type="http://schemas.microsoft.com/office/2007/relationships/diagramDrawing" Target="../diagrams/drawing18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8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19" Type="http://schemas.openxmlformats.org/officeDocument/2006/relationships/diagramColors" Target="../diagrams/colors18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074927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Maid mediator and Staff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31" name="Content Placeholder 13" descr="6.jp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860" y="1727172"/>
            <a:ext cx="9144000" cy="4611188"/>
          </a:xfrm>
        </p:spPr>
      </p:pic>
      <p:pic>
        <p:nvPicPr>
          <p:cNvPr id="33" name="Content Placeholder 9" descr="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" y="1727172"/>
            <a:ext cx="9144000" cy="4585063"/>
          </a:xfrm>
          <a:prstGeom prst="rect">
            <a:avLst/>
          </a:prstGeom>
        </p:spPr>
      </p:pic>
      <p:pic>
        <p:nvPicPr>
          <p:cNvPr id="34" name="Content Placeholder 12" descr="8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4109"/>
            <a:ext cx="9143999" cy="45981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7" grpId="0" animBg="1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25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Flow2</a:t>
            </a:r>
            <a:r>
              <a:rPr lang="en-US" sz="32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0" y="1708767"/>
            <a:ext cx="9144000" cy="4624252"/>
          </a:xfrm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424" y="1708767"/>
            <a:ext cx="9144000" cy="4624252"/>
          </a:xfrm>
          <a:prstGeom prst="rect">
            <a:avLst/>
          </a:prstGeom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8895"/>
            <a:ext cx="9144000" cy="4624252"/>
          </a:xfrm>
          <a:prstGeom prst="rect">
            <a:avLst/>
          </a:prstGeom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59" y="1708767"/>
            <a:ext cx="9144000" cy="4637315"/>
          </a:xfrm>
          <a:prstGeom prst="rect">
            <a:avLst/>
          </a:prstGeom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2859" y="1715298"/>
            <a:ext cx="9144000" cy="46111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84939"/>
              </p:ext>
            </p:extLst>
          </p:nvPr>
        </p:nvGraphicFramePr>
        <p:xfrm>
          <a:off x="303710" y="1860191"/>
          <a:ext cx="370873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505546"/>
              </p:ext>
            </p:extLst>
          </p:nvPr>
        </p:nvGraphicFramePr>
        <p:xfrm>
          <a:off x="4722124" y="1992573"/>
          <a:ext cx="4244455" cy="38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C6FB6FC-4951-47D1-8E48-A2CE5A4EAE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5AF9DBE8-AF77-4D87-8464-89F80CBE53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41705A52-DF6F-413C-BA1D-2CF49999F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94ECD1BF-CC26-411F-B82E-2107114B8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B3097CA-CA5F-4321-B23C-9AB3AD7CD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B2BE79F-3D57-471C-B68A-FB6ECA0FB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3CD988FE-751E-41CF-9131-4FC9405FE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218B598-998D-4DE0-A81D-59C324B91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5868FFAE-90B8-4A9A-815D-8EF49879A0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84CE178-FC7E-406D-A5E1-228DDA9CC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83C0F3B3-BC4A-4586-AE2B-23EEDDD41C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9CA31DB1-DEC0-4AE1-8FDC-4F8C825824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8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95525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615516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022143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09464" y="2811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084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88310" y="3870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012" y="42398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8144" y="29961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3190" y="22424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95078" y="3365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5671" y="4634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Job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3811958"/>
            <a:ext cx="1102151" cy="1102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250" y="4732366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92638" y="4174691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8094" y="384352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15351" y="3762028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30" y="2970781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181760" y="325895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1795492"/>
              </p:ext>
            </p:extLst>
          </p:nvPr>
        </p:nvGraphicFramePr>
        <p:xfrm>
          <a:off x="202226" y="2160441"/>
          <a:ext cx="3646704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86685201"/>
              </p:ext>
            </p:extLst>
          </p:nvPr>
        </p:nvGraphicFramePr>
        <p:xfrm>
          <a:off x="4759971" y="343937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9" grpId="0"/>
      <p:bldGraphic spid="3" grpId="0">
        <p:bldAsOne/>
      </p:bldGraphic>
      <p:bldGraphic spid="9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Maid mediator post </a:t>
            </a:r>
            <a:br>
              <a:rPr lang="en-US" dirty="0"/>
            </a:br>
            <a:r>
              <a:rPr lang="en-US" dirty="0"/>
              <a:t>a recruitment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" y="2965573"/>
            <a:ext cx="992918" cy="992918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 flipH="1">
            <a:off x="2750409" y="2535137"/>
            <a:ext cx="2074718" cy="197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1710" y="395849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682172" y="318649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0041" y="2960737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032746"/>
              </p:ext>
            </p:extLst>
          </p:nvPr>
        </p:nvGraphicFramePr>
        <p:xfrm>
          <a:off x="5055183" y="2631521"/>
          <a:ext cx="3812274" cy="169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request 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Recruitment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282238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408752639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701800653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601285657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6566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404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</a:t>
            </a:r>
            <a:r>
              <a:rPr lang="en-US" dirty="0" smtClean="0"/>
              <a:t>K-means </a:t>
            </a:r>
            <a:r>
              <a:rPr lang="en-US" dirty="0" smtClean="0"/>
              <a:t>and </a:t>
            </a:r>
            <a:r>
              <a:rPr lang="en-US" dirty="0" smtClean="0"/>
              <a:t>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1240</TotalTime>
  <Words>1072</Words>
  <Application>Microsoft Office PowerPoint</Application>
  <PresentationFormat>On-screen Show (4:3)</PresentationFormat>
  <Paragraphs>378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Maid mediator and Staff Demo</vt:lpstr>
      <vt:lpstr>Flow2. Customer Scenario Demo</vt:lpstr>
      <vt:lpstr>Flow2. Customer Scenario Demo</vt:lpstr>
      <vt:lpstr>K-means algorithm</vt:lpstr>
      <vt:lpstr>K-means normalized</vt:lpstr>
      <vt:lpstr>Data</vt:lpstr>
      <vt:lpstr>Run K-means algorithm</vt:lpstr>
      <vt:lpstr>Maid mediator post  a Job request</vt:lpstr>
      <vt:lpstr>Maid mediator post  a recruitment</vt:lpstr>
      <vt:lpstr>KNN algorithm match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117</cp:revision>
  <dcterms:created xsi:type="dcterms:W3CDTF">2014-12-08T14:03:25Z</dcterms:created>
  <dcterms:modified xsi:type="dcterms:W3CDTF">2014-12-11T12:59:03Z</dcterms:modified>
</cp:coreProperties>
</file>