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8" r:id="rId20"/>
    <p:sldId id="289" r:id="rId21"/>
    <p:sldId id="286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596" y="78"/>
      </p:cViewPr>
      <p:guideLst>
        <p:guide pos="2880"/>
        <p:guide pos="31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364670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25" tIns="312420" rIns="2830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3646704" cy="850500"/>
      </dsp:txXfrm>
    </dsp:sp>
    <dsp:sp modelId="{70C29741-F954-4234-B508-EAB48821543D}">
      <dsp:nvSpPr>
        <dsp:cNvPr id="0" name=""/>
        <dsp:cNvSpPr/>
      </dsp:nvSpPr>
      <dsp:spPr>
        <a:xfrm>
          <a:off x="182335" y="28782"/>
          <a:ext cx="2552692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86" tIns="0" rIns="9648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203951" y="50398"/>
        <a:ext cx="2509460" cy="3995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315058"/>
          <a:ext cx="381227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75" tIns="395732" rIns="295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Nữ</a:t>
          </a:r>
          <a:r>
            <a:rPr lang="en-US" sz="1900" kern="1200" dirty="0" smtClean="0"/>
            <a:t>, 21-30, 1-3 </a:t>
          </a:r>
          <a:r>
            <a:rPr lang="en-US" sz="1900" kern="1200" dirty="0" err="1" smtClean="0"/>
            <a:t>năm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Miền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trung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Quận</a:t>
          </a:r>
          <a:r>
            <a:rPr lang="en-US" sz="1900" kern="1200" dirty="0" smtClean="0"/>
            <a:t> 2, 3-5 </a:t>
          </a:r>
          <a:r>
            <a:rPr lang="en-US" sz="1900" kern="1200" dirty="0" err="1" smtClean="0"/>
            <a:t>tr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sóc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già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bệnh</a:t>
          </a:r>
          <a:endParaRPr lang="en-US" sz="1900" kern="1200" dirty="0"/>
        </a:p>
      </dsp:txBody>
      <dsp:txXfrm>
        <a:off x="0" y="315058"/>
        <a:ext cx="3812274" cy="1346625"/>
      </dsp:txXfrm>
    </dsp:sp>
    <dsp:sp modelId="{31A49FA7-67B4-4F54-B94A-7A7B69ECD7FD}">
      <dsp:nvSpPr>
        <dsp:cNvPr id="0" name=""/>
        <dsp:cNvSpPr/>
      </dsp:nvSpPr>
      <dsp:spPr>
        <a:xfrm>
          <a:off x="190613" y="34618"/>
          <a:ext cx="2668591" cy="5608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66" tIns="0" rIns="10086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Recruitment</a:t>
          </a:r>
          <a:endParaRPr lang="en-US" sz="1900" kern="1200" dirty="0"/>
        </a:p>
      </dsp:txBody>
      <dsp:txXfrm>
        <a:off x="217993" y="61998"/>
        <a:ext cx="2613831" cy="5061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5920" y="27192"/>
        <a:ext cx="3209019" cy="3729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8061" y="50398"/>
        <a:ext cx="1867002" cy="3995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42134" y="216601"/>
        <a:ext cx="2882628" cy="5860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 (</a:t>
          </a:r>
          <a:r>
            <a:rPr lang="en-US" sz="1500" kern="1200" dirty="0" err="1" smtClean="0">
              <a:solidFill>
                <a:schemeClr val="tx1"/>
              </a:solidFill>
            </a:rPr>
            <a:t>truoc</a:t>
          </a:r>
          <a:r>
            <a:rPr lang="en-US" sz="1500" kern="1200" dirty="0" smtClean="0">
              <a:solidFill>
                <a:schemeClr val="tx1"/>
              </a:solidFill>
            </a:rPr>
            <a:t>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158" y="383380"/>
          <a:ext cx="1130004" cy="3744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Job request 1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158" y="383380"/>
        <a:ext cx="1130004" cy="374400"/>
      </dsp:txXfrm>
    </dsp:sp>
    <dsp:sp modelId="{94ECD1BF-CC26-411F-B82E-2107114B8F82}">
      <dsp:nvSpPr>
        <dsp:cNvPr id="0" name=""/>
        <dsp:cNvSpPr/>
      </dsp:nvSpPr>
      <dsp:spPr>
        <a:xfrm>
          <a:off x="115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Miền trung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Quận 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3-5 </a:t>
          </a:r>
          <a:r>
            <a:rPr lang="en-US" sz="1300" kern="1200" dirty="0" err="1" smtClean="0"/>
            <a:t>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Chăm 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</dsp:txBody>
      <dsp:txXfrm>
        <a:off x="1158" y="757780"/>
        <a:ext cx="1130004" cy="2881563"/>
      </dsp:txXfrm>
    </dsp:sp>
    <dsp:sp modelId="{5AF9DBE8-AF77-4D87-8464-89F80CBE538C}">
      <dsp:nvSpPr>
        <dsp:cNvPr id="0" name=""/>
        <dsp:cNvSpPr/>
      </dsp:nvSpPr>
      <dsp:spPr>
        <a:xfrm>
          <a:off x="1289363" y="383380"/>
          <a:ext cx="1130004" cy="3744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Job request 2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289363" y="383380"/>
        <a:ext cx="1130004" cy="374400"/>
      </dsp:txXfrm>
    </dsp:sp>
    <dsp:sp modelId="{CB3097CA-CA5F-4321-B23C-9AB3AD7CD76E}">
      <dsp:nvSpPr>
        <dsp:cNvPr id="0" name=""/>
        <dsp:cNvSpPr/>
      </dsp:nvSpPr>
      <dsp:spPr>
        <a:xfrm>
          <a:off x="1289363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Dọn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nhà</a:t>
          </a:r>
          <a:endParaRPr lang="en-US" sz="1300" kern="1200" dirty="0"/>
        </a:p>
      </dsp:txBody>
      <dsp:txXfrm>
        <a:off x="1289363" y="757780"/>
        <a:ext cx="1130004" cy="2881563"/>
      </dsp:txXfrm>
    </dsp:sp>
    <dsp:sp modelId="{41705A52-DF6F-413C-BA1D-2CF49999F478}">
      <dsp:nvSpPr>
        <dsp:cNvPr id="0" name=""/>
        <dsp:cNvSpPr/>
      </dsp:nvSpPr>
      <dsp:spPr>
        <a:xfrm>
          <a:off x="2577568" y="383380"/>
          <a:ext cx="1130004" cy="3744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Job request 3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2577568" y="383380"/>
        <a:ext cx="1130004" cy="374400"/>
      </dsp:txXfrm>
    </dsp:sp>
    <dsp:sp modelId="{1B2BE79F-3D57-471C-B68A-FB6ECA0FB741}">
      <dsp:nvSpPr>
        <dsp:cNvPr id="0" name=""/>
        <dsp:cNvSpPr/>
      </dsp:nvSpPr>
      <dsp:spPr>
        <a:xfrm>
          <a:off x="257756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&gt;5tr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Lâu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khuyết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tật</a:t>
          </a:r>
          <a:endParaRPr lang="en-US" sz="1300" kern="1200" dirty="0"/>
        </a:p>
      </dsp:txBody>
      <dsp:txXfrm>
        <a:off x="2577568" y="757780"/>
        <a:ext cx="1130004" cy="2881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242148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1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242148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645348"/>
        <a:ext cx="1293232" cy="2920679"/>
      </dsp:txXfrm>
    </dsp:sp>
    <dsp:sp modelId="{8218B598-998D-4DE0-A81D-59C324B9112E}">
      <dsp:nvSpPr>
        <dsp:cNvPr id="0" name=""/>
        <dsp:cNvSpPr/>
      </dsp:nvSpPr>
      <dsp:spPr>
        <a:xfrm>
          <a:off x="1475611" y="242148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2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242148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645348"/>
        <a:ext cx="1293232" cy="2920679"/>
      </dsp:txXfrm>
    </dsp:sp>
    <dsp:sp modelId="{5868FFAE-90B8-4A9A-815D-8EF49879A033}">
      <dsp:nvSpPr>
        <dsp:cNvPr id="0" name=""/>
        <dsp:cNvSpPr/>
      </dsp:nvSpPr>
      <dsp:spPr>
        <a:xfrm>
          <a:off x="2949896" y="242148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3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242148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1-3 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645348"/>
        <a:ext cx="1293232" cy="292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Mui</a:t>
            </a:r>
            <a:r>
              <a:rPr lang="en-US" baseline="0" dirty="0" smtClean="0"/>
              <a:t> ten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. 2 cot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10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12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8.jpeg"/><Relationship Id="rId5" Type="http://schemas.openxmlformats.org/officeDocument/2006/relationships/image" Target="../media/image26.jpe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4.xml"/><Relationship Id="rId4" Type="http://schemas.openxmlformats.org/officeDocument/2006/relationships/image" Target="../media/image9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13" Type="http://schemas.openxmlformats.org/officeDocument/2006/relationships/diagramQuickStyle" Target="../diagrams/quickStyle17.xml"/><Relationship Id="rId18" Type="http://schemas.openxmlformats.org/officeDocument/2006/relationships/diagramQuickStyle" Target="../diagrams/quickStyle18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12" Type="http://schemas.openxmlformats.org/officeDocument/2006/relationships/diagramLayout" Target="../diagrams/layout17.xml"/><Relationship Id="rId17" Type="http://schemas.openxmlformats.org/officeDocument/2006/relationships/diagramLayout" Target="../diagrams/layout18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8.xml"/><Relationship Id="rId20" Type="http://schemas.microsoft.com/office/2007/relationships/diagramDrawing" Target="../diagrams/drawing18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6.xml"/><Relationship Id="rId11" Type="http://schemas.openxmlformats.org/officeDocument/2006/relationships/diagramData" Target="../diagrams/data17.xml"/><Relationship Id="rId5" Type="http://schemas.openxmlformats.org/officeDocument/2006/relationships/image" Target="../media/image8.png"/><Relationship Id="rId15" Type="http://schemas.microsoft.com/office/2007/relationships/diagramDrawing" Target="../diagrams/drawing17.xml"/><Relationship Id="rId10" Type="http://schemas.microsoft.com/office/2007/relationships/diagramDrawing" Target="../diagrams/drawing16.xml"/><Relationship Id="rId19" Type="http://schemas.openxmlformats.org/officeDocument/2006/relationships/diagramColors" Target="../diagrams/colors18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6.xml"/><Relationship Id="rId14" Type="http://schemas.openxmlformats.org/officeDocument/2006/relationships/diagramColors" Target="../diagrams/colors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860" y="1727172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" y="1727172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4109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08767"/>
            <a:ext cx="9144000" cy="4624252"/>
          </a:xfrm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24" y="1708767"/>
            <a:ext cx="9144000" cy="4624252"/>
          </a:xfrm>
          <a:prstGeom prst="rect">
            <a:avLst/>
          </a:prstGeom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8895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9" y="1708767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859" y="1715298"/>
            <a:ext cx="9144000" cy="4611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236678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85577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3677744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78257785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Recruitment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68665971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656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K-means and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1277</TotalTime>
  <Words>1098</Words>
  <Application>Microsoft Office PowerPoint</Application>
  <PresentationFormat>On-screen Show (4:3)</PresentationFormat>
  <Paragraphs>382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122</cp:revision>
  <dcterms:created xsi:type="dcterms:W3CDTF">2014-12-08T14:03:25Z</dcterms:created>
  <dcterms:modified xsi:type="dcterms:W3CDTF">2014-12-13T15:12:12Z</dcterms:modified>
</cp:coreProperties>
</file>