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8" r:id="rId2"/>
    <p:sldId id="293" r:id="rId3"/>
    <p:sldId id="286" r:id="rId4"/>
    <p:sldId id="301" r:id="rId5"/>
    <p:sldId id="259" r:id="rId6"/>
    <p:sldId id="257" r:id="rId7"/>
    <p:sldId id="294" r:id="rId8"/>
    <p:sldId id="272" r:id="rId9"/>
    <p:sldId id="296" r:id="rId10"/>
    <p:sldId id="297" r:id="rId11"/>
    <p:sldId id="299" r:id="rId12"/>
    <p:sldId id="262" r:id="rId13"/>
    <p:sldId id="300" r:id="rId14"/>
    <p:sldId id="288" r:id="rId15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17"/>
      <p:bold r:id="rId18"/>
    </p:embeddedFont>
    <p:embeddedFont>
      <p:font typeface="Muli" panose="020B0604020202020204" charset="0"/>
      <p:regular r:id="rId19"/>
      <p:bold r:id="rId20"/>
      <p:italic r:id="rId21"/>
      <p:boldItalic r:id="rId22"/>
    </p:embeddedFont>
    <p:embeddedFont>
      <p:font typeface="Nixie One" panose="020B0604020202020204" charset="0"/>
      <p:regular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DDD2"/>
    <a:srgbClr val="008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CD0AC0-8138-47CE-96D5-6E56AE2AB6C7}">
  <a:tblStyle styleId="{CFCD0AC0-8138-47CE-96D5-6E56AE2AB6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041FFA-9BA9-42F6-BECB-EA87F8CA055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8F01EE3-0A6B-4580-9B97-E9A04784962C}">
      <dgm:prSet phldrT="[Text]" custT="1"/>
      <dgm:spPr>
        <a:noFill/>
      </dgm:spPr>
      <dgm:t>
        <a:bodyPr/>
        <a:lstStyle/>
        <a:p>
          <a:r>
            <a:rPr lang="en-US" sz="2400" baseline="0" noProof="1" smtClean="0">
              <a:solidFill>
                <a:schemeClr val="bg1"/>
              </a:solidFill>
              <a:latin typeface="Muli" panose="020B0604020202020204" charset="0"/>
            </a:rPr>
            <a:t>Đưa ra vấn đề</a:t>
          </a:r>
          <a:endParaRPr lang="vi-VN" sz="2400" baseline="0" noProof="1">
            <a:solidFill>
              <a:schemeClr val="bg1"/>
            </a:solidFill>
            <a:latin typeface="Muli" panose="020B0604020202020204" charset="0"/>
          </a:endParaRPr>
        </a:p>
      </dgm:t>
    </dgm:pt>
    <dgm:pt modelId="{353297D5-AA5B-4810-98E5-6F7DC87019FE}" type="parTrans" cxnId="{5CEC13C0-E11A-4941-B057-D0FAB08D432E}">
      <dgm:prSet/>
      <dgm:spPr/>
      <dgm:t>
        <a:bodyPr/>
        <a:lstStyle/>
        <a:p>
          <a:endParaRPr lang="en-US" sz="1400" baseline="0">
            <a:solidFill>
              <a:schemeClr val="tx1"/>
            </a:solidFill>
          </a:endParaRPr>
        </a:p>
      </dgm:t>
    </dgm:pt>
    <dgm:pt modelId="{6BB1B049-58E1-4DFA-AF29-DDBE34D7B704}" type="sibTrans" cxnId="{5CEC13C0-E11A-4941-B057-D0FAB08D432E}">
      <dgm:prSet/>
      <dgm:spPr/>
      <dgm:t>
        <a:bodyPr/>
        <a:lstStyle/>
        <a:p>
          <a:endParaRPr lang="en-US" sz="1400" baseline="0">
            <a:solidFill>
              <a:schemeClr val="tx1"/>
            </a:solidFill>
          </a:endParaRPr>
        </a:p>
      </dgm:t>
    </dgm:pt>
    <dgm:pt modelId="{DF65E482-C29C-43B5-8859-FB30A7751EAC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sz="2400" baseline="0" noProof="1" smtClean="0">
              <a:solidFill>
                <a:schemeClr val="bg1"/>
              </a:solidFill>
              <a:latin typeface="Muli" panose="020B0604020202020204" charset="0"/>
            </a:rPr>
            <a:t>Tổng quan đề tài</a:t>
          </a:r>
          <a:endParaRPr lang="vi-VN" sz="2400" baseline="0" noProof="1">
            <a:solidFill>
              <a:schemeClr val="bg1"/>
            </a:solidFill>
            <a:latin typeface="Muli" panose="020B0604020202020204" charset="0"/>
          </a:endParaRPr>
        </a:p>
      </dgm:t>
    </dgm:pt>
    <dgm:pt modelId="{57260E6C-12DC-439C-9B9D-0714B755A3D4}" type="parTrans" cxnId="{5E721757-3B16-4A59-9120-A80087F70790}">
      <dgm:prSet/>
      <dgm:spPr/>
      <dgm:t>
        <a:bodyPr/>
        <a:lstStyle/>
        <a:p>
          <a:endParaRPr lang="en-US" sz="1400" baseline="0">
            <a:solidFill>
              <a:schemeClr val="tx1"/>
            </a:solidFill>
          </a:endParaRPr>
        </a:p>
      </dgm:t>
    </dgm:pt>
    <dgm:pt modelId="{3A53700B-0ABE-43B2-AC94-F8195FDC64D2}" type="sibTrans" cxnId="{5E721757-3B16-4A59-9120-A80087F70790}">
      <dgm:prSet/>
      <dgm:spPr/>
      <dgm:t>
        <a:bodyPr/>
        <a:lstStyle/>
        <a:p>
          <a:endParaRPr lang="en-US" sz="1400" baseline="0">
            <a:solidFill>
              <a:schemeClr val="tx1"/>
            </a:solidFill>
          </a:endParaRPr>
        </a:p>
      </dgm:t>
    </dgm:pt>
    <dgm:pt modelId="{BD97A7EA-87AC-4141-966E-305395531BBF}">
      <dgm:prSet phldrT="[Text]" custT="1"/>
      <dgm:spPr>
        <a:noFill/>
      </dgm:spPr>
      <dgm:t>
        <a:bodyPr/>
        <a:lstStyle/>
        <a:p>
          <a:r>
            <a:rPr lang="en-US" sz="2400" baseline="0" noProof="1" smtClean="0">
              <a:solidFill>
                <a:schemeClr val="bg1"/>
              </a:solidFill>
              <a:latin typeface="Muli" panose="020B0604020202020204" charset="0"/>
            </a:rPr>
            <a:t>Công nghệ</a:t>
          </a:r>
          <a:endParaRPr lang="vi-VN" sz="2400" baseline="0" noProof="1">
            <a:solidFill>
              <a:schemeClr val="bg1"/>
            </a:solidFill>
            <a:latin typeface="Muli" panose="020B0604020202020204" charset="0"/>
          </a:endParaRPr>
        </a:p>
      </dgm:t>
    </dgm:pt>
    <dgm:pt modelId="{731EAFE3-CCB5-41E7-A3C9-9650470F000E}" type="parTrans" cxnId="{7F980DB1-9243-46D6-8657-7A21C3C810A2}">
      <dgm:prSet/>
      <dgm:spPr/>
      <dgm:t>
        <a:bodyPr/>
        <a:lstStyle/>
        <a:p>
          <a:endParaRPr lang="en-US" sz="1400" baseline="0">
            <a:solidFill>
              <a:schemeClr val="tx1"/>
            </a:solidFill>
          </a:endParaRPr>
        </a:p>
      </dgm:t>
    </dgm:pt>
    <dgm:pt modelId="{0293F695-6938-4F28-8880-233568D587C1}" type="sibTrans" cxnId="{7F980DB1-9243-46D6-8657-7A21C3C810A2}">
      <dgm:prSet/>
      <dgm:spPr/>
      <dgm:t>
        <a:bodyPr/>
        <a:lstStyle/>
        <a:p>
          <a:endParaRPr lang="en-US" sz="1400" baseline="0">
            <a:solidFill>
              <a:schemeClr val="tx1"/>
            </a:solidFill>
          </a:endParaRPr>
        </a:p>
      </dgm:t>
    </dgm:pt>
    <dgm:pt modelId="{D4949823-83BD-480F-BAD5-F410552B0637}">
      <dgm:prSet phldrT="[Text]" custT="1"/>
      <dgm:spPr>
        <a:noFill/>
      </dgm:spPr>
      <dgm:t>
        <a:bodyPr/>
        <a:lstStyle/>
        <a:p>
          <a:r>
            <a:rPr lang="en-US" sz="2400" baseline="0" noProof="1" smtClean="0">
              <a:solidFill>
                <a:schemeClr val="bg1"/>
              </a:solidFill>
              <a:latin typeface="Muli" panose="020B0604020202020204" charset="0"/>
            </a:rPr>
            <a:t>Mô hình – Giải thuật – Thực nghiệm</a:t>
          </a:r>
          <a:endParaRPr lang="vi-VN" sz="2400" baseline="0" noProof="1">
            <a:solidFill>
              <a:schemeClr val="bg1"/>
            </a:solidFill>
            <a:latin typeface="Muli" panose="020B0604020202020204" charset="0"/>
          </a:endParaRPr>
        </a:p>
      </dgm:t>
    </dgm:pt>
    <dgm:pt modelId="{A2EB4F7D-DF2D-4A2E-B7CD-30B1F3CEA344}" type="parTrans" cxnId="{386DF650-FF68-43B0-8E18-4B8E9031D6F1}">
      <dgm:prSet/>
      <dgm:spPr/>
      <dgm:t>
        <a:bodyPr/>
        <a:lstStyle/>
        <a:p>
          <a:endParaRPr lang="en-US" sz="1400" baseline="0">
            <a:solidFill>
              <a:schemeClr val="tx1"/>
            </a:solidFill>
          </a:endParaRPr>
        </a:p>
      </dgm:t>
    </dgm:pt>
    <dgm:pt modelId="{15C97B3E-580D-4E9F-B82F-AEB1B1C1C349}" type="sibTrans" cxnId="{386DF650-FF68-43B0-8E18-4B8E9031D6F1}">
      <dgm:prSet/>
      <dgm:spPr/>
      <dgm:t>
        <a:bodyPr/>
        <a:lstStyle/>
        <a:p>
          <a:endParaRPr lang="en-US" sz="1400" baseline="0">
            <a:solidFill>
              <a:schemeClr val="tx1"/>
            </a:solidFill>
          </a:endParaRPr>
        </a:p>
      </dgm:t>
    </dgm:pt>
    <dgm:pt modelId="{07AE75D3-3DC1-4F56-A1B1-E6760D5AFBCA}">
      <dgm:prSet phldrT="[Text]" custT="1"/>
      <dgm:spPr>
        <a:noFill/>
      </dgm:spPr>
      <dgm:t>
        <a:bodyPr/>
        <a:lstStyle/>
        <a:p>
          <a:r>
            <a:rPr lang="vi-VN" sz="2400" baseline="0" noProof="1" smtClean="0">
              <a:solidFill>
                <a:schemeClr val="bg1"/>
              </a:solidFill>
              <a:latin typeface="Muli" panose="020B0604020202020204" charset="0"/>
            </a:rPr>
            <a:t>Kết luận và hướng phát triển</a:t>
          </a:r>
          <a:endParaRPr lang="vi-VN" sz="2400" baseline="0" noProof="1">
            <a:solidFill>
              <a:schemeClr val="bg1"/>
            </a:solidFill>
            <a:latin typeface="Muli" panose="020B0604020202020204" charset="0"/>
          </a:endParaRPr>
        </a:p>
      </dgm:t>
    </dgm:pt>
    <dgm:pt modelId="{0483D42E-C000-472B-84F3-9CE31723C3AD}" type="parTrans" cxnId="{03B575D9-B61C-4087-8E9A-91ED94BFF0C3}">
      <dgm:prSet/>
      <dgm:spPr/>
      <dgm:t>
        <a:bodyPr/>
        <a:lstStyle/>
        <a:p>
          <a:endParaRPr lang="en-US" sz="1400" baseline="0">
            <a:solidFill>
              <a:schemeClr val="tx1"/>
            </a:solidFill>
          </a:endParaRPr>
        </a:p>
      </dgm:t>
    </dgm:pt>
    <dgm:pt modelId="{2B502CA5-5BA5-4C8A-9977-85FFFA9ABF17}" type="sibTrans" cxnId="{03B575D9-B61C-4087-8E9A-91ED94BFF0C3}">
      <dgm:prSet/>
      <dgm:spPr/>
      <dgm:t>
        <a:bodyPr/>
        <a:lstStyle/>
        <a:p>
          <a:endParaRPr lang="en-US" sz="1400" baseline="0">
            <a:solidFill>
              <a:schemeClr val="tx1"/>
            </a:solidFill>
          </a:endParaRPr>
        </a:p>
      </dgm:t>
    </dgm:pt>
    <dgm:pt modelId="{D58C6B4B-026F-491A-8DD2-ECBF8E564F8E}" type="pres">
      <dgm:prSet presAssocID="{01041FFA-9BA9-42F6-BECB-EA87F8CA0558}" presName="linear" presStyleCnt="0">
        <dgm:presLayoutVars>
          <dgm:animLvl val="lvl"/>
          <dgm:resizeHandles val="exact"/>
        </dgm:presLayoutVars>
      </dgm:prSet>
      <dgm:spPr/>
    </dgm:pt>
    <dgm:pt modelId="{BBB3553C-AE83-4EA5-9A4D-70512FF2A83D}" type="pres">
      <dgm:prSet presAssocID="{A8F01EE3-0A6B-4580-9B97-E9A04784962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2E621-0E94-4457-9E4E-E2187810894F}" type="pres">
      <dgm:prSet presAssocID="{6BB1B049-58E1-4DFA-AF29-DDBE34D7B704}" presName="spacer" presStyleCnt="0"/>
      <dgm:spPr/>
    </dgm:pt>
    <dgm:pt modelId="{8DF9B11C-A748-4897-B8F9-7C7CA5EF546B}" type="pres">
      <dgm:prSet presAssocID="{DF65E482-C29C-43B5-8859-FB30A7751EA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E17E6-52F5-4DA4-A429-F059D8FDF965}" type="pres">
      <dgm:prSet presAssocID="{3A53700B-0ABE-43B2-AC94-F8195FDC64D2}" presName="spacer" presStyleCnt="0"/>
      <dgm:spPr/>
    </dgm:pt>
    <dgm:pt modelId="{B6C610D8-6E58-48D2-8AA3-E7B1AFD64551}" type="pres">
      <dgm:prSet presAssocID="{BD97A7EA-87AC-4141-966E-305395531BB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5ECC0-EB34-46DB-8E9B-D1AD63EEE6EE}" type="pres">
      <dgm:prSet presAssocID="{0293F695-6938-4F28-8880-233568D587C1}" presName="spacer" presStyleCnt="0"/>
      <dgm:spPr/>
    </dgm:pt>
    <dgm:pt modelId="{87E326C7-D7DD-4117-B3CB-8248FE979304}" type="pres">
      <dgm:prSet presAssocID="{D4949823-83BD-480F-BAD5-F410552B063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C99D41-0FBB-47B5-B324-3B425A48B7E1}" type="pres">
      <dgm:prSet presAssocID="{15C97B3E-580D-4E9F-B82F-AEB1B1C1C349}" presName="spacer" presStyleCnt="0"/>
      <dgm:spPr/>
    </dgm:pt>
    <dgm:pt modelId="{2E33694B-8712-4CFC-93DD-F6B4267A4667}" type="pres">
      <dgm:prSet presAssocID="{07AE75D3-3DC1-4F56-A1B1-E6760D5AFBCA}" presName="parentText" presStyleLbl="node1" presStyleIdx="4" presStyleCnt="5" custLinFactNeighborY="-114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3B3DA4-2037-4E34-9103-09BFB1036247}" type="presOf" srcId="{DF65E482-C29C-43B5-8859-FB30A7751EAC}" destId="{8DF9B11C-A748-4897-B8F9-7C7CA5EF546B}" srcOrd="0" destOrd="0" presId="urn:microsoft.com/office/officeart/2005/8/layout/vList2"/>
    <dgm:cxn modelId="{0E2E67DC-ADB8-4561-983C-63E5426EFA18}" type="presOf" srcId="{D4949823-83BD-480F-BAD5-F410552B0637}" destId="{87E326C7-D7DD-4117-B3CB-8248FE979304}" srcOrd="0" destOrd="0" presId="urn:microsoft.com/office/officeart/2005/8/layout/vList2"/>
    <dgm:cxn modelId="{7F980DB1-9243-46D6-8657-7A21C3C810A2}" srcId="{01041FFA-9BA9-42F6-BECB-EA87F8CA0558}" destId="{BD97A7EA-87AC-4141-966E-305395531BBF}" srcOrd="2" destOrd="0" parTransId="{731EAFE3-CCB5-41E7-A3C9-9650470F000E}" sibTransId="{0293F695-6938-4F28-8880-233568D587C1}"/>
    <dgm:cxn modelId="{550F255E-9B74-459A-B8DE-98CF6F952456}" type="presOf" srcId="{01041FFA-9BA9-42F6-BECB-EA87F8CA0558}" destId="{D58C6B4B-026F-491A-8DD2-ECBF8E564F8E}" srcOrd="0" destOrd="0" presId="urn:microsoft.com/office/officeart/2005/8/layout/vList2"/>
    <dgm:cxn modelId="{5E721757-3B16-4A59-9120-A80087F70790}" srcId="{01041FFA-9BA9-42F6-BECB-EA87F8CA0558}" destId="{DF65E482-C29C-43B5-8859-FB30A7751EAC}" srcOrd="1" destOrd="0" parTransId="{57260E6C-12DC-439C-9B9D-0714B755A3D4}" sibTransId="{3A53700B-0ABE-43B2-AC94-F8195FDC64D2}"/>
    <dgm:cxn modelId="{439ED624-3EAF-4403-931A-24B06E5C5C49}" type="presOf" srcId="{07AE75D3-3DC1-4F56-A1B1-E6760D5AFBCA}" destId="{2E33694B-8712-4CFC-93DD-F6B4267A4667}" srcOrd="0" destOrd="0" presId="urn:microsoft.com/office/officeart/2005/8/layout/vList2"/>
    <dgm:cxn modelId="{386DF650-FF68-43B0-8E18-4B8E9031D6F1}" srcId="{01041FFA-9BA9-42F6-BECB-EA87F8CA0558}" destId="{D4949823-83BD-480F-BAD5-F410552B0637}" srcOrd="3" destOrd="0" parTransId="{A2EB4F7D-DF2D-4A2E-B7CD-30B1F3CEA344}" sibTransId="{15C97B3E-580D-4E9F-B82F-AEB1B1C1C349}"/>
    <dgm:cxn modelId="{28D125A7-9B93-4234-A3FD-A6A5D17DC444}" type="presOf" srcId="{A8F01EE3-0A6B-4580-9B97-E9A04784962C}" destId="{BBB3553C-AE83-4EA5-9A4D-70512FF2A83D}" srcOrd="0" destOrd="0" presId="urn:microsoft.com/office/officeart/2005/8/layout/vList2"/>
    <dgm:cxn modelId="{5CEC13C0-E11A-4941-B057-D0FAB08D432E}" srcId="{01041FFA-9BA9-42F6-BECB-EA87F8CA0558}" destId="{A8F01EE3-0A6B-4580-9B97-E9A04784962C}" srcOrd="0" destOrd="0" parTransId="{353297D5-AA5B-4810-98E5-6F7DC87019FE}" sibTransId="{6BB1B049-58E1-4DFA-AF29-DDBE34D7B704}"/>
    <dgm:cxn modelId="{22C439C5-D0A7-4B09-ABE5-E1B8E077E736}" type="presOf" srcId="{BD97A7EA-87AC-4141-966E-305395531BBF}" destId="{B6C610D8-6E58-48D2-8AA3-E7B1AFD64551}" srcOrd="0" destOrd="0" presId="urn:microsoft.com/office/officeart/2005/8/layout/vList2"/>
    <dgm:cxn modelId="{03B575D9-B61C-4087-8E9A-91ED94BFF0C3}" srcId="{01041FFA-9BA9-42F6-BECB-EA87F8CA0558}" destId="{07AE75D3-3DC1-4F56-A1B1-E6760D5AFBCA}" srcOrd="4" destOrd="0" parTransId="{0483D42E-C000-472B-84F3-9CE31723C3AD}" sibTransId="{2B502CA5-5BA5-4C8A-9977-85FFFA9ABF17}"/>
    <dgm:cxn modelId="{1DB9646B-2503-4819-A54D-FB665B5430CD}" type="presParOf" srcId="{D58C6B4B-026F-491A-8DD2-ECBF8E564F8E}" destId="{BBB3553C-AE83-4EA5-9A4D-70512FF2A83D}" srcOrd="0" destOrd="0" presId="urn:microsoft.com/office/officeart/2005/8/layout/vList2"/>
    <dgm:cxn modelId="{6C4223E1-A4A6-4FDB-834B-65CC2B4CABFA}" type="presParOf" srcId="{D58C6B4B-026F-491A-8DD2-ECBF8E564F8E}" destId="{AB22E621-0E94-4457-9E4E-E2187810894F}" srcOrd="1" destOrd="0" presId="urn:microsoft.com/office/officeart/2005/8/layout/vList2"/>
    <dgm:cxn modelId="{064C918D-8023-4041-A384-6748095F6DAD}" type="presParOf" srcId="{D58C6B4B-026F-491A-8DD2-ECBF8E564F8E}" destId="{8DF9B11C-A748-4897-B8F9-7C7CA5EF546B}" srcOrd="2" destOrd="0" presId="urn:microsoft.com/office/officeart/2005/8/layout/vList2"/>
    <dgm:cxn modelId="{6A699532-2E56-4486-915D-5782BB1DA06A}" type="presParOf" srcId="{D58C6B4B-026F-491A-8DD2-ECBF8E564F8E}" destId="{07AE17E6-52F5-4DA4-A429-F059D8FDF965}" srcOrd="3" destOrd="0" presId="urn:microsoft.com/office/officeart/2005/8/layout/vList2"/>
    <dgm:cxn modelId="{2DD340C9-9C90-49CE-96C2-3CA2E0F9DEFD}" type="presParOf" srcId="{D58C6B4B-026F-491A-8DD2-ECBF8E564F8E}" destId="{B6C610D8-6E58-48D2-8AA3-E7B1AFD64551}" srcOrd="4" destOrd="0" presId="urn:microsoft.com/office/officeart/2005/8/layout/vList2"/>
    <dgm:cxn modelId="{9828252B-6398-4A9A-9CB3-1A344D7328FC}" type="presParOf" srcId="{D58C6B4B-026F-491A-8DD2-ECBF8E564F8E}" destId="{B3E5ECC0-EB34-46DB-8E9B-D1AD63EEE6EE}" srcOrd="5" destOrd="0" presId="urn:microsoft.com/office/officeart/2005/8/layout/vList2"/>
    <dgm:cxn modelId="{C58AC9CD-C504-4E15-BE32-273856CDF035}" type="presParOf" srcId="{D58C6B4B-026F-491A-8DD2-ECBF8E564F8E}" destId="{87E326C7-D7DD-4117-B3CB-8248FE979304}" srcOrd="6" destOrd="0" presId="urn:microsoft.com/office/officeart/2005/8/layout/vList2"/>
    <dgm:cxn modelId="{B2DCD932-B91D-41D7-86FF-C9B2AB36B0A0}" type="presParOf" srcId="{D58C6B4B-026F-491A-8DD2-ECBF8E564F8E}" destId="{CAC99D41-0FBB-47B5-B324-3B425A48B7E1}" srcOrd="7" destOrd="0" presId="urn:microsoft.com/office/officeart/2005/8/layout/vList2"/>
    <dgm:cxn modelId="{638669A2-CC8A-4536-B38A-DF6C92291A96}" type="presParOf" srcId="{D58C6B4B-026F-491A-8DD2-ECBF8E564F8E}" destId="{2E33694B-8712-4CFC-93DD-F6B4267A466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3553C-AE83-4EA5-9A4D-70512FF2A83D}">
      <dsp:nvSpPr>
        <dsp:cNvPr id="0" name=""/>
        <dsp:cNvSpPr/>
      </dsp:nvSpPr>
      <dsp:spPr>
        <a:xfrm>
          <a:off x="0" y="26044"/>
          <a:ext cx="5575896" cy="655200"/>
        </a:xfrm>
        <a:prstGeom prst="round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noProof="1" smtClean="0">
              <a:solidFill>
                <a:schemeClr val="bg1"/>
              </a:solidFill>
              <a:latin typeface="Muli" panose="020B0604020202020204" charset="0"/>
            </a:rPr>
            <a:t>Đưa ra vấn đề</a:t>
          </a:r>
          <a:endParaRPr lang="vi-VN" sz="2400" kern="1200" baseline="0" noProof="1">
            <a:solidFill>
              <a:schemeClr val="bg1"/>
            </a:solidFill>
            <a:latin typeface="Muli" panose="020B0604020202020204" charset="0"/>
          </a:endParaRPr>
        </a:p>
      </dsp:txBody>
      <dsp:txXfrm>
        <a:off x="31984" y="58028"/>
        <a:ext cx="5511928" cy="591232"/>
      </dsp:txXfrm>
    </dsp:sp>
    <dsp:sp modelId="{8DF9B11C-A748-4897-B8F9-7C7CA5EF546B}">
      <dsp:nvSpPr>
        <dsp:cNvPr id="0" name=""/>
        <dsp:cNvSpPr/>
      </dsp:nvSpPr>
      <dsp:spPr>
        <a:xfrm>
          <a:off x="0" y="782044"/>
          <a:ext cx="5575896" cy="655200"/>
        </a:xfrm>
        <a:prstGeom prst="round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noProof="1" smtClean="0">
              <a:solidFill>
                <a:schemeClr val="bg1"/>
              </a:solidFill>
              <a:latin typeface="Muli" panose="020B0604020202020204" charset="0"/>
            </a:rPr>
            <a:t>Tổng quan đề tài</a:t>
          </a:r>
          <a:endParaRPr lang="vi-VN" sz="2400" kern="1200" baseline="0" noProof="1">
            <a:solidFill>
              <a:schemeClr val="bg1"/>
            </a:solidFill>
            <a:latin typeface="Muli" panose="020B0604020202020204" charset="0"/>
          </a:endParaRPr>
        </a:p>
      </dsp:txBody>
      <dsp:txXfrm>
        <a:off x="31984" y="814028"/>
        <a:ext cx="5511928" cy="591232"/>
      </dsp:txXfrm>
    </dsp:sp>
    <dsp:sp modelId="{B6C610D8-6E58-48D2-8AA3-E7B1AFD64551}">
      <dsp:nvSpPr>
        <dsp:cNvPr id="0" name=""/>
        <dsp:cNvSpPr/>
      </dsp:nvSpPr>
      <dsp:spPr>
        <a:xfrm>
          <a:off x="0" y="1538044"/>
          <a:ext cx="5575896" cy="655200"/>
        </a:xfrm>
        <a:prstGeom prst="round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noProof="1" smtClean="0">
              <a:solidFill>
                <a:schemeClr val="bg1"/>
              </a:solidFill>
              <a:latin typeface="Muli" panose="020B0604020202020204" charset="0"/>
            </a:rPr>
            <a:t>Công nghệ</a:t>
          </a:r>
          <a:endParaRPr lang="vi-VN" sz="2400" kern="1200" baseline="0" noProof="1">
            <a:solidFill>
              <a:schemeClr val="bg1"/>
            </a:solidFill>
            <a:latin typeface="Muli" panose="020B0604020202020204" charset="0"/>
          </a:endParaRPr>
        </a:p>
      </dsp:txBody>
      <dsp:txXfrm>
        <a:off x="31984" y="1570028"/>
        <a:ext cx="5511928" cy="591232"/>
      </dsp:txXfrm>
    </dsp:sp>
    <dsp:sp modelId="{87E326C7-D7DD-4117-B3CB-8248FE979304}">
      <dsp:nvSpPr>
        <dsp:cNvPr id="0" name=""/>
        <dsp:cNvSpPr/>
      </dsp:nvSpPr>
      <dsp:spPr>
        <a:xfrm>
          <a:off x="0" y="2294044"/>
          <a:ext cx="5575896" cy="655200"/>
        </a:xfrm>
        <a:prstGeom prst="round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noProof="1" smtClean="0">
              <a:solidFill>
                <a:schemeClr val="bg1"/>
              </a:solidFill>
              <a:latin typeface="Muli" panose="020B0604020202020204" charset="0"/>
            </a:rPr>
            <a:t>Mô hình – Giải thuật – Thực nghiệm</a:t>
          </a:r>
          <a:endParaRPr lang="vi-VN" sz="2400" kern="1200" baseline="0" noProof="1">
            <a:solidFill>
              <a:schemeClr val="bg1"/>
            </a:solidFill>
            <a:latin typeface="Muli" panose="020B0604020202020204" charset="0"/>
          </a:endParaRPr>
        </a:p>
      </dsp:txBody>
      <dsp:txXfrm>
        <a:off x="31984" y="2326028"/>
        <a:ext cx="5511928" cy="591232"/>
      </dsp:txXfrm>
    </dsp:sp>
    <dsp:sp modelId="{2E33694B-8712-4CFC-93DD-F6B4267A4667}">
      <dsp:nvSpPr>
        <dsp:cNvPr id="0" name=""/>
        <dsp:cNvSpPr/>
      </dsp:nvSpPr>
      <dsp:spPr>
        <a:xfrm>
          <a:off x="0" y="3038478"/>
          <a:ext cx="5575896" cy="655200"/>
        </a:xfrm>
        <a:prstGeom prst="round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400" kern="1200" baseline="0" noProof="1" smtClean="0">
              <a:solidFill>
                <a:schemeClr val="bg1"/>
              </a:solidFill>
              <a:latin typeface="Muli" panose="020B0604020202020204" charset="0"/>
            </a:rPr>
            <a:t>Kết luận và hướng phát triển</a:t>
          </a:r>
          <a:endParaRPr lang="vi-VN" sz="2400" kern="1200" baseline="0" noProof="1">
            <a:solidFill>
              <a:schemeClr val="bg1"/>
            </a:solidFill>
            <a:latin typeface="Muli" panose="020B0604020202020204" charset="0"/>
          </a:endParaRPr>
        </a:p>
      </dsp:txBody>
      <dsp:txXfrm>
        <a:off x="31984" y="3070462"/>
        <a:ext cx="5511928" cy="591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4667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1586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5167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993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8556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4965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3565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19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41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13557" y="1562100"/>
            <a:ext cx="9130443" cy="173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ctr">
              <a:buNone/>
            </a:pPr>
            <a:r>
              <a:rPr lang="en-US" altLang="ko-KR" sz="2400" u="sng" dirty="0">
                <a:latin typeface="Muli" panose="020B0604020202020204" charset="0"/>
                <a:cs typeface="Times New Roman" panose="02020603050405020304" pitchFamily="18" charset="0"/>
              </a:rPr>
              <a:t>ĐỀ TÀI BÁO CÁO</a:t>
            </a:r>
            <a:endParaRPr lang="en-US" altLang="ko-KR" sz="2800" u="sng" dirty="0">
              <a:latin typeface="Muli" panose="020B0604020202020204" charset="0"/>
              <a:cs typeface="Times New Roman" panose="02020603050405020304" pitchFamily="18" charset="0"/>
            </a:endParaRPr>
          </a:p>
          <a:p>
            <a:pPr marL="139700" indent="0" algn="ctr">
              <a:buNone/>
            </a:pPr>
            <a:r>
              <a:rPr lang="en-US" altLang="ko-KR" sz="3200" dirty="0">
                <a:latin typeface="Muli" panose="020B0604020202020204" charset="0"/>
                <a:cs typeface="Times New Roman" panose="02020603050405020304" pitchFamily="18" charset="0"/>
              </a:rPr>
              <a:t>HỆ THỐNG CHĂM SÓC CÂY RAU MẦM THÔNG MINH TTP</a:t>
            </a:r>
            <a:endParaRPr lang="ko-KR" altLang="en-US" sz="2800" dirty="0">
              <a:latin typeface="Muli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5" name="Google Shape;352;p13"/>
          <p:cNvSpPr txBox="1">
            <a:spLocks/>
          </p:cNvSpPr>
          <p:nvPr/>
        </p:nvSpPr>
        <p:spPr>
          <a:xfrm>
            <a:off x="0" y="109711"/>
            <a:ext cx="9144000" cy="102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 algn="ctr">
              <a:buNone/>
            </a:pPr>
            <a:r>
              <a:rPr lang="en-US" altLang="ko-KR" sz="1800" dirty="0">
                <a:latin typeface="Muli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TRƯỜNG ĐẠI HỌC CÔNG NGHIỆP HÀ NỘI</a:t>
            </a:r>
          </a:p>
          <a:p>
            <a:pPr marL="139700" indent="0" algn="ctr">
              <a:buNone/>
            </a:pPr>
            <a:r>
              <a:rPr lang="en-US" altLang="ko-KR" sz="1600" dirty="0">
                <a:latin typeface="Muli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KHOA CÔNG NGHỆ THÔNG TIN</a:t>
            </a:r>
            <a:endParaRPr lang="ko-KR" altLang="en-US" sz="1600" dirty="0">
              <a:latin typeface="Muli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" y="109711"/>
            <a:ext cx="149225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2" t="16308" r="4059" b="27971"/>
          <a:stretch/>
        </p:blipFill>
        <p:spPr>
          <a:xfrm>
            <a:off x="7145612" y="109711"/>
            <a:ext cx="1998388" cy="861839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96965"/>
              </p:ext>
            </p:extLst>
          </p:nvPr>
        </p:nvGraphicFramePr>
        <p:xfrm>
          <a:off x="0" y="3554239"/>
          <a:ext cx="91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383">
                  <a:extLst>
                    <a:ext uri="{9D8B030D-6E8A-4147-A177-3AD203B41FA5}">
                      <a16:colId xmlns:a16="http://schemas.microsoft.com/office/drawing/2014/main" val="2481535520"/>
                    </a:ext>
                  </a:extLst>
                </a:gridCol>
                <a:gridCol w="4649617">
                  <a:extLst>
                    <a:ext uri="{9D8B030D-6E8A-4147-A177-3AD203B41FA5}">
                      <a16:colId xmlns:a16="http://schemas.microsoft.com/office/drawing/2014/main" val="4228633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vi-VN" sz="1600" b="0" noProof="1" smtClean="0">
                          <a:solidFill>
                            <a:schemeClr val="bg1"/>
                          </a:solidFill>
                          <a:latin typeface="Muli" panose="020B060402020202020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vi-VN" sz="1600" b="0" baseline="0" noProof="1" smtClean="0">
                          <a:solidFill>
                            <a:schemeClr val="bg1"/>
                          </a:solidFill>
                          <a:latin typeface="Muli" panose="020B0604020202020204" charset="0"/>
                          <a:cs typeface="Times New Roman" panose="02020603050405020304" pitchFamily="18" charset="0"/>
                        </a:rPr>
                        <a:t> viên hướng dẫn</a:t>
                      </a:r>
                      <a:r>
                        <a:rPr lang="en-US" sz="1600" b="0" baseline="0" noProof="1" smtClean="0">
                          <a:solidFill>
                            <a:schemeClr val="bg1"/>
                          </a:solidFill>
                          <a:latin typeface="Muli" panose="020B0604020202020204" charset="0"/>
                          <a:cs typeface="Times New Roman" panose="02020603050405020304" pitchFamily="18" charset="0"/>
                        </a:rPr>
                        <a:t> :</a:t>
                      </a:r>
                      <a:endParaRPr lang="vi-VN" sz="1600" b="0" noProof="1">
                        <a:solidFill>
                          <a:schemeClr val="bg1"/>
                        </a:solidFill>
                        <a:latin typeface="Muli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sz="1600" b="0" noProof="1" smtClean="0">
                          <a:solidFill>
                            <a:schemeClr val="bg1"/>
                          </a:solidFill>
                          <a:latin typeface="Muli" panose="020B0604020202020204" charset="0"/>
                          <a:cs typeface="Times New Roman" panose="02020603050405020304" pitchFamily="18" charset="0"/>
                        </a:rPr>
                        <a:t>Ths Nguyễn</a:t>
                      </a:r>
                      <a:r>
                        <a:rPr lang="vi-VN" sz="1600" b="0" baseline="0" noProof="1" smtClean="0">
                          <a:solidFill>
                            <a:schemeClr val="bg1"/>
                          </a:solidFill>
                          <a:latin typeface="Muli" panose="020B0604020202020204" charset="0"/>
                          <a:cs typeface="Times New Roman" panose="02020603050405020304" pitchFamily="18" charset="0"/>
                        </a:rPr>
                        <a:t> Thanh Hải</a:t>
                      </a:r>
                      <a:endParaRPr lang="vi-VN" sz="1600" b="0" noProof="1">
                        <a:solidFill>
                          <a:schemeClr val="bg1"/>
                        </a:solidFill>
                        <a:latin typeface="Muli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86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vi-VN" sz="1600" b="0" noProof="1" smtClean="0">
                          <a:solidFill>
                            <a:schemeClr val="bg1"/>
                          </a:solidFill>
                          <a:latin typeface="Muli" panose="020B0604020202020204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vi-VN" sz="1600" b="0" baseline="0" noProof="1" smtClean="0">
                          <a:solidFill>
                            <a:schemeClr val="bg1"/>
                          </a:solidFill>
                          <a:latin typeface="Muli" panose="020B0604020202020204" charset="0"/>
                          <a:cs typeface="Times New Roman" panose="02020603050405020304" pitchFamily="18" charset="0"/>
                        </a:rPr>
                        <a:t> viên thưc hiện</a:t>
                      </a:r>
                      <a:r>
                        <a:rPr lang="en-US" sz="1600" b="0" baseline="0" noProof="1" smtClean="0">
                          <a:solidFill>
                            <a:schemeClr val="bg1"/>
                          </a:solidFill>
                          <a:latin typeface="Muli" panose="020B0604020202020204" charset="0"/>
                          <a:cs typeface="Times New Roman" panose="02020603050405020304" pitchFamily="18" charset="0"/>
                        </a:rPr>
                        <a:t> : </a:t>
                      </a:r>
                      <a:endParaRPr lang="vi-VN" sz="1600" b="0" noProof="1">
                        <a:solidFill>
                          <a:schemeClr val="bg1"/>
                        </a:solidFill>
                        <a:latin typeface="Muli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sz="1600" b="0" noProof="1" smtClean="0">
                          <a:solidFill>
                            <a:schemeClr val="bg1"/>
                          </a:solidFill>
                          <a:latin typeface="Muli" panose="020B0604020202020204" charset="0"/>
                          <a:cs typeface="Times New Roman" panose="02020603050405020304" pitchFamily="18" charset="0"/>
                        </a:rPr>
                        <a:t>Bùi</a:t>
                      </a:r>
                      <a:r>
                        <a:rPr lang="vi-VN" sz="1600" b="0" baseline="0" noProof="1" smtClean="0">
                          <a:solidFill>
                            <a:schemeClr val="bg1"/>
                          </a:solidFill>
                          <a:latin typeface="Muli" panose="020B0604020202020204" charset="0"/>
                          <a:cs typeface="Times New Roman" panose="02020603050405020304" pitchFamily="18" charset="0"/>
                        </a:rPr>
                        <a:t> Văn Tuấn</a:t>
                      </a:r>
                      <a:endParaRPr lang="vi-VN" sz="1600" b="0" noProof="1">
                        <a:solidFill>
                          <a:schemeClr val="bg1"/>
                        </a:solidFill>
                        <a:latin typeface="Muli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13230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6621"/>
            <a:ext cx="796879" cy="796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6621"/>
            <a:ext cx="796879" cy="796879"/>
          </a:xfrm>
          <a:prstGeom prst="rect">
            <a:avLst/>
          </a:prstGeom>
        </p:spPr>
      </p:pic>
      <p:sp>
        <p:nvSpPr>
          <p:cNvPr id="14" name="Google Shape;477;p27"/>
          <p:cNvSpPr txBox="1">
            <a:spLocks/>
          </p:cNvSpPr>
          <p:nvPr/>
        </p:nvSpPr>
        <p:spPr>
          <a:xfrm>
            <a:off x="1977086" y="189227"/>
            <a:ext cx="5001291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noProof="1" smtClean="0">
                <a:solidFill>
                  <a:srgbClr val="14DDD2"/>
                </a:solidFill>
                <a:latin typeface="Muli" panose="020B0604020202020204" charset="0"/>
              </a:rPr>
              <a:t>Thực nghiệm</a:t>
            </a:r>
            <a:endParaRPr lang="vi-VN" sz="4000" noProof="1">
              <a:solidFill>
                <a:srgbClr val="14DDD2"/>
              </a:solidFill>
              <a:latin typeface="Muli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899" y="1754186"/>
            <a:ext cx="3949700" cy="2468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68" b="1010"/>
          <a:stretch/>
        </p:blipFill>
        <p:spPr>
          <a:xfrm>
            <a:off x="1346201" y="1754185"/>
            <a:ext cx="2552700" cy="24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6621"/>
            <a:ext cx="796879" cy="796879"/>
          </a:xfrm>
          <a:prstGeom prst="rect">
            <a:avLst/>
          </a:prstGeom>
        </p:spPr>
      </p:pic>
      <p:sp>
        <p:nvSpPr>
          <p:cNvPr id="14" name="Google Shape;477;p27"/>
          <p:cNvSpPr txBox="1">
            <a:spLocks/>
          </p:cNvSpPr>
          <p:nvPr/>
        </p:nvSpPr>
        <p:spPr>
          <a:xfrm>
            <a:off x="1977086" y="189227"/>
            <a:ext cx="5001291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noProof="1" smtClean="0">
                <a:solidFill>
                  <a:srgbClr val="14DDD2"/>
                </a:solidFill>
                <a:latin typeface="Muli" panose="020B0604020202020204" charset="0"/>
              </a:rPr>
              <a:t>Thực nghiệm</a:t>
            </a:r>
            <a:endParaRPr lang="vi-VN" sz="4000" noProof="1">
              <a:solidFill>
                <a:srgbClr val="14DDD2"/>
              </a:solidFill>
              <a:latin typeface="Muli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5" t="1167" r="12369" b="2758"/>
          <a:stretch/>
        </p:blipFill>
        <p:spPr>
          <a:xfrm>
            <a:off x="1339850" y="1927223"/>
            <a:ext cx="2362200" cy="21526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3" r="424" b="6814"/>
          <a:stretch/>
        </p:blipFill>
        <p:spPr>
          <a:xfrm>
            <a:off x="4090950" y="1927223"/>
            <a:ext cx="3884650" cy="215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796832" y="518343"/>
            <a:ext cx="1953078" cy="22703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2953681" y="346862"/>
            <a:ext cx="5238751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noProof="1" smtClean="0">
                <a:latin typeface="Muli" panose="020B0604020202020204" charset="0"/>
              </a:rPr>
              <a:t>Kết luận </a:t>
            </a:r>
            <a:endParaRPr lang="vi-VN" noProof="1">
              <a:latin typeface="Muli" panose="020B0604020202020204" charset="0"/>
            </a:endParaRPr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2" y="952450"/>
            <a:ext cx="749050" cy="749096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753433" y="1965178"/>
            <a:ext cx="499580" cy="499665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1516969" y="968147"/>
            <a:ext cx="189315" cy="18076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70607" y="1573571"/>
            <a:ext cx="321753" cy="3071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17"/>
          <p:cNvSpPr/>
          <p:nvPr/>
        </p:nvSpPr>
        <p:spPr>
          <a:xfrm rot="2327012">
            <a:off x="1243031" y="1191739"/>
            <a:ext cx="133095" cy="12706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19" name="Google Shape;545;p32"/>
          <p:cNvSpPr txBox="1">
            <a:spLocks/>
          </p:cNvSpPr>
          <p:nvPr/>
        </p:nvSpPr>
        <p:spPr>
          <a:xfrm>
            <a:off x="3019863" y="1701546"/>
            <a:ext cx="4101900" cy="113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vi-VN" sz="1800" noProof="1" smtClean="0">
                <a:solidFill>
                  <a:schemeClr val="bg1"/>
                </a:solidFill>
                <a:latin typeface="Muli" panose="020B0604020202020204" charset="0"/>
              </a:rPr>
              <a:t>Ưu </a:t>
            </a:r>
            <a:r>
              <a:rPr lang="vi-VN" sz="1800" noProof="1" smtClean="0">
                <a:solidFill>
                  <a:schemeClr val="bg1"/>
                </a:solidFill>
                <a:latin typeface="Muli" panose="020B0604020202020204" charset="0"/>
              </a:rPr>
              <a:t>điểm</a:t>
            </a:r>
            <a:endParaRPr lang="en-US" sz="1800" noProof="1" smtClean="0">
              <a:solidFill>
                <a:schemeClr val="bg1"/>
              </a:solidFill>
              <a:latin typeface="Muli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noProof="1" smtClean="0">
                <a:solidFill>
                  <a:schemeClr val="bg1"/>
                </a:solidFill>
                <a:latin typeface="Muli" panose="020B0604020202020204" charset="0"/>
              </a:rPr>
              <a:t>Hoạt động ổn định.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noProof="1" smtClean="0">
                <a:solidFill>
                  <a:schemeClr val="bg1"/>
                </a:solidFill>
                <a:latin typeface="Muli" panose="020B0604020202020204" charset="0"/>
              </a:rPr>
              <a:t>Chi phí thiết bị thấp.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noProof="1" smtClean="0">
                <a:solidFill>
                  <a:schemeClr val="bg1"/>
                </a:solidFill>
                <a:latin typeface="Muli" panose="020B0604020202020204" charset="0"/>
              </a:rPr>
              <a:t>Giảm thiểu tối đa tài nguyên.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noProof="1" smtClean="0">
                <a:solidFill>
                  <a:schemeClr val="bg1"/>
                </a:solidFill>
                <a:latin typeface="Muli" panose="020B0604020202020204" charset="0"/>
              </a:rPr>
              <a:t>Hiệu quả vượt trội hơn.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6621"/>
            <a:ext cx="796879" cy="796879"/>
          </a:xfrm>
          <a:prstGeom prst="rect">
            <a:avLst/>
          </a:prstGeom>
        </p:spPr>
      </p:pic>
      <p:sp>
        <p:nvSpPr>
          <p:cNvPr id="18" name="Google Shape;545;p32"/>
          <p:cNvSpPr txBox="1">
            <a:spLocks/>
          </p:cNvSpPr>
          <p:nvPr/>
        </p:nvSpPr>
        <p:spPr>
          <a:xfrm>
            <a:off x="3019863" y="3894707"/>
            <a:ext cx="4101900" cy="45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vi-VN" sz="1800" noProof="1" smtClean="0">
                <a:solidFill>
                  <a:schemeClr val="bg1"/>
                </a:solidFill>
                <a:latin typeface="Muli" panose="020B0604020202020204" charset="0"/>
              </a:rPr>
              <a:t>Nhược </a:t>
            </a:r>
            <a:r>
              <a:rPr lang="vi-VN" sz="1800" noProof="1" smtClean="0">
                <a:solidFill>
                  <a:schemeClr val="bg1"/>
                </a:solidFill>
                <a:latin typeface="Muli" panose="020B0604020202020204" charset="0"/>
              </a:rPr>
              <a:t>điểm</a:t>
            </a:r>
            <a:endParaRPr lang="en-US" sz="1800" noProof="1" smtClean="0">
              <a:solidFill>
                <a:schemeClr val="bg1"/>
              </a:solidFill>
              <a:latin typeface="Muli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noProof="1" smtClean="0">
                <a:solidFill>
                  <a:schemeClr val="bg1"/>
                </a:solidFill>
                <a:latin typeface="Muli" panose="020B0604020202020204" charset="0"/>
              </a:rPr>
              <a:t>Chưa có độ thẩm mĩ.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noProof="1" smtClean="0">
                <a:solidFill>
                  <a:schemeClr val="bg1"/>
                </a:solidFill>
                <a:latin typeface="Muli" panose="020B0604020202020204" charset="0"/>
              </a:rPr>
              <a:t>Vẫn hạn chế ở các chế độ.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noProof="1" smtClean="0">
                <a:solidFill>
                  <a:schemeClr val="bg1"/>
                </a:solidFill>
                <a:latin typeface="Muli" panose="020B0604020202020204" charset="0"/>
              </a:rPr>
              <a:t>Giữ liệu cây trồng ít.</a:t>
            </a:r>
            <a:endParaRPr lang="vi-VN" sz="1600" noProof="1" smtClean="0">
              <a:solidFill>
                <a:schemeClr val="bg1"/>
              </a:solidFill>
              <a:latin typeface="Muli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2953681" y="346862"/>
            <a:ext cx="5238751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noProof="1" smtClean="0">
                <a:latin typeface="Muli" panose="020B0604020202020204" charset="0"/>
              </a:rPr>
              <a:t>Hướng phát triển</a:t>
            </a:r>
            <a:endParaRPr lang="vi-VN" noProof="1">
              <a:latin typeface="Muli" panose="020B0604020202020204" charset="0"/>
            </a:endParaRPr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6621"/>
            <a:ext cx="796879" cy="796879"/>
          </a:xfrm>
          <a:prstGeom prst="rect">
            <a:avLst/>
          </a:prstGeom>
        </p:spPr>
      </p:pic>
      <p:sp>
        <p:nvSpPr>
          <p:cNvPr id="18" name="Google Shape;545;p32"/>
          <p:cNvSpPr txBox="1">
            <a:spLocks/>
          </p:cNvSpPr>
          <p:nvPr/>
        </p:nvSpPr>
        <p:spPr>
          <a:xfrm>
            <a:off x="3064296" y="2377777"/>
            <a:ext cx="4548084" cy="45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noProof="1" smtClean="0">
                <a:solidFill>
                  <a:schemeClr val="bg1"/>
                </a:solidFill>
                <a:latin typeface="Muli" panose="020B0604020202020204" charset="0"/>
              </a:rPr>
              <a:t>Nâng cấp cải thiện về chức năng.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noProof="1" smtClean="0">
                <a:solidFill>
                  <a:schemeClr val="bg1"/>
                </a:solidFill>
                <a:latin typeface="Muli" panose="020B0604020202020204" charset="0"/>
              </a:rPr>
              <a:t>Xây dựng chuẩn dữ liệu cho cây trồng.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noProof="1" smtClean="0">
                <a:solidFill>
                  <a:schemeClr val="bg1"/>
                </a:solidFill>
                <a:latin typeface="Muli" panose="020B0604020202020204" charset="0"/>
              </a:rPr>
              <a:t>Hoàn thiện về mặt thiết kế sản phẩm.</a:t>
            </a:r>
          </a:p>
        </p:txBody>
      </p:sp>
      <p:pic>
        <p:nvPicPr>
          <p:cNvPr id="2052" name="Picture 4" descr="Mũi Tên Trong Tương Lai Hướng Font - Ảnh miễn phí trên Pixab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48" y="1660735"/>
            <a:ext cx="2573848" cy="116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8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/>
              <a:t>Thanks!</a:t>
            </a:r>
            <a:endParaRPr sz="8000" b="1" dirty="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noProof="1" smtClean="0"/>
              <a:t>Mọi thắc mắc xin gửi liên hệ :</a:t>
            </a:r>
          </a:p>
          <a:p>
            <a:pPr lvl="0"/>
            <a:r>
              <a:rPr lang="en-US" dirty="0" smtClean="0"/>
              <a:t>B</a:t>
            </a:r>
            <a:r>
              <a:rPr lang="en" dirty="0"/>
              <a:t>ui.tuan.10051998@email.com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/>
              <a:t>0967.596.829</a:t>
            </a:r>
            <a:endParaRPr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6621"/>
            <a:ext cx="796879" cy="79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2257424" y="472408"/>
            <a:ext cx="5001291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noProof="1" smtClean="0">
                <a:solidFill>
                  <a:srgbClr val="14DDD2"/>
                </a:solidFill>
                <a:latin typeface="Muli" panose="020B0604020202020204" charset="0"/>
              </a:rPr>
              <a:t>NỘI DUNG</a:t>
            </a:r>
            <a:endParaRPr lang="vi-VN" sz="3200" noProof="1">
              <a:solidFill>
                <a:srgbClr val="14DDD2"/>
              </a:solidFill>
              <a:latin typeface="Muli" panose="020B0604020202020204" charset="0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noProof="1" dirty="0" smtClean="0"/>
              <a:t>2</a:t>
            </a:fld>
            <a:endParaRPr lang="vi-VN" noProof="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6621"/>
            <a:ext cx="796879" cy="796879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601088080"/>
              </p:ext>
            </p:extLst>
          </p:nvPr>
        </p:nvGraphicFramePr>
        <p:xfrm>
          <a:off x="1640892" y="1203960"/>
          <a:ext cx="5575896" cy="373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700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1977086" y="1283693"/>
            <a:ext cx="2398191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73,000 </a:t>
            </a:r>
            <a:r>
              <a:rPr lang="en" sz="48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4800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0" y="3032094"/>
            <a:ext cx="9144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86%</a:t>
            </a:r>
            <a:endParaRPr sz="4800" b="1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0" y="3711779"/>
            <a:ext cx="9144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 smtClean="0"/>
              <a:t>         </a:t>
            </a:r>
            <a:r>
              <a:rPr lang="en" sz="1600" dirty="0" smtClean="0"/>
              <a:t>Sử dụng thực phẩm Organic</a:t>
            </a:r>
            <a:r>
              <a:rPr lang="en" sz="1600" dirty="0" smtClean="0"/>
              <a:t>	</a:t>
            </a:r>
            <a:endParaRPr sz="1600" dirty="0"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4653393" y="1283693"/>
            <a:ext cx="3499205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latin typeface="Muli"/>
                <a:ea typeface="Muli"/>
                <a:cs typeface="Muli"/>
                <a:sym typeface="Muli"/>
              </a:rPr>
              <a:t>300,000</a:t>
            </a:r>
            <a:r>
              <a:rPr lang="en" sz="4800" b="1" dirty="0" smtClean="0">
                <a:latin typeface="Muli"/>
                <a:ea typeface="Muli"/>
                <a:cs typeface="Muli"/>
                <a:sym typeface="Muli"/>
              </a:rPr>
              <a:t> </a:t>
            </a:r>
            <a:endParaRPr sz="48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049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10" name="Google Shape;620;p38"/>
          <p:cNvSpPr/>
          <p:nvPr/>
        </p:nvSpPr>
        <p:spPr>
          <a:xfrm>
            <a:off x="1351839" y="1502390"/>
            <a:ext cx="524231" cy="457507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1591"/>
            <a:ext cx="796879" cy="796879"/>
          </a:xfrm>
          <a:prstGeom prst="rect">
            <a:avLst/>
          </a:prstGeom>
        </p:spPr>
      </p:pic>
      <p:sp>
        <p:nvSpPr>
          <p:cNvPr id="13" name="Google Shape;477;p27"/>
          <p:cNvSpPr txBox="1">
            <a:spLocks/>
          </p:cNvSpPr>
          <p:nvPr/>
        </p:nvSpPr>
        <p:spPr>
          <a:xfrm>
            <a:off x="1977086" y="189227"/>
            <a:ext cx="5001291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noProof="1" smtClean="0">
                <a:solidFill>
                  <a:srgbClr val="14DDD2"/>
                </a:solidFill>
                <a:latin typeface="Muli" panose="020B0604020202020204" charset="0"/>
              </a:rPr>
              <a:t>Đưa ra vấn đề</a:t>
            </a:r>
            <a:endParaRPr lang="vi-VN" sz="4000" noProof="1">
              <a:solidFill>
                <a:srgbClr val="14DDD2"/>
              </a:solidFill>
              <a:latin typeface="Muli" panose="020B060402020202020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484267" y="1599565"/>
            <a:ext cx="380620" cy="307159"/>
          </a:xfrm>
          <a:prstGeom prst="rightArrow">
            <a:avLst/>
          </a:prstGeom>
          <a:solidFill>
            <a:srgbClr val="14D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4DDD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9045" y="202470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uli" panose="020B0604020202020204" charset="0"/>
              </a:rPr>
              <a:t>2010</a:t>
            </a:r>
            <a:endParaRPr lang="en-US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66776" y="202470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uli" panose="020B0604020202020204" charset="0"/>
              </a:rPr>
              <a:t>2019</a:t>
            </a:r>
            <a:endParaRPr lang="en-US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9916">
            <a:off x="7059747" y="1879528"/>
            <a:ext cx="1981111" cy="198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2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/>
      <p:bldP spid="468" grpId="0"/>
      <p:bldP spid="469" grpId="0" build="p"/>
      <p:bldP spid="470" grpId="0"/>
      <p:bldP spid="10" grpId="0" animBg="1"/>
      <p:bldP spid="2" grpId="0" animBg="1"/>
      <p:bldP spid="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0" y="4785600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3425"/>
            <a:ext cx="796879" cy="796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0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6621"/>
            <a:ext cx="796879" cy="796879"/>
          </a:xfrm>
          <a:prstGeom prst="rect">
            <a:avLst/>
          </a:prstGeom>
        </p:spPr>
      </p:pic>
      <p:sp>
        <p:nvSpPr>
          <p:cNvPr id="6" name="Google Shape;477;p27"/>
          <p:cNvSpPr txBox="1">
            <a:spLocks/>
          </p:cNvSpPr>
          <p:nvPr/>
        </p:nvSpPr>
        <p:spPr>
          <a:xfrm>
            <a:off x="1977086" y="189227"/>
            <a:ext cx="5001291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noProof="1" smtClean="0">
                <a:solidFill>
                  <a:srgbClr val="14DDD2"/>
                </a:solidFill>
                <a:latin typeface="Muli" panose="020B0604020202020204" charset="0"/>
              </a:rPr>
              <a:t>Tổng quan đề tài</a:t>
            </a:r>
            <a:endParaRPr lang="vi-VN" sz="4000" noProof="1">
              <a:solidFill>
                <a:srgbClr val="14DDD2"/>
              </a:solidFill>
              <a:latin typeface="Muli" panose="020B0604020202020204" charset="0"/>
            </a:endParaRPr>
          </a:p>
        </p:txBody>
      </p:sp>
      <p:sp>
        <p:nvSpPr>
          <p:cNvPr id="8" name="Google Shape;373;p16"/>
          <p:cNvSpPr txBox="1">
            <a:spLocks/>
          </p:cNvSpPr>
          <p:nvPr/>
        </p:nvSpPr>
        <p:spPr>
          <a:xfrm>
            <a:off x="2678830" y="1802832"/>
            <a:ext cx="6225194" cy="162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vi-VN" sz="1800" noProof="1" smtClean="0"/>
              <a:t>Giám sát nhiệt độ - độ ẩm, ánh sang từ </a:t>
            </a:r>
            <a:r>
              <a:rPr lang="vi-VN" sz="1800" noProof="1" smtClean="0"/>
              <a:t>môi </a:t>
            </a:r>
            <a:r>
              <a:rPr lang="vi-VN" sz="1800" noProof="1" smtClean="0"/>
              <a:t>trường</a:t>
            </a:r>
            <a:r>
              <a:rPr lang="en-US" sz="1800" noProof="1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noProof="1" smtClean="0"/>
              <a:t>Cung cấp ánh sang cho quá trình phát triển của cây.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noProof="1" smtClean="0"/>
              <a:t>Cung cấp nước cho cây rau mầm.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noProof="1" smtClean="0"/>
              <a:t>Thu thập dữ liệu với từng loại cây trồng,…</a:t>
            </a:r>
            <a:endParaRPr lang="vi-VN" sz="1800" noProof="1" smtClean="0"/>
          </a:p>
        </p:txBody>
      </p:sp>
      <p:sp>
        <p:nvSpPr>
          <p:cNvPr id="9" name="Google Shape;373;p16"/>
          <p:cNvSpPr txBox="1">
            <a:spLocks/>
          </p:cNvSpPr>
          <p:nvPr/>
        </p:nvSpPr>
        <p:spPr>
          <a:xfrm>
            <a:off x="2678830" y="3326614"/>
            <a:ext cx="6225194" cy="162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/>
            <a:r>
              <a:rPr lang="en-US" sz="1800" noProof="1" smtClean="0"/>
              <a:t>Quy mô : Hộ gia đình hoặc cá nhân.</a:t>
            </a:r>
          </a:p>
          <a:p>
            <a:pPr marL="139700" indent="0"/>
            <a:r>
              <a:rPr lang="en-US" sz="1800" noProof="1" smtClean="0"/>
              <a:t>Diện tích trống : 2 m</a:t>
            </a:r>
            <a:r>
              <a:rPr lang="en-US" sz="1800" baseline="30000" noProof="1" smtClean="0"/>
              <a:t>2 </a:t>
            </a:r>
            <a:r>
              <a:rPr lang="en-US" sz="1800" noProof="1" smtClean="0"/>
              <a:t>(2m x 1m).</a:t>
            </a:r>
            <a:endParaRPr lang="vi-VN" sz="1800" noProof="1" smtClean="0"/>
          </a:p>
        </p:txBody>
      </p:sp>
      <p:sp>
        <p:nvSpPr>
          <p:cNvPr id="7" name="Right Arrow 6"/>
          <p:cNvSpPr/>
          <p:nvPr/>
        </p:nvSpPr>
        <p:spPr>
          <a:xfrm>
            <a:off x="2182394" y="1168705"/>
            <a:ext cx="322313" cy="228600"/>
          </a:xfrm>
          <a:prstGeom prst="rightArrow">
            <a:avLst/>
          </a:prstGeom>
          <a:solidFill>
            <a:srgbClr val="14D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373;p16"/>
          <p:cNvSpPr txBox="1">
            <a:spLocks/>
          </p:cNvSpPr>
          <p:nvPr/>
        </p:nvSpPr>
        <p:spPr>
          <a:xfrm>
            <a:off x="2504707" y="937663"/>
            <a:ext cx="6225194" cy="762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 algn="ctr"/>
            <a:r>
              <a:rPr lang="en-US" sz="1800" noProof="1" smtClean="0"/>
              <a:t>“Hệ thống chăm sóc cây rau mầm trong nông nghiệp TTP Farming “</a:t>
            </a:r>
            <a:endParaRPr lang="vi-VN" sz="18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6621"/>
            <a:ext cx="796879" cy="796879"/>
          </a:xfrm>
          <a:prstGeom prst="rect">
            <a:avLst/>
          </a:prstGeom>
        </p:spPr>
      </p:pic>
      <p:sp>
        <p:nvSpPr>
          <p:cNvPr id="8" name="Google Shape;477;p27"/>
          <p:cNvSpPr txBox="1">
            <a:spLocks/>
          </p:cNvSpPr>
          <p:nvPr/>
        </p:nvSpPr>
        <p:spPr>
          <a:xfrm>
            <a:off x="1977086" y="189227"/>
            <a:ext cx="5001291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noProof="1" smtClean="0">
                <a:solidFill>
                  <a:srgbClr val="14DDD2"/>
                </a:solidFill>
                <a:latin typeface="Muli" panose="020B0604020202020204" charset="0"/>
              </a:rPr>
              <a:t>Công nghệ</a:t>
            </a:r>
            <a:endParaRPr lang="vi-VN" sz="4000" noProof="1">
              <a:solidFill>
                <a:srgbClr val="14DDD2"/>
              </a:solidFill>
              <a:latin typeface="Muli" panose="020B06040202020202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43" y="957429"/>
            <a:ext cx="2374771" cy="17810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469" y="1101574"/>
            <a:ext cx="2175908" cy="13698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08" y="2738508"/>
            <a:ext cx="1980055" cy="21279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61" y="2819171"/>
            <a:ext cx="1275968" cy="12759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25" y="3590530"/>
            <a:ext cx="1122728" cy="11227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469" y="3093453"/>
            <a:ext cx="898592" cy="864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6621"/>
            <a:ext cx="796879" cy="796879"/>
          </a:xfrm>
          <a:prstGeom prst="rect">
            <a:avLst/>
          </a:prstGeom>
        </p:spPr>
      </p:pic>
      <p:sp>
        <p:nvSpPr>
          <p:cNvPr id="14" name="Google Shape;477;p27"/>
          <p:cNvSpPr txBox="1">
            <a:spLocks/>
          </p:cNvSpPr>
          <p:nvPr/>
        </p:nvSpPr>
        <p:spPr>
          <a:xfrm>
            <a:off x="1977086" y="189227"/>
            <a:ext cx="5001291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noProof="1" smtClean="0">
                <a:solidFill>
                  <a:srgbClr val="14DDD2"/>
                </a:solidFill>
                <a:latin typeface="Muli" panose="020B0604020202020204" charset="0"/>
              </a:rPr>
              <a:t>Xây dựng mô hình</a:t>
            </a:r>
            <a:endParaRPr lang="vi-VN" sz="4000" noProof="1">
              <a:solidFill>
                <a:srgbClr val="14DDD2"/>
              </a:solidFill>
              <a:latin typeface="Muli" panose="020B0604020202020204" charset="0"/>
            </a:endParaRPr>
          </a:p>
        </p:txBody>
      </p:sp>
      <p:sp>
        <p:nvSpPr>
          <p:cNvPr id="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1830448" y="1364900"/>
            <a:ext cx="353710" cy="299083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008EC4"/>
          </a:solidFill>
          <a:ln>
            <a:solidFill>
              <a:srgbClr val="008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2400395" y="1364900"/>
            <a:ext cx="181108" cy="30072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rgbClr val="008EC4"/>
          </a:solidFill>
          <a:ln>
            <a:solidFill>
              <a:srgbClr val="008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2797740" y="1401194"/>
            <a:ext cx="327814" cy="260455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008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54" y="1113548"/>
            <a:ext cx="964712" cy="7897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78200" y="2328501"/>
            <a:ext cx="791158" cy="355600"/>
          </a:xfrm>
          <a:prstGeom prst="rect">
            <a:avLst/>
          </a:prstGeom>
          <a:noFill/>
          <a:ln>
            <a:solidFill>
              <a:srgbClr val="008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>
            <a:off x="4524016" y="3213956"/>
            <a:ext cx="1009650" cy="558800"/>
          </a:xfrm>
          <a:prstGeom prst="cloud">
            <a:avLst/>
          </a:prstGeom>
          <a:noFill/>
          <a:ln>
            <a:solidFill>
              <a:srgbClr val="008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77412" y="4340271"/>
            <a:ext cx="791158" cy="355600"/>
          </a:xfrm>
          <a:prstGeom prst="rect">
            <a:avLst/>
          </a:prstGeom>
          <a:noFill/>
          <a:ln>
            <a:solidFill>
              <a:srgbClr val="008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20720" y="4350601"/>
            <a:ext cx="791158" cy="355600"/>
          </a:xfrm>
          <a:prstGeom prst="rect">
            <a:avLst/>
          </a:prstGeom>
          <a:noFill/>
          <a:ln>
            <a:solidFill>
              <a:srgbClr val="008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90796" y="4346621"/>
            <a:ext cx="791158" cy="355600"/>
          </a:xfrm>
          <a:prstGeom prst="rect">
            <a:avLst/>
          </a:prstGeom>
          <a:noFill/>
          <a:ln>
            <a:solidFill>
              <a:srgbClr val="008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34104" y="4340271"/>
            <a:ext cx="791158" cy="355600"/>
          </a:xfrm>
          <a:prstGeom prst="rect">
            <a:avLst/>
          </a:prstGeom>
          <a:noFill/>
          <a:ln>
            <a:solidFill>
              <a:srgbClr val="008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469;p26"/>
          <p:cNvSpPr txBox="1">
            <a:spLocks/>
          </p:cNvSpPr>
          <p:nvPr/>
        </p:nvSpPr>
        <p:spPr>
          <a:xfrm>
            <a:off x="1841086" y="1754104"/>
            <a:ext cx="1019331" cy="25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vi-VN" sz="1600" noProof="1" smtClean="0"/>
              <a:t>Thiết bị</a:t>
            </a:r>
            <a:endParaRPr lang="vi-VN" sz="1600" noProof="1"/>
          </a:p>
        </p:txBody>
      </p:sp>
      <p:sp>
        <p:nvSpPr>
          <p:cNvPr id="22" name="Google Shape;469;p26"/>
          <p:cNvSpPr txBox="1">
            <a:spLocks/>
          </p:cNvSpPr>
          <p:nvPr/>
        </p:nvSpPr>
        <p:spPr>
          <a:xfrm>
            <a:off x="5847054" y="3344017"/>
            <a:ext cx="1795806" cy="25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sz="1800" noProof="1" smtClean="0"/>
              <a:t>Tín hiệu LoRa</a:t>
            </a:r>
            <a:endParaRPr lang="vi-VN" sz="1800" noProof="1"/>
          </a:p>
        </p:txBody>
      </p:sp>
      <p:sp>
        <p:nvSpPr>
          <p:cNvPr id="23" name="Google Shape;469;p26"/>
          <p:cNvSpPr txBox="1">
            <a:spLocks/>
          </p:cNvSpPr>
          <p:nvPr/>
        </p:nvSpPr>
        <p:spPr>
          <a:xfrm>
            <a:off x="5847054" y="1430643"/>
            <a:ext cx="1508922" cy="25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sz="1800" noProof="1" smtClean="0"/>
              <a:t>CloudServer</a:t>
            </a:r>
            <a:endParaRPr lang="vi-VN" sz="1800" noProof="1"/>
          </a:p>
        </p:txBody>
      </p:sp>
      <p:sp>
        <p:nvSpPr>
          <p:cNvPr id="24" name="Google Shape;469;p26"/>
          <p:cNvSpPr txBox="1">
            <a:spLocks/>
          </p:cNvSpPr>
          <p:nvPr/>
        </p:nvSpPr>
        <p:spPr>
          <a:xfrm>
            <a:off x="5847053" y="2330251"/>
            <a:ext cx="1863591" cy="25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sz="1800" noProof="1" smtClean="0"/>
              <a:t>LoRa Gateway</a:t>
            </a:r>
            <a:endParaRPr lang="vi-VN" sz="1800" noProof="1"/>
          </a:p>
        </p:txBody>
      </p:sp>
      <p:sp>
        <p:nvSpPr>
          <p:cNvPr id="26" name="Google Shape;469;p26"/>
          <p:cNvSpPr txBox="1">
            <a:spLocks/>
          </p:cNvSpPr>
          <p:nvPr/>
        </p:nvSpPr>
        <p:spPr>
          <a:xfrm>
            <a:off x="5847054" y="4340271"/>
            <a:ext cx="1863590" cy="25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sz="1800" noProof="1" smtClean="0"/>
              <a:t>Điểm End LoRa</a:t>
            </a:r>
            <a:endParaRPr lang="vi-VN" sz="1600" noProof="1"/>
          </a:p>
        </p:txBody>
      </p:sp>
      <p:cxnSp>
        <p:nvCxnSpPr>
          <p:cNvPr id="34" name="Straight Connector 33"/>
          <p:cNvCxnSpPr/>
          <p:nvPr/>
        </p:nvCxnSpPr>
        <p:spPr>
          <a:xfrm>
            <a:off x="3340100" y="1508407"/>
            <a:ext cx="109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94848" y="1903266"/>
            <a:ext cx="0" cy="421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2"/>
            <a:endCxn id="11" idx="3"/>
          </p:cNvCxnSpPr>
          <p:nvPr/>
        </p:nvCxnSpPr>
        <p:spPr>
          <a:xfrm flipH="1">
            <a:off x="5028841" y="2684101"/>
            <a:ext cx="44938" cy="561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254250" y="3651250"/>
            <a:ext cx="2371012" cy="6890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0"/>
          </p:cNvCxnSpPr>
          <p:nvPr/>
        </p:nvCxnSpPr>
        <p:spPr>
          <a:xfrm flipV="1">
            <a:off x="3172991" y="3712003"/>
            <a:ext cx="1505209" cy="6282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32300" y="3742380"/>
            <a:ext cx="412750" cy="5978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5342229" y="3712003"/>
            <a:ext cx="67971" cy="6282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786114" y="2707480"/>
            <a:ext cx="115598" cy="5623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331313" y="2688087"/>
            <a:ext cx="10916" cy="5218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181693" y="2686956"/>
            <a:ext cx="26311" cy="5230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469;p26"/>
          <p:cNvSpPr txBox="1">
            <a:spLocks/>
          </p:cNvSpPr>
          <p:nvPr/>
        </p:nvSpPr>
        <p:spPr>
          <a:xfrm>
            <a:off x="4619853" y="3319029"/>
            <a:ext cx="666522" cy="25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noProof="1" smtClean="0"/>
              <a:t>LoRa</a:t>
            </a:r>
            <a:endParaRPr lang="vi-VN" noProof="1"/>
          </a:p>
        </p:txBody>
      </p:sp>
      <p:sp>
        <p:nvSpPr>
          <p:cNvPr id="69" name="Google Shape;469;p26"/>
          <p:cNvSpPr txBox="1">
            <a:spLocks/>
          </p:cNvSpPr>
          <p:nvPr/>
        </p:nvSpPr>
        <p:spPr>
          <a:xfrm>
            <a:off x="4709692" y="2351880"/>
            <a:ext cx="666522" cy="25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noProof="1" smtClean="0"/>
              <a:t>LG</a:t>
            </a:r>
            <a:endParaRPr lang="vi-VN" noProof="1"/>
          </a:p>
        </p:txBody>
      </p:sp>
      <p:sp>
        <p:nvSpPr>
          <p:cNvPr id="71" name="Google Shape;469;p26"/>
          <p:cNvSpPr txBox="1">
            <a:spLocks/>
          </p:cNvSpPr>
          <p:nvPr/>
        </p:nvSpPr>
        <p:spPr>
          <a:xfrm>
            <a:off x="1776979" y="4352132"/>
            <a:ext cx="666522" cy="25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noProof="1" smtClean="0"/>
              <a:t>EL 1</a:t>
            </a:r>
            <a:endParaRPr lang="vi-VN" noProof="1"/>
          </a:p>
        </p:txBody>
      </p:sp>
      <p:sp>
        <p:nvSpPr>
          <p:cNvPr id="72" name="Google Shape;469;p26"/>
          <p:cNvSpPr txBox="1">
            <a:spLocks/>
          </p:cNvSpPr>
          <p:nvPr/>
        </p:nvSpPr>
        <p:spPr>
          <a:xfrm>
            <a:off x="2797740" y="4352132"/>
            <a:ext cx="666522" cy="25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noProof="1" smtClean="0"/>
              <a:t>EL 2</a:t>
            </a:r>
            <a:endParaRPr lang="vi-VN" noProof="1"/>
          </a:p>
        </p:txBody>
      </p:sp>
      <p:sp>
        <p:nvSpPr>
          <p:cNvPr id="73" name="Google Shape;469;p26"/>
          <p:cNvSpPr txBox="1">
            <a:spLocks/>
          </p:cNvSpPr>
          <p:nvPr/>
        </p:nvSpPr>
        <p:spPr>
          <a:xfrm>
            <a:off x="3906546" y="4347524"/>
            <a:ext cx="666522" cy="25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noProof="1" smtClean="0"/>
              <a:t>EL …</a:t>
            </a:r>
            <a:endParaRPr lang="vi-VN" noProof="1"/>
          </a:p>
        </p:txBody>
      </p:sp>
      <p:sp>
        <p:nvSpPr>
          <p:cNvPr id="74" name="Google Shape;469;p26"/>
          <p:cNvSpPr txBox="1">
            <a:spLocks/>
          </p:cNvSpPr>
          <p:nvPr/>
        </p:nvSpPr>
        <p:spPr>
          <a:xfrm>
            <a:off x="4959448" y="4345611"/>
            <a:ext cx="666522" cy="25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noProof="1" smtClean="0"/>
              <a:t>EL n</a:t>
            </a:r>
            <a:endParaRPr lang="vi-VN" noProof="1"/>
          </a:p>
        </p:txBody>
      </p:sp>
    </p:spTree>
    <p:extLst>
      <p:ext uri="{BB962C8B-B14F-4D97-AF65-F5344CB8AC3E}">
        <p14:creationId xmlns:p14="http://schemas.microsoft.com/office/powerpoint/2010/main" val="886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3" grpId="0"/>
      <p:bldP spid="24" grpId="0"/>
      <p:bldP spid="26" grpId="0"/>
      <p:bldP spid="67" grpId="0"/>
      <p:bldP spid="69" grpId="0"/>
      <p:bldP spid="71" grpId="0"/>
      <p:bldP spid="72" grpId="0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6621"/>
            <a:ext cx="796879" cy="796879"/>
          </a:xfrm>
          <a:prstGeom prst="rect">
            <a:avLst/>
          </a:prstGeom>
        </p:spPr>
      </p:pic>
      <p:sp>
        <p:nvSpPr>
          <p:cNvPr id="14" name="Google Shape;477;p27"/>
          <p:cNvSpPr txBox="1">
            <a:spLocks/>
          </p:cNvSpPr>
          <p:nvPr/>
        </p:nvSpPr>
        <p:spPr>
          <a:xfrm>
            <a:off x="1977086" y="189227"/>
            <a:ext cx="5001291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noProof="1" smtClean="0">
                <a:solidFill>
                  <a:srgbClr val="14DDD2"/>
                </a:solidFill>
                <a:latin typeface="Muli" panose="020B0604020202020204" charset="0"/>
              </a:rPr>
              <a:t>Giải thuật</a:t>
            </a:r>
            <a:endParaRPr lang="vi-VN" sz="4000" noProof="1">
              <a:solidFill>
                <a:srgbClr val="14DDD2"/>
              </a:solidFill>
              <a:latin typeface="Muli" panose="020B060402020202020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227" y="991235"/>
            <a:ext cx="4716145" cy="3897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6621"/>
            <a:ext cx="796879" cy="796879"/>
          </a:xfrm>
          <a:prstGeom prst="rect">
            <a:avLst/>
          </a:prstGeom>
        </p:spPr>
      </p:pic>
      <p:sp>
        <p:nvSpPr>
          <p:cNvPr id="14" name="Google Shape;477;p27"/>
          <p:cNvSpPr txBox="1">
            <a:spLocks/>
          </p:cNvSpPr>
          <p:nvPr/>
        </p:nvSpPr>
        <p:spPr>
          <a:xfrm>
            <a:off x="1977086" y="189227"/>
            <a:ext cx="5001291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noProof="1" smtClean="0">
                <a:solidFill>
                  <a:srgbClr val="14DDD2"/>
                </a:solidFill>
                <a:latin typeface="Muli" panose="020B0604020202020204" charset="0"/>
              </a:rPr>
              <a:t>Giải thuật</a:t>
            </a:r>
            <a:endParaRPr lang="vi-VN" sz="4000" noProof="1">
              <a:solidFill>
                <a:srgbClr val="14DDD2"/>
              </a:solidFill>
              <a:latin typeface="Muli" panose="020B060402020202020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256" y="968375"/>
            <a:ext cx="5314950" cy="3943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8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307</Words>
  <Application>Microsoft Office PowerPoint</Application>
  <PresentationFormat>On-screen Show (16:9)</PresentationFormat>
  <Paragraphs>76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맑은 고딕</vt:lpstr>
      <vt:lpstr>Times New Roman</vt:lpstr>
      <vt:lpstr>Arial</vt:lpstr>
      <vt:lpstr>Muli</vt:lpstr>
      <vt:lpstr>Wingdings</vt:lpstr>
      <vt:lpstr>Nixie One</vt:lpstr>
      <vt:lpstr>Helvetica Neue</vt:lpstr>
      <vt:lpstr>Verdana</vt:lpstr>
      <vt:lpstr>Imogen template</vt:lpstr>
      <vt:lpstr>PowerPoint Presentation</vt:lpstr>
      <vt:lpstr>NỘI DUNG</vt:lpstr>
      <vt:lpstr>73,000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 </vt:lpstr>
      <vt:lpstr>Hướng phát triển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Tuấn Bùi</dc:creator>
  <cp:lastModifiedBy>Tuấn Bùi</cp:lastModifiedBy>
  <cp:revision>50</cp:revision>
  <dcterms:modified xsi:type="dcterms:W3CDTF">2020-05-29T22:22:54Z</dcterms:modified>
</cp:coreProperties>
</file>