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80" r:id="rId4"/>
    <p:sldId id="271" r:id="rId5"/>
    <p:sldId id="278" r:id="rId6"/>
    <p:sldId id="281" r:id="rId7"/>
    <p:sldId id="279" r:id="rId8"/>
    <p:sldId id="272" r:id="rId9"/>
    <p:sldId id="290" r:id="rId10"/>
    <p:sldId id="282" r:id="rId11"/>
    <p:sldId id="283" r:id="rId12"/>
    <p:sldId id="284" r:id="rId13"/>
    <p:sldId id="291" r:id="rId14"/>
    <p:sldId id="285" r:id="rId15"/>
    <p:sldId id="286" r:id="rId16"/>
    <p:sldId id="287" r:id="rId17"/>
    <p:sldId id="292" r:id="rId18"/>
    <p:sldId id="288" r:id="rId19"/>
    <p:sldId id="289" r:id="rId20"/>
    <p:sldId id="270" r:id="rId21"/>
    <p:sldId id="293" r:id="rId22"/>
    <p:sldId id="294" r:id="rId23"/>
    <p:sldId id="295" r:id="rId24"/>
    <p:sldId id="263" r:id="rId25"/>
    <p:sldId id="264" r:id="rId26"/>
    <p:sldId id="296" r:id="rId27"/>
    <p:sldId id="297" r:id="rId28"/>
    <p:sldId id="298" r:id="rId29"/>
    <p:sldId id="266" r:id="rId30"/>
    <p:sldId id="299" r:id="rId31"/>
    <p:sldId id="267" r:id="rId32"/>
    <p:sldId id="268" r:id="rId33"/>
    <p:sldId id="269" r:id="rId34"/>
    <p:sldId id="300" r:id="rId35"/>
    <p:sldId id="301" r:id="rId36"/>
    <p:sldId id="313" r:id="rId37"/>
    <p:sldId id="302" r:id="rId38"/>
    <p:sldId id="303" r:id="rId39"/>
    <p:sldId id="304" r:id="rId40"/>
    <p:sldId id="305" r:id="rId41"/>
    <p:sldId id="306" r:id="rId42"/>
    <p:sldId id="307" r:id="rId43"/>
    <p:sldId id="309" r:id="rId44"/>
    <p:sldId id="310" r:id="rId45"/>
    <p:sldId id="311" r:id="rId46"/>
    <p:sldId id="314" r:id="rId47"/>
    <p:sldId id="315" r:id="rId48"/>
    <p:sldId id="316" r:id="rId49"/>
    <p:sldId id="317" r:id="rId50"/>
    <p:sldId id="318" r:id="rId51"/>
    <p:sldId id="319" r:id="rId52"/>
    <p:sldId id="32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BC4E-365F-48C6-8197-616747A48480}" type="datetimeFigureOut">
              <a:rPr lang="en-US" smtClean="0"/>
              <a:t>26/01/2016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E668788-F112-4FF4-8607-C69F5D79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4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BC4E-365F-48C6-8197-616747A48480}" type="datetimeFigureOut">
              <a:rPr lang="en-US" smtClean="0"/>
              <a:t>26/01/2016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668788-F112-4FF4-8607-C69F5D79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1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BC4E-365F-48C6-8197-616747A48480}" type="datetimeFigureOut">
              <a:rPr lang="en-US" smtClean="0"/>
              <a:t>26/01/2016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668788-F112-4FF4-8607-C69F5D79E8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441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BC4E-365F-48C6-8197-616747A48480}" type="datetimeFigureOut">
              <a:rPr lang="en-US" smtClean="0"/>
              <a:t>26/01/2016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668788-F112-4FF4-8607-C69F5D79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00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BC4E-365F-48C6-8197-616747A48480}" type="datetimeFigureOut">
              <a:rPr lang="en-US" smtClean="0"/>
              <a:t>26/01/2016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668788-F112-4FF4-8607-C69F5D79E87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037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BC4E-365F-48C6-8197-616747A48480}" type="datetimeFigureOut">
              <a:rPr lang="en-US" smtClean="0"/>
              <a:t>26/01/2016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668788-F112-4FF4-8607-C69F5D79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77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BC4E-365F-48C6-8197-616747A48480}" type="datetimeFigureOut">
              <a:rPr lang="en-US" smtClean="0"/>
              <a:t>26/01/2016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8788-F112-4FF4-8607-C69F5D79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63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BC4E-365F-48C6-8197-616747A48480}" type="datetimeFigureOut">
              <a:rPr lang="en-US" smtClean="0"/>
              <a:t>26/01/2016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8788-F112-4FF4-8607-C69F5D79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BC4E-365F-48C6-8197-616747A48480}" type="datetimeFigureOut">
              <a:rPr lang="en-US" smtClean="0"/>
              <a:t>26/01/2016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8788-F112-4FF4-8607-C69F5D79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BC4E-365F-48C6-8197-616747A48480}" type="datetimeFigureOut">
              <a:rPr lang="en-US" smtClean="0"/>
              <a:t>26/01/2016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668788-F112-4FF4-8607-C69F5D79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BC4E-365F-48C6-8197-616747A48480}" type="datetimeFigureOut">
              <a:rPr lang="en-US" smtClean="0"/>
              <a:t>26/01/2016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668788-F112-4FF4-8607-C69F5D79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BC4E-365F-48C6-8197-616747A48480}" type="datetimeFigureOut">
              <a:rPr lang="en-US" smtClean="0"/>
              <a:t>26/01/2016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668788-F112-4FF4-8607-C69F5D79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6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BC4E-365F-48C6-8197-616747A48480}" type="datetimeFigureOut">
              <a:rPr lang="en-US" smtClean="0"/>
              <a:t>26/01/2016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8788-F112-4FF4-8607-C69F5D79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BC4E-365F-48C6-8197-616747A48480}" type="datetimeFigureOut">
              <a:rPr lang="en-US" smtClean="0"/>
              <a:t>26/01/2016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8788-F112-4FF4-8607-C69F5D79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6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BC4E-365F-48C6-8197-616747A48480}" type="datetimeFigureOut">
              <a:rPr lang="en-US" smtClean="0"/>
              <a:t>26/01/2016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8788-F112-4FF4-8607-C69F5D79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BC4E-365F-48C6-8197-616747A48480}" type="datetimeFigureOut">
              <a:rPr lang="en-US" smtClean="0"/>
              <a:t>26/01/2016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668788-F112-4FF4-8607-C69F5D79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3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BC4E-365F-48C6-8197-616747A48480}" type="datetimeFigureOut">
              <a:rPr lang="en-US" smtClean="0"/>
              <a:t>26/01/2016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E668788-F112-4FF4-8607-C69F5D79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4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http://files.myopera.com/nguyend/designpattern/bridge.JPG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https://sourcemaking.com/files/v2/content/patterns/Composite-2x.png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http://files.myopera.com/nguyend/designpattern/builder1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http://files.myopera.com/nguyend/designpattern/factorymethod1.JPG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60034" y="2227495"/>
            <a:ext cx="7766936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algn="ctr" defTabSz="457200" rtl="0">
              <a:spcBef>
                <a:spcPct val="0"/>
              </a:spcBef>
            </a:pPr>
            <a:r>
              <a:rPr lang="en-US" sz="4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</a:t>
            </a:r>
            <a:endParaRPr lang="en-US" sz="44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736802" y="3395013"/>
            <a:ext cx="5613400" cy="9313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12325" y="120202"/>
            <a:ext cx="7049990" cy="136086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Liskov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Substitution Principle </a:t>
            </a:r>
            <a:endParaRPr lang="en-US" sz="4000" dirty="0" smtClean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Nguyên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thay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thế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Liskov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82642" y="2125014"/>
            <a:ext cx="10591680" cy="31898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 ứng với chữ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trong SOLID. </a:t>
            </a:r>
            <a:endParaRPr lang="en-US" sz="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“Derived types must be </a:t>
            </a:r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completely substitutable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their base types”</a:t>
            </a:r>
          </a:p>
          <a:p>
            <a:pPr marL="0" indent="0" algn="r">
              <a:buNone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dắn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12325" y="120202"/>
            <a:ext cx="7049990" cy="66540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Liskov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Substitution 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Principle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28034" y="1275009"/>
            <a:ext cx="11410683" cy="132652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07" b="10345"/>
          <a:stretch>
            <a:fillRect/>
          </a:stretch>
        </p:blipFill>
        <p:spPr bwMode="auto">
          <a:xfrm>
            <a:off x="2691684" y="2601532"/>
            <a:ext cx="3374265" cy="410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23" b="9404"/>
          <a:stretch>
            <a:fillRect/>
          </a:stretch>
        </p:blipFill>
        <p:spPr bwMode="auto">
          <a:xfrm>
            <a:off x="6375040" y="2601532"/>
            <a:ext cx="3709117" cy="423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2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12325" y="120202"/>
            <a:ext cx="7049990" cy="136086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Liskov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Substitution Principle </a:t>
            </a:r>
            <a:endParaRPr lang="en-US" sz="4000" dirty="0" smtClean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Nguyên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thay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thế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Liskov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41480" y="1790164"/>
            <a:ext cx="10591680" cy="31898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Liskov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Width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Square.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Square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Rectangle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(Rectangle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5×10=50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10×10=100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Hay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Square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Rectangle (Width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Height)</a:t>
            </a:r>
          </a:p>
        </p:txBody>
      </p:sp>
    </p:spTree>
    <p:extLst>
      <p:ext uri="{BB962C8B-B14F-4D97-AF65-F5344CB8AC3E}">
        <p14:creationId xmlns:p14="http://schemas.microsoft.com/office/powerpoint/2010/main" val="26622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aiphuong.vn/uploads/sanpham/hub-usb-4-port-4d8b1f8cdc449-jpg-20141110144937kJWCG2WL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64" y="412124"/>
            <a:ext cx="8949789" cy="59665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91686" y="210353"/>
            <a:ext cx="7675808" cy="130935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Interface Segregation </a:t>
            </a:r>
            <a:endParaRPr lang="en-US" sz="4000" dirty="0" smtClean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ctr"/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Nguyên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chia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tách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giao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diện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82641" y="2125014"/>
            <a:ext cx="10909359" cy="31898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lý 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 ứng với chữ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trong SOLID. </a:t>
            </a:r>
            <a:endParaRPr lang="en-US" sz="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“Clients should not be forced </a:t>
            </a:r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 upon interfaces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don't use.”</a:t>
            </a:r>
          </a:p>
          <a:p>
            <a:pPr marL="0" indent="0" algn="r">
              <a:buNone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r">
              <a:buNone/>
            </a:pP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91686" y="210353"/>
            <a:ext cx="7675808" cy="130935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Interface Segregation </a:t>
            </a:r>
            <a:endParaRPr lang="en-US" sz="4000" dirty="0" smtClean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ctr"/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Nguyên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chia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tách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giao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diện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82641" y="2125014"/>
            <a:ext cx="10909359" cy="31898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dung: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interface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interface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 methods.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khổ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class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 method.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 +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91686" y="210353"/>
            <a:ext cx="7675808" cy="130935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Interface Segregation </a:t>
            </a:r>
            <a:endParaRPr lang="en-US" sz="4000" dirty="0" smtClean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ctr"/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Nguyên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chia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tách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giao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diện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7937" y="1519706"/>
            <a:ext cx="10909359" cy="48939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31" b="293"/>
          <a:stretch>
            <a:fillRect/>
          </a:stretch>
        </p:blipFill>
        <p:spPr bwMode="auto">
          <a:xfrm>
            <a:off x="1906285" y="2009103"/>
            <a:ext cx="3837691" cy="483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37" b="-1422"/>
          <a:stretch>
            <a:fillRect/>
          </a:stretch>
        </p:blipFill>
        <p:spPr bwMode="auto">
          <a:xfrm>
            <a:off x="7018986" y="2009103"/>
            <a:ext cx="3460245" cy="4894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859887" y="3850783"/>
            <a:ext cx="1068947" cy="4636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ependency_inversion_principle_thu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88" y="380999"/>
            <a:ext cx="8299311" cy="62244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9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58436" y="-92766"/>
            <a:ext cx="10437134" cy="652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Dependency Inversion Principle </a:t>
            </a:r>
            <a:endParaRPr lang="en-US" sz="4000" dirty="0" smtClean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ctr"/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Nguyên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phụ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thuộc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đảo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01149" y="1147526"/>
            <a:ext cx="10951708" cy="31898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lý 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vi-V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 ứng với </a:t>
            </a:r>
            <a:r>
              <a:rPr lang="vi-V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ữ D</a:t>
            </a:r>
            <a:r>
              <a:rPr lang="vi-V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trong SOLID. </a:t>
            </a:r>
            <a:endParaRPr lang="en-US" sz="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“High-level modules should not depend on low-level modules. </a:t>
            </a:r>
          </a:p>
          <a:p>
            <a:pPr marL="0" indent="0" algn="r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should depend on abstractions.</a:t>
            </a:r>
          </a:p>
          <a:p>
            <a:pPr marL="0" indent="0" algn="r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Abstractions should not depend on details. </a:t>
            </a:r>
          </a:p>
          <a:p>
            <a:pPr marL="0" indent="0" algn="r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should depend on abstractions.”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(details)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(abstractions)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(abstractions)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(details).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21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58436" y="0"/>
            <a:ext cx="10437134" cy="652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Dependency Inversion Principle </a:t>
            </a:r>
            <a:endParaRPr lang="en-US" sz="4000" dirty="0" smtClean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algn="ctr"/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Nguyên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phụ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thuộc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đảo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01149" y="1147526"/>
            <a:ext cx="10951708" cy="19269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đuôi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290" name="Picture 2" descr="20817695_images1672955_bo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49" y="3074504"/>
            <a:ext cx="4938247" cy="37834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87196" y="3074504"/>
            <a:ext cx="6866265" cy="19269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interface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đuôi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implementation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Ta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ổ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(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đuôi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9454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481766" y="2892380"/>
            <a:ext cx="8075053" cy="652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://wall-skills.com/wp-content/uploads/2013/12/solid-OOP_wall-skill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" t="6068" r="5764" b="15407"/>
          <a:stretch/>
        </p:blipFill>
        <p:spPr bwMode="auto">
          <a:xfrm>
            <a:off x="6808629" y="0"/>
            <a:ext cx="53833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84269" y="1262129"/>
            <a:ext cx="11432475" cy="31898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Design Pattern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25830" y="107323"/>
            <a:ext cx="8075053" cy="652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bmo.org.tr/wp-content/uploads/2014/02/design_patter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9" y="4131862"/>
            <a:ext cx="5974203" cy="272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08373" y="3037367"/>
            <a:ext cx="6237720" cy="31898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ngặt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325830" y="2176529"/>
            <a:ext cx="9471218" cy="31898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ý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endParaRPr 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25830" y="609599"/>
            <a:ext cx="8075053" cy="652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892500" y="1738647"/>
            <a:ext cx="7848480" cy="31898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p.tích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t.kế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OMT, UML, ...)</a:t>
            </a:r>
            <a:endParaRPr lang="vi-V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779213" y="622477"/>
            <a:ext cx="8075053" cy="652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008410" y="2434107"/>
            <a:ext cx="8075053" cy="31898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nầy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nầy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nầy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480376" y="635357"/>
            <a:ext cx="8075053" cy="652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9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83105" y="90153"/>
            <a:ext cx="6616119" cy="7984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 sách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 Patterns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315669"/>
              </p:ext>
            </p:extLst>
          </p:nvPr>
        </p:nvGraphicFramePr>
        <p:xfrm>
          <a:off x="2323964" y="888643"/>
          <a:ext cx="8534400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130051" imgH="4759173" progId="Word.Document.8">
                  <p:embed/>
                </p:oleObj>
              </mc:Choice>
              <mc:Fallback>
                <p:oleObj name="Document" r:id="rId3" imgW="7130051" imgH="47591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964" y="888643"/>
                        <a:ext cx="8534400" cy="56864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78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855283"/>
              </p:ext>
            </p:extLst>
          </p:nvPr>
        </p:nvGraphicFramePr>
        <p:xfrm>
          <a:off x="2117503" y="77274"/>
          <a:ext cx="8365900" cy="669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3" imgW="7131600" imgH="5734370" progId="Word.Document.8">
                  <p:embed/>
                </p:oleObj>
              </mc:Choice>
              <mc:Fallback>
                <p:oleObj name="Document" r:id="rId3" imgW="7131600" imgH="57343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503" y="77274"/>
                        <a:ext cx="8365900" cy="66991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90907"/>
              </p:ext>
            </p:extLst>
          </p:nvPr>
        </p:nvGraphicFramePr>
        <p:xfrm>
          <a:off x="2252663" y="258763"/>
          <a:ext cx="8064500" cy="627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Document" r:id="rId3" imgW="7131600" imgH="5556996" progId="Word.Document.8">
                  <p:embed/>
                </p:oleObj>
              </mc:Choice>
              <mc:Fallback>
                <p:oleObj name="Document" r:id="rId3" imgW="7131600" imgH="55569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258763"/>
                        <a:ext cx="8064500" cy="62785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827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365186"/>
              </p:ext>
            </p:extLst>
          </p:nvPr>
        </p:nvGraphicFramePr>
        <p:xfrm>
          <a:off x="1752599" y="152401"/>
          <a:ext cx="9018485" cy="654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Picture" r:id="rId3" imgW="7095960" imgH="5153040" progId="Word.Picture.8">
                  <p:embed/>
                </p:oleObj>
              </mc:Choice>
              <mc:Fallback>
                <p:oleObj name="Picture" r:id="rId3" imgW="7095960" imgH="51530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599" y="152401"/>
                        <a:ext cx="9018485" cy="65486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975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86"/>
          <a:stretch/>
        </p:blipFill>
        <p:spPr>
          <a:xfrm>
            <a:off x="1692323" y="691411"/>
            <a:ext cx="9894626" cy="5633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924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66357" y="627797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066357" y="2483680"/>
            <a:ext cx="8850572" cy="4911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nầy sẽ trình bày các mẫu tiêu bi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ểu</a:t>
            </a:r>
            <a:endParaRPr lang="vi-V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 ngắn gọn, một vài mục trong 13 mục của cấu trúc mô tả mỗi mẫu sẽ được bỏ qua. Chúng ta sẽ quan tâm nhiều đến ý nghĩa, tình huống cần dùng và ví dụ ứng dụng.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6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kazimcesur.com/images/net-framework/sr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38682" cy="690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828883" y="2438399"/>
            <a:ext cx="6985595" cy="652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Just because you can,</a:t>
            </a:r>
          </a:p>
          <a:p>
            <a:pPr lvl="1" algn="ctr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oesn’t mean you should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8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58436" y="275723"/>
            <a:ext cx="10437134" cy="652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Adapter Pattern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29888" y="1529663"/>
            <a:ext cx="9894230" cy="31898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Adapter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r">
              <a:buNone/>
            </a:pP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r">
              <a:buNone/>
            </a:pP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2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Adapter Pattern thực hiện - UML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51" y="1422543"/>
            <a:ext cx="8297048" cy="491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2351" y="487487"/>
            <a:ext cx="29482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Cấu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trúc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mẫu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22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845" y="495632"/>
            <a:ext cx="10194877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Tagret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Adaptee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Adaptee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Target,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Apdater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Adaptee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Target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Target interface</a:t>
            </a:r>
          </a:p>
        </p:txBody>
      </p:sp>
    </p:spTree>
    <p:extLst>
      <p:ext uri="{BB962C8B-B14F-4D97-AF65-F5344CB8AC3E}">
        <p14:creationId xmlns:p14="http://schemas.microsoft.com/office/powerpoint/2010/main" val="2424716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7164" y="1368301"/>
            <a:ext cx="915764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0640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Example of Adap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41" y="961694"/>
            <a:ext cx="6858473" cy="563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38949" y="1101636"/>
            <a:ext cx="14526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Ví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Dụ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83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4818" y="1552968"/>
            <a:ext cx="10317707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OOP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4818" y="459181"/>
            <a:ext cx="4137671" cy="90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Bridge Pattern</a:t>
            </a:r>
          </a:p>
        </p:txBody>
      </p:sp>
    </p:spTree>
    <p:extLst>
      <p:ext uri="{BB962C8B-B14F-4D97-AF65-F5344CB8AC3E}">
        <p14:creationId xmlns:p14="http://schemas.microsoft.com/office/powerpoint/2010/main" val="3516164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2173" y="2085231"/>
            <a:ext cx="86981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Ý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sz="2800" dirty="0"/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4818" y="459181"/>
            <a:ext cx="4137671" cy="90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Bridge Pattern</a:t>
            </a:r>
          </a:p>
        </p:txBody>
      </p:sp>
    </p:spTree>
    <p:extLst>
      <p:ext uri="{BB962C8B-B14F-4D97-AF65-F5344CB8AC3E}">
        <p14:creationId xmlns:p14="http://schemas.microsoft.com/office/powerpoint/2010/main" val="2960138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23833" y="560653"/>
            <a:ext cx="37096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Cấu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trúc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mẫu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7649" name="Picture 1" descr="http://files.myopera.com/nguyend/designpattern/bridge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7" y="1903862"/>
            <a:ext cx="11443138" cy="380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14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728" y="582067"/>
            <a:ext cx="11436824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Abstraction: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abstractionOp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Abstraction</a:t>
            </a: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RefineAbstraction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ConcreteImplement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tường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40374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9242" y="400097"/>
            <a:ext cx="10495128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dẻo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4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82641" y="635357"/>
            <a:ext cx="6985595" cy="652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Single Responsibility 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Principle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82641" y="2125014"/>
            <a:ext cx="10334103" cy="31898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lý 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vi-V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 ứng với chữ S trong SOLID. </a:t>
            </a:r>
            <a:endParaRPr lang="en-US" sz="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 class should have only one reason to change.”</a:t>
            </a:r>
          </a:p>
          <a:p>
            <a:pPr marL="0" indent="0" algn="r">
              <a:buNone/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2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Ví dụ cầ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814" y="508143"/>
            <a:ext cx="8516268" cy="596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407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6997" y="440253"/>
            <a:ext cx="6096000" cy="90505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Composite 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Pattern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88441" y="1925949"/>
            <a:ext cx="86208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Ý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51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92070" y="469724"/>
            <a:ext cx="395785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hình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mẫu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4817" name="Picture 1" descr="Tổng hợp sơ đồ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94" y="204716"/>
            <a:ext cx="7354151" cy="64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734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9133" y="1029017"/>
            <a:ext cx="877096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50877" y="802936"/>
            <a:ext cx="459929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Ví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dụ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: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Nếu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bạn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là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một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thư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ký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khi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được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xếp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phân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công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việc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tập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hợp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lại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thông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tin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về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nhân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sự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trong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công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thì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là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việc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làm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khó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khăn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nếu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chỉ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một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hai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phòng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thôi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thì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họa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may.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Trong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trường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hợp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này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việc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thập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thông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tin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chính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là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một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Composite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những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tác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vụ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như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tập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thông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tin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lý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lịch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lương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lậu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là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những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Leaf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" t="10971" r="50264" b="13167"/>
          <a:stretch>
            <a:fillRect/>
          </a:stretch>
        </p:blipFill>
        <p:spPr bwMode="auto">
          <a:xfrm>
            <a:off x="5650173" y="802936"/>
            <a:ext cx="6280102" cy="5406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1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33768" y="2201730"/>
            <a:ext cx="930777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Ý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5942" y="678554"/>
            <a:ext cx="42803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Builder Pattern</a:t>
            </a:r>
          </a:p>
        </p:txBody>
      </p:sp>
    </p:spTree>
    <p:extLst>
      <p:ext uri="{BB962C8B-B14F-4D97-AF65-F5344CB8AC3E}">
        <p14:creationId xmlns:p14="http://schemas.microsoft.com/office/powerpoint/2010/main" val="8092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57577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Cấu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trúc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mẫu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1" descr="http://files.myopera.com/nguyend/designpattern/builder1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328" y="1283661"/>
            <a:ext cx="7747379" cy="54436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1106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6178" y="779144"/>
            <a:ext cx="99173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Builder: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ConcreteBuilder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Builder,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95916" y="122830"/>
            <a:ext cx="6096000" cy="603864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Bữa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ăn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bé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bao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món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món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phụ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uống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chơi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ví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dụ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hamburger,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khoai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tây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chiên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cocacola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chiếc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xe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chơi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).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phụ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huynh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order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món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mình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xong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thì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nhà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nhiệm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vụ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bị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ăn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bé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vì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tất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cả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món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cái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khay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cả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ăn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cả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uống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cả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chơi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…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thì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nhân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nhà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món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hộp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đựng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ăn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ly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đựng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chơi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đưa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em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ăn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xong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…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vậy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quá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vẫn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cách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trôi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chảy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mà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món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ăn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dễ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dàng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tiện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gọn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hơn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rất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nhiều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8914" name="Picture 2" descr="Ví dụ về Bui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2" y="1269242"/>
            <a:ext cx="5863344" cy="526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80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5044" y="1958188"/>
            <a:ext cx="81841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22404" y="500124"/>
            <a:ext cx="44518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199000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206405" y="0"/>
            <a:ext cx="6985595" cy="652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Single Responsibility 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Principle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9457" y="1244084"/>
            <a:ext cx="10334103" cy="31898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ta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class </a:t>
            </a:r>
            <a:endParaRPr lang="en-US" sz="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vi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42" t="34991" r="41125" b="38248"/>
          <a:stretch/>
        </p:blipFill>
        <p:spPr>
          <a:xfrm>
            <a:off x="4936423" y="1244084"/>
            <a:ext cx="7186412" cy="1957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89457" y="3424906"/>
            <a:ext cx="11102542" cy="22561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DB,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DT,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DB,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 ta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class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phình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Theo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class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class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bug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28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10185" y="669849"/>
            <a:ext cx="3057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Cấu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trúc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mẫu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39937" name="Picture 1" descr="http://files.myopera.com/nguyend/designpattern/factorymethod1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499" y="1160059"/>
            <a:ext cx="7926964" cy="569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5264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9385" y="839801"/>
            <a:ext cx="89620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Creator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factoryMethod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ConcreteCreatorA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ConcreteCreatorB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Creator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ConcreteProductA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ConcreteProductB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2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ConcreteCreatorA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ConcreteCreatorB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8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420" y="0"/>
            <a:ext cx="12014579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tiên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Interface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nào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cái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máy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chơi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nhựa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chung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sẵn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bơm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nhựa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nung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nóng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chảy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mỗi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khuôn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vịt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con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gà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cái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xe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cái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búa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…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vậy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tuy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cùng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sẵn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phụ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khuôn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1986" name="Picture 2" descr="Ví dụ về Factory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90" y="2870790"/>
            <a:ext cx="7547437" cy="376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6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4.bp.blogspot.com/-a-Zt3B08pgA/VR99FvYXqbI/AAAAAAAAADE/Es-i5c8OlDk/s1600/door-open-close-180472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4"/>
            <a:ext cx="12192000" cy="72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5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82641" y="635357"/>
            <a:ext cx="10437134" cy="652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Open Close Principle (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Nguyên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đóng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mở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82641" y="2125014"/>
            <a:ext cx="10909359" cy="31898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lý 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vi-V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 ứng với chữ 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vi-V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trong SOLID. </a:t>
            </a:r>
            <a:endParaRPr lang="en-US" sz="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“Software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 like classes, modules and functions </a:t>
            </a:r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 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extension but closed for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modifications.”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…)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(be opened for extension)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(be closed for modification).</a:t>
            </a:r>
          </a:p>
        </p:txBody>
      </p:sp>
    </p:spTree>
    <p:extLst>
      <p:ext uri="{BB962C8B-B14F-4D97-AF65-F5344CB8AC3E}">
        <p14:creationId xmlns:p14="http://schemas.microsoft.com/office/powerpoint/2010/main" val="35458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o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0" y="70399"/>
            <a:ext cx="5648719" cy="312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Open Close Principle(OCP) - g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902" y="3412903"/>
            <a:ext cx="6076667" cy="32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88902" y="0"/>
            <a:ext cx="6096000" cy="307853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bấy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GraphicEditor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198" y="3555174"/>
            <a:ext cx="5707704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GraphicEditor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GraphicEditor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Open-Closed.</a:t>
            </a:r>
          </a:p>
        </p:txBody>
      </p:sp>
      <p:sp>
        <p:nvSpPr>
          <p:cNvPr id="8" name="Down Arrow 7"/>
          <p:cNvSpPr/>
          <p:nvPr/>
        </p:nvSpPr>
        <p:spPr>
          <a:xfrm rot="18005330">
            <a:off x="5708599" y="3045615"/>
            <a:ext cx="824248" cy="73457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liskov_substitution_principle_thu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78" y="77273"/>
            <a:ext cx="9040969" cy="67807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9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658</TotalTime>
  <Words>1829</Words>
  <Application>Microsoft Office PowerPoint</Application>
  <PresentationFormat>Widescreen</PresentationFormat>
  <Paragraphs>169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Batang</vt:lpstr>
      <vt:lpstr>Arial</vt:lpstr>
      <vt:lpstr>Century Gothic</vt:lpstr>
      <vt:lpstr>Times New Roman</vt:lpstr>
      <vt:lpstr>Wingdings</vt:lpstr>
      <vt:lpstr>Wingdings 3</vt:lpstr>
      <vt:lpstr>Wisp</vt:lpstr>
      <vt:lpstr>Document</vt:lpstr>
      <vt:lpstr>Microsoft Word 97 - 2003 Document</vt:lpstr>
      <vt:lpstr>Microsoft Word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Nguyên lý thay thế liskov</dc:title>
  <dc:creator>KingHero</dc:creator>
  <cp:lastModifiedBy>MY PC</cp:lastModifiedBy>
  <cp:revision>39</cp:revision>
  <dcterms:created xsi:type="dcterms:W3CDTF">2015-01-25T15:32:49Z</dcterms:created>
  <dcterms:modified xsi:type="dcterms:W3CDTF">2016-01-26T10:33:33Z</dcterms:modified>
</cp:coreProperties>
</file>