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5" r:id="rId19"/>
    <p:sldId id="271" r:id="rId20"/>
    <p:sldId id="286" r:id="rId21"/>
    <p:sldId id="283" r:id="rId22"/>
    <p:sldId id="273" r:id="rId23"/>
    <p:sldId id="281" r:id="rId24"/>
    <p:sldId id="275" r:id="rId25"/>
    <p:sldId id="276" r:id="rId26"/>
    <p:sldId id="277" r:id="rId27"/>
    <p:sldId id="279" r:id="rId28"/>
    <p:sldId id="282" r:id="rId29"/>
    <p:sldId id="28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0750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24C1D-7CEE-459B-A762-B784BBD2F3B1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2695C-FCC4-40B0-B124-15E02FC7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X1=0</a:t>
            </a:r>
            <a:r>
              <a:rPr lang="en-US" baseline="0" dirty="0" smtClean="0"/>
              <a:t> Slave to Master</a:t>
            </a:r>
          </a:p>
          <a:p>
            <a:r>
              <a:rPr lang="en-US" baseline="0" dirty="0" smtClean="0"/>
              <a:t>X2=0 Control assigned Relay with defined Button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Master to Slave Relays</a:t>
            </a:r>
          </a:p>
          <a:p>
            <a:r>
              <a:rPr lang="en-US" dirty="0" smtClean="0"/>
              <a:t>Identity</a:t>
            </a:r>
            <a:r>
              <a:rPr lang="en-US" baseline="0" dirty="0" smtClean="0"/>
              <a:t> of each component on Slave Relays need to be controlled</a:t>
            </a:r>
          </a:p>
          <a:p>
            <a:r>
              <a:rPr lang="en-US" baseline="0" dirty="0" smtClean="0"/>
              <a:t>Byte to turn on/off delay (0 for off)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Slave Button to Master </a:t>
            </a:r>
          </a:p>
          <a:p>
            <a:r>
              <a:rPr lang="en-US" baseline="0" dirty="0" smtClean="0"/>
              <a:t>Source identity (slave button)</a:t>
            </a:r>
          </a:p>
          <a:p>
            <a:r>
              <a:rPr lang="en-US" baseline="0" dirty="0" smtClean="0"/>
              <a:t>Destination identity (slave relay)</a:t>
            </a:r>
          </a:p>
          <a:p>
            <a:r>
              <a:rPr lang="en-US" baseline="0" dirty="0" smtClean="0"/>
              <a:t>Byte to turn on/off relay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2695C-FCC4-40B0-B124-15E02FC747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227B40-335C-4AF9-8082-701E2BA2160B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7AB798-C8FD-4CBA-BC11-2C4AE2BB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3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and Implement the </a:t>
            </a:r>
            <a:r>
              <a:rPr lang="en-US" dirty="0" err="1" smtClean="0"/>
              <a:t>Smarthome</a:t>
            </a:r>
            <a:r>
              <a:rPr lang="en-US" dirty="0" smtClean="0"/>
              <a:t> Panel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Supervisor: Dr. Trinh Hoang Hon</a:t>
            </a:r>
          </a:p>
          <a:p>
            <a:r>
              <a:rPr lang="en-US" sz="2600" dirty="0" smtClean="0"/>
              <a:t>Student: Vu Tuan Hung</a:t>
            </a:r>
          </a:p>
          <a:p>
            <a:r>
              <a:rPr lang="en-US" sz="2600" dirty="0" smtClean="0"/>
              <a:t>ID: 1450231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128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Button(s)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6" y="2553526"/>
            <a:ext cx="4915278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7440"/>
            <a:ext cx="5084099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3 Buttons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2" y="2299447"/>
            <a:ext cx="5816268" cy="36459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38" y="2370706"/>
            <a:ext cx="5423721" cy="35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Relay(s)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0" y="2415988"/>
            <a:ext cx="4640808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08" y="2311105"/>
            <a:ext cx="5599596" cy="41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3 Relays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51" y="2478741"/>
            <a:ext cx="4074681" cy="3778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54" y="2389093"/>
            <a:ext cx="4825945" cy="41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7" y="2568389"/>
            <a:ext cx="497748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19" y="2296007"/>
            <a:ext cx="5571246" cy="40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block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21" y="2638425"/>
            <a:ext cx="1999158" cy="3101975"/>
          </a:xfrm>
        </p:spPr>
      </p:pic>
    </p:spTree>
    <p:extLst>
      <p:ext uri="{BB962C8B-B14F-4D97-AF65-F5344CB8AC3E}">
        <p14:creationId xmlns:p14="http://schemas.microsoft.com/office/powerpoint/2010/main" val="39832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frames 11 bytes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Starting bytes</a:t>
            </a:r>
          </a:p>
          <a:p>
            <a:pPr lvl="1"/>
            <a:r>
              <a:rPr lang="en-US" dirty="0" smtClean="0"/>
              <a:t>Byte identify source</a:t>
            </a:r>
          </a:p>
          <a:p>
            <a:pPr lvl="1"/>
            <a:r>
              <a:rPr lang="en-US" dirty="0" smtClean="0"/>
              <a:t>Byte identify function</a:t>
            </a:r>
          </a:p>
          <a:p>
            <a:pPr lvl="1"/>
            <a:r>
              <a:rPr lang="en-US" dirty="0" smtClean="0"/>
              <a:t>Bytes depends on each case below</a:t>
            </a:r>
          </a:p>
          <a:p>
            <a:pPr lvl="1"/>
            <a:r>
              <a:rPr lang="en-US" dirty="0" smtClean="0"/>
              <a:t>Ending bytes</a:t>
            </a:r>
          </a:p>
          <a:p>
            <a:r>
              <a:rPr lang="en-US" dirty="0" smtClean="0"/>
              <a:t>Command frames design</a:t>
            </a:r>
          </a:p>
          <a:p>
            <a:pPr lvl="1"/>
            <a:r>
              <a:rPr lang="en-US" dirty="0" smtClean="0"/>
              <a:t>Master to Slave Relays</a:t>
            </a:r>
          </a:p>
          <a:p>
            <a:pPr lvl="1"/>
            <a:r>
              <a:rPr lang="en-US" dirty="0" smtClean="0"/>
              <a:t>Slave Button to 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84" y="2225398"/>
            <a:ext cx="2770720" cy="2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 smtClean="0"/>
              <a:t> software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02" y="2261907"/>
            <a:ext cx="8904996" cy="4389904"/>
          </a:xfrm>
        </p:spPr>
      </p:pic>
    </p:spTree>
    <p:extLst>
      <p:ext uri="{BB962C8B-B14F-4D97-AF65-F5344CB8AC3E}">
        <p14:creationId xmlns:p14="http://schemas.microsoft.com/office/powerpoint/2010/main" val="38989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Topics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92" y="2639647"/>
            <a:ext cx="4522588" cy="39677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03892" y="2223247"/>
            <a:ext cx="9273092" cy="36099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MQTT is abbreviation of </a:t>
            </a:r>
            <a:r>
              <a:rPr lang="en-US" dirty="0"/>
              <a:t>Message Queue Telemetry Transport.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37" y="3087882"/>
            <a:ext cx="295316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454" y="86151"/>
            <a:ext cx="7729728" cy="1188720"/>
          </a:xfrm>
        </p:spPr>
        <p:txBody>
          <a:bodyPr/>
          <a:lstStyle/>
          <a:p>
            <a:r>
              <a:rPr lang="en-US" dirty="0" smtClean="0"/>
              <a:t>Web Server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3" y="1345046"/>
            <a:ext cx="5610781" cy="5335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40" y="1345046"/>
            <a:ext cx="2922552" cy="51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Contents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Introduction</a:t>
            </a:r>
          </a:p>
          <a:p>
            <a:r>
              <a:rPr lang="en-US" sz="3000" dirty="0" smtClean="0"/>
              <a:t>Hardware Design</a:t>
            </a:r>
          </a:p>
          <a:p>
            <a:r>
              <a:rPr lang="en-US" sz="3000" dirty="0" smtClean="0"/>
              <a:t>Software and Algorithm Design</a:t>
            </a:r>
          </a:p>
          <a:p>
            <a:r>
              <a:rPr lang="en-US" sz="3000" dirty="0" smtClean="0"/>
              <a:t>Conclusion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8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97" y="0"/>
            <a:ext cx="5776411" cy="6786549"/>
          </a:xfrm>
        </p:spPr>
      </p:pic>
    </p:spTree>
    <p:extLst>
      <p:ext uri="{BB962C8B-B14F-4D97-AF65-F5344CB8AC3E}">
        <p14:creationId xmlns:p14="http://schemas.microsoft.com/office/powerpoint/2010/main" val="338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22314"/>
            <a:ext cx="7775930" cy="4132273"/>
          </a:xfrm>
        </p:spPr>
      </p:pic>
    </p:spTree>
    <p:extLst>
      <p:ext uri="{BB962C8B-B14F-4D97-AF65-F5344CB8AC3E}">
        <p14:creationId xmlns:p14="http://schemas.microsoft.com/office/powerpoint/2010/main" val="41581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Camera Block</a:t>
            </a:r>
            <a:br>
              <a:rPr lang="en-US" dirty="0" smtClean="0"/>
            </a:br>
            <a:r>
              <a:rPr lang="en-US" sz="2400" dirty="0" smtClean="0"/>
              <a:t>Gathering Dataset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0" y="-1112"/>
            <a:ext cx="10279760" cy="6859112"/>
          </a:xfrm>
        </p:spPr>
      </p:pic>
    </p:spTree>
    <p:extLst>
      <p:ext uri="{BB962C8B-B14F-4D97-AF65-F5344CB8AC3E}">
        <p14:creationId xmlns:p14="http://schemas.microsoft.com/office/powerpoint/2010/main" val="1530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Camera Block</a:t>
            </a:r>
            <a:br>
              <a:rPr lang="en-US" dirty="0"/>
            </a:br>
            <a:r>
              <a:rPr lang="en-US" sz="2400" dirty="0" smtClean="0"/>
              <a:t>Train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7574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Camera Block</a:t>
            </a:r>
            <a:br>
              <a:rPr lang="en-US" dirty="0"/>
            </a:br>
            <a:r>
              <a:rPr lang="en-US" sz="2400" dirty="0" smtClean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4" y="0"/>
            <a:ext cx="9776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Successfully implemented Master-Slave model</a:t>
            </a:r>
          </a:p>
          <a:p>
            <a:r>
              <a:rPr lang="en-US" dirty="0" smtClean="0"/>
              <a:t>- Built Web Server to control devices from far distance</a:t>
            </a:r>
          </a:p>
          <a:p>
            <a:r>
              <a:rPr lang="en-US" dirty="0" smtClean="0"/>
              <a:t>- Built Database to log data for further processing</a:t>
            </a:r>
          </a:p>
          <a:p>
            <a:r>
              <a:rPr lang="en-US" dirty="0" smtClean="0"/>
              <a:t>- Built Face Recognition system on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8164" y="2129678"/>
            <a:ext cx="10058400" cy="1450975"/>
          </a:xfrm>
        </p:spPr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Introduction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Reason for choosing the topic</a:t>
            </a:r>
          </a:p>
          <a:p>
            <a:r>
              <a:rPr lang="en-US" sz="3000" dirty="0" smtClean="0"/>
              <a:t>Objectives</a:t>
            </a:r>
          </a:p>
          <a:p>
            <a:r>
              <a:rPr lang="en-US" sz="3000" dirty="0" smtClean="0"/>
              <a:t>Suggested solution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9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0942" y="2188416"/>
            <a:ext cx="10058400" cy="1450975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choosing the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Practical topic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SmartHome</a:t>
            </a:r>
            <a:r>
              <a:rPr lang="en-US" dirty="0" smtClean="0"/>
              <a:t> is human’s desire</a:t>
            </a:r>
          </a:p>
          <a:p>
            <a:r>
              <a:rPr lang="en-US" dirty="0" smtClean="0"/>
              <a:t>- To learn how to implement a centralized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Centralized control over RS-485 standard</a:t>
            </a:r>
          </a:p>
          <a:p>
            <a:r>
              <a:rPr lang="en-US" sz="2700" dirty="0" smtClean="0"/>
              <a:t>Control cross devices with different physical buttons</a:t>
            </a:r>
          </a:p>
          <a:p>
            <a:r>
              <a:rPr lang="en-US" sz="2700" dirty="0" smtClean="0"/>
              <a:t>Build Web Server to control from distance with smart devices</a:t>
            </a:r>
          </a:p>
          <a:p>
            <a:r>
              <a:rPr lang="en-US" sz="2700" dirty="0" smtClean="0"/>
              <a:t>Build Database to collect data from triggered events</a:t>
            </a:r>
          </a:p>
          <a:p>
            <a:r>
              <a:rPr lang="en-US" sz="2700" dirty="0" smtClean="0"/>
              <a:t>Develop Facial Recognition and Motion detection system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269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2753"/>
            <a:ext cx="6143625" cy="6657975"/>
          </a:xfrm>
        </p:spPr>
      </p:pic>
    </p:spTree>
    <p:extLst>
      <p:ext uri="{BB962C8B-B14F-4D97-AF65-F5344CB8AC3E}">
        <p14:creationId xmlns:p14="http://schemas.microsoft.com/office/powerpoint/2010/main" val="16256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63" y="2586318"/>
            <a:ext cx="409354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89" y="2153412"/>
            <a:ext cx="4165042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363</TotalTime>
  <Words>279</Words>
  <Application>Microsoft Office PowerPoint</Application>
  <PresentationFormat>Widescreen</PresentationFormat>
  <Paragraphs>71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Parcel</vt:lpstr>
      <vt:lpstr>Design and Implement the Smarthome Panel</vt:lpstr>
      <vt:lpstr>Contents</vt:lpstr>
      <vt:lpstr>Introduction</vt:lpstr>
      <vt:lpstr>Reason for choosing the topic</vt:lpstr>
      <vt:lpstr>Objectives</vt:lpstr>
      <vt:lpstr>Suggested Solution</vt:lpstr>
      <vt:lpstr>PowerPoint Presentation</vt:lpstr>
      <vt:lpstr>Hardware design</vt:lpstr>
      <vt:lpstr>Master</vt:lpstr>
      <vt:lpstr>Slave Button(s)</vt:lpstr>
      <vt:lpstr>Slave 3 Buttons</vt:lpstr>
      <vt:lpstr>Slave Relay(s)</vt:lpstr>
      <vt:lpstr>Slave 3 Relays</vt:lpstr>
      <vt:lpstr>Power</vt:lpstr>
      <vt:lpstr>Camera block</vt:lpstr>
      <vt:lpstr>Software and Algorithm Design</vt:lpstr>
      <vt:lpstr>NodeMCU software</vt:lpstr>
      <vt:lpstr>MQTT Topics</vt:lpstr>
      <vt:lpstr>Web Server Design</vt:lpstr>
      <vt:lpstr>PowerPoint Presentation</vt:lpstr>
      <vt:lpstr>Database Example</vt:lpstr>
      <vt:lpstr>Security Camera Block Gathering Dataset</vt:lpstr>
      <vt:lpstr>PowerPoint Presentation</vt:lpstr>
      <vt:lpstr>Security Camera Block Train data</vt:lpstr>
      <vt:lpstr>PowerPoint Presentation</vt:lpstr>
      <vt:lpstr>Security Camera Block Recognition</vt:lpstr>
      <vt:lpstr>PowerPoint Presentation</vt:lpstr>
      <vt:lpstr>Conclusion</vt:lpstr>
      <vt:lpstr>Thank you for your attention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 the Smarthome Panel</dc:title>
  <dc:creator>Hung Tuan Vu</dc:creator>
  <cp:lastModifiedBy>Hung Tuan Vu</cp:lastModifiedBy>
  <cp:revision>92</cp:revision>
  <dcterms:created xsi:type="dcterms:W3CDTF">2019-01-03T07:58:20Z</dcterms:created>
  <dcterms:modified xsi:type="dcterms:W3CDTF">2019-01-11T16:54:54Z</dcterms:modified>
</cp:coreProperties>
</file>