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4"/>
  </p:notesMasterIdLst>
  <p:sldIdLst>
    <p:sldId id="256" r:id="rId2"/>
    <p:sldId id="303" r:id="rId3"/>
    <p:sldId id="304" r:id="rId4"/>
    <p:sldId id="257" r:id="rId5"/>
    <p:sldId id="305" r:id="rId6"/>
    <p:sldId id="306" r:id="rId7"/>
    <p:sldId id="307" r:id="rId8"/>
    <p:sldId id="308" r:id="rId9"/>
    <p:sldId id="258" r:id="rId10"/>
    <p:sldId id="310" r:id="rId11"/>
    <p:sldId id="277" r:id="rId12"/>
    <p:sldId id="283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Catamaran" panose="020B0604020202020204" charset="0"/>
      <p:regular r:id="rId19"/>
      <p:bold r:id="rId20"/>
    </p:embeddedFont>
    <p:embeddedFont>
      <p:font typeface="Black Han Sans" panose="020B0604020202020204" charset="-127"/>
      <p:regular r:id="rId21"/>
    </p:embeddedFont>
    <p:embeddedFont>
      <p:font typeface="Titan One" panose="020B0604020202020204" charset="0"/>
      <p:regular r:id="rId22"/>
    </p:embeddedFont>
    <p:embeddedFont>
      <p:font typeface="Encode Sans Medium" panose="020B0604020202020204" charset="0"/>
      <p:regular r:id="rId23"/>
      <p:bold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oboto Slab" panose="020B0604020202020204" charset="0"/>
      <p:regular r:id="rId29"/>
      <p:bold r:id="rId30"/>
    </p:embeddedFont>
    <p:embeddedFont>
      <p:font typeface="Montserrat ExtraBold" panose="020B0604020202020204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067F2B-2006-43BA-9BED-2CE49226DFFE}">
  <a:tblStyle styleId="{4D067F2B-2006-43BA-9BED-2CE49226DF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76cbc6627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76cbc6627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6bf8a2b190_0_33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6bf8a2b190_0_33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2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6bf8a2b190_0_32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6bf8a2b190_0_32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6bf8a2b190_0_33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6bf8a2b190_0_33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2c7fb9a31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2c7fb9a31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55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a12fb63ab0_0_2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a12fb63ab0_0_2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2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bf8a2b190_0_33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bf8a2b190_0_33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dcfa4a11f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dcfa4a11f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46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79a0e38f05_0_2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79a0e38f05_0_2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593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7dcfa4a11f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7dcfa4a11f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37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7dcfa4a11f_1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7dcfa4a11f_1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53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bbdd4ca84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6bbdd4ca84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" y="0"/>
            <a:ext cx="9144048" cy="5133089"/>
            <a:chOff x="-25" y="0"/>
            <a:chExt cx="9144048" cy="513308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5" y="0"/>
              <a:ext cx="9144047" cy="5133088"/>
              <a:chOff x="-25" y="0"/>
              <a:chExt cx="9144047" cy="5133088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406205" y="2835200"/>
                <a:ext cx="6737787" cy="2297888"/>
              </a:xfrm>
              <a:custGeom>
                <a:avLst/>
                <a:gdLst/>
                <a:ahLst/>
                <a:cxnLst/>
                <a:rect l="l" t="t" r="r" b="b"/>
                <a:pathLst>
                  <a:path w="33456" h="11410" extrusionOk="0">
                    <a:moveTo>
                      <a:pt x="22424" y="1"/>
                    </a:moveTo>
                    <a:cubicBezTo>
                      <a:pt x="16324" y="1"/>
                      <a:pt x="10216" y="1853"/>
                      <a:pt x="5291" y="5466"/>
                    </a:cubicBezTo>
                    <a:cubicBezTo>
                      <a:pt x="3145" y="7038"/>
                      <a:pt x="1158" y="9055"/>
                      <a:pt x="1" y="11410"/>
                    </a:cubicBezTo>
                    <a:lnTo>
                      <a:pt x="10841" y="11410"/>
                    </a:lnTo>
                    <a:cubicBezTo>
                      <a:pt x="13276" y="8184"/>
                      <a:pt x="17056" y="5854"/>
                      <a:pt x="20972" y="5009"/>
                    </a:cubicBezTo>
                    <a:cubicBezTo>
                      <a:pt x="22163" y="4754"/>
                      <a:pt x="23375" y="4631"/>
                      <a:pt x="24588" y="4631"/>
                    </a:cubicBezTo>
                    <a:cubicBezTo>
                      <a:pt x="27653" y="4631"/>
                      <a:pt x="30721" y="5417"/>
                      <a:pt x="33456" y="6840"/>
                    </a:cubicBezTo>
                    <a:lnTo>
                      <a:pt x="33456" y="2151"/>
                    </a:lnTo>
                    <a:cubicBezTo>
                      <a:pt x="29971" y="710"/>
                      <a:pt x="26199" y="1"/>
                      <a:pt x="22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25" y="0"/>
                <a:ext cx="1609721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13510" extrusionOk="0">
                    <a:moveTo>
                      <a:pt x="1" y="1"/>
                    </a:moveTo>
                    <a:lnTo>
                      <a:pt x="1" y="10726"/>
                    </a:lnTo>
                    <a:cubicBezTo>
                      <a:pt x="2821" y="12270"/>
                      <a:pt x="5968" y="13216"/>
                      <a:pt x="9173" y="13471"/>
                    </a:cubicBezTo>
                    <a:cubicBezTo>
                      <a:pt x="9467" y="13495"/>
                      <a:pt x="9769" y="13510"/>
                      <a:pt x="10071" y="13510"/>
                    </a:cubicBezTo>
                    <a:cubicBezTo>
                      <a:pt x="11246" y="13510"/>
                      <a:pt x="12433" y="13283"/>
                      <a:pt x="13226" y="12461"/>
                    </a:cubicBezTo>
                    <a:cubicBezTo>
                      <a:pt x="14300" y="11341"/>
                      <a:pt x="14232" y="9575"/>
                      <a:pt x="14001" y="8044"/>
                    </a:cubicBezTo>
                    <a:cubicBezTo>
                      <a:pt x="13562" y="5173"/>
                      <a:pt x="12728" y="2274"/>
                      <a:pt x="10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123" y="1345453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254000" y="0"/>
                <a:ext cx="2890022" cy="2725961"/>
              </a:xfrm>
              <a:custGeom>
                <a:avLst/>
                <a:gdLst/>
                <a:ahLst/>
                <a:cxnLst/>
                <a:rect l="l" t="t" r="r" b="b"/>
                <a:pathLst>
                  <a:path w="39212" h="36986" extrusionOk="0">
                    <a:moveTo>
                      <a:pt x="6787" y="1"/>
                    </a:moveTo>
                    <a:cubicBezTo>
                      <a:pt x="6305" y="2741"/>
                      <a:pt x="6839" y="5663"/>
                      <a:pt x="8309" y="8028"/>
                    </a:cubicBezTo>
                    <a:cubicBezTo>
                      <a:pt x="9017" y="9164"/>
                      <a:pt x="9935" y="10198"/>
                      <a:pt x="10350" y="11474"/>
                    </a:cubicBezTo>
                    <a:cubicBezTo>
                      <a:pt x="11278" y="14342"/>
                      <a:pt x="9370" y="17353"/>
                      <a:pt x="7196" y="19439"/>
                    </a:cubicBezTo>
                    <a:cubicBezTo>
                      <a:pt x="5019" y="21525"/>
                      <a:pt x="2385" y="23348"/>
                      <a:pt x="1235" y="26135"/>
                    </a:cubicBezTo>
                    <a:cubicBezTo>
                      <a:pt x="0" y="29132"/>
                      <a:pt x="933" y="32881"/>
                      <a:pt x="3430" y="34946"/>
                    </a:cubicBezTo>
                    <a:cubicBezTo>
                      <a:pt x="5159" y="36380"/>
                      <a:pt x="7464" y="36986"/>
                      <a:pt x="9714" y="36986"/>
                    </a:cubicBezTo>
                    <a:cubicBezTo>
                      <a:pt x="9771" y="36986"/>
                      <a:pt x="9827" y="36985"/>
                      <a:pt x="9884" y="36984"/>
                    </a:cubicBezTo>
                    <a:cubicBezTo>
                      <a:pt x="12187" y="36950"/>
                      <a:pt x="14439" y="36342"/>
                      <a:pt x="16627" y="35610"/>
                    </a:cubicBezTo>
                    <a:cubicBezTo>
                      <a:pt x="24844" y="32875"/>
                      <a:pt x="32397" y="28469"/>
                      <a:pt x="39212" y="23086"/>
                    </a:cubicBezTo>
                    <a:lnTo>
                      <a:pt x="39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61045" y="7693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61045" y="909777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797900" y="495850"/>
            <a:ext cx="439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797888" y="2575950"/>
            <a:ext cx="2383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MAIN_POINT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-3860422" y="0"/>
            <a:ext cx="13004386" cy="9096660"/>
            <a:chOff x="-3860422" y="0"/>
            <a:chExt cx="13004386" cy="9096660"/>
          </a:xfrm>
        </p:grpSpPr>
        <p:sp>
          <p:nvSpPr>
            <p:cNvPr id="171" name="Google Shape;171;p17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3600617">
              <a:off x="-2990262" y="34718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7"/>
          <p:cNvSpPr txBox="1">
            <a:spLocks noGrp="1"/>
          </p:cNvSpPr>
          <p:nvPr>
            <p:ph type="subTitle" idx="1"/>
          </p:nvPr>
        </p:nvSpPr>
        <p:spPr>
          <a:xfrm>
            <a:off x="3124875" y="2372438"/>
            <a:ext cx="5302800" cy="8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2"/>
          </p:nvPr>
        </p:nvSpPr>
        <p:spPr>
          <a:xfrm>
            <a:off x="5184975" y="3091257"/>
            <a:ext cx="32427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8"/>
          <p:cNvGrpSpPr/>
          <p:nvPr/>
        </p:nvGrpSpPr>
        <p:grpSpPr>
          <a:xfrm rot="10800000">
            <a:off x="-615847" y="-261613"/>
            <a:ext cx="12538772" cy="6103408"/>
            <a:chOff x="-3449725" y="-661825"/>
            <a:chExt cx="12538772" cy="6103408"/>
          </a:xfrm>
        </p:grpSpPr>
        <p:sp>
          <p:nvSpPr>
            <p:cNvPr id="178" name="Google Shape;178;p18"/>
            <p:cNvSpPr/>
            <p:nvPr/>
          </p:nvSpPr>
          <p:spPr>
            <a:xfrm rot="10800000" flipH="1">
              <a:off x="-17340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3449725" y="3018422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 rot="10800000" flipH="1">
              <a:off x="2351260" y="-6618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rot="10800000" flipH="1">
              <a:off x="66953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8"/>
          <p:cNvSpPr txBox="1">
            <a:spLocks noGrp="1"/>
          </p:cNvSpPr>
          <p:nvPr>
            <p:ph type="ctrTitle"/>
          </p:nvPr>
        </p:nvSpPr>
        <p:spPr>
          <a:xfrm>
            <a:off x="5184225" y="1421420"/>
            <a:ext cx="22257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1"/>
          </p:nvPr>
        </p:nvSpPr>
        <p:spPr>
          <a:xfrm>
            <a:off x="5184225" y="1773450"/>
            <a:ext cx="2357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ctrTitle" idx="2"/>
          </p:nvPr>
        </p:nvSpPr>
        <p:spPr>
          <a:xfrm>
            <a:off x="5184225" y="2869250"/>
            <a:ext cx="22257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3"/>
          </p:nvPr>
        </p:nvSpPr>
        <p:spPr>
          <a:xfrm>
            <a:off x="5184225" y="3220925"/>
            <a:ext cx="2357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title" idx="4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1685850" y="445025"/>
            <a:ext cx="577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/>
          </p:nvPr>
        </p:nvSpPr>
        <p:spPr>
          <a:xfrm>
            <a:off x="1290594" y="2884000"/>
            <a:ext cx="2909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1290594" y="323550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 idx="3"/>
          </p:nvPr>
        </p:nvSpPr>
        <p:spPr>
          <a:xfrm>
            <a:off x="4943700" y="2884000"/>
            <a:ext cx="2909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4"/>
          </p:nvPr>
        </p:nvSpPr>
        <p:spPr>
          <a:xfrm>
            <a:off x="4943700" y="323550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9"/>
          <p:cNvSpPr/>
          <p:nvPr/>
        </p:nvSpPr>
        <p:spPr>
          <a:xfrm rot="10800000">
            <a:off x="0" y="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-25" y="4272475"/>
            <a:ext cx="9143989" cy="860614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/>
          <p:nvPr/>
        </p:nvSpPr>
        <p:spPr>
          <a:xfrm rot="3600617">
            <a:off x="-2990262" y="3929040"/>
            <a:ext cx="4754679" cy="475493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6814253" y="3500673"/>
            <a:ext cx="2403386" cy="1642748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2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1"/>
          <p:cNvGrpSpPr/>
          <p:nvPr/>
        </p:nvGrpSpPr>
        <p:grpSpPr>
          <a:xfrm>
            <a:off x="0" y="-2"/>
            <a:ext cx="11885298" cy="5214361"/>
            <a:chOff x="0" y="-2"/>
            <a:chExt cx="11885298" cy="5214361"/>
          </a:xfrm>
        </p:grpSpPr>
        <p:sp>
          <p:nvSpPr>
            <p:cNvPr id="213" name="Google Shape;213;p21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 flipH="1">
              <a:off x="0" y="3871925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468111" y="1028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1"/>
          <p:cNvSpPr txBox="1">
            <a:spLocks noGrp="1"/>
          </p:cNvSpPr>
          <p:nvPr>
            <p:ph type="ctrTitle"/>
          </p:nvPr>
        </p:nvSpPr>
        <p:spPr>
          <a:xfrm>
            <a:off x="4783315" y="2723650"/>
            <a:ext cx="15279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4722115" y="3065650"/>
            <a:ext cx="16503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ctrTitle" idx="2"/>
          </p:nvPr>
        </p:nvSpPr>
        <p:spPr>
          <a:xfrm>
            <a:off x="6673537" y="3065650"/>
            <a:ext cx="1650300" cy="78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subTitle" idx="3"/>
          </p:nvPr>
        </p:nvSpPr>
        <p:spPr>
          <a:xfrm>
            <a:off x="6734737" y="2723650"/>
            <a:ext cx="1527900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21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ctrTitle" idx="4"/>
          </p:nvPr>
        </p:nvSpPr>
        <p:spPr>
          <a:xfrm>
            <a:off x="2831899" y="2723650"/>
            <a:ext cx="15279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5"/>
          </p:nvPr>
        </p:nvSpPr>
        <p:spPr>
          <a:xfrm>
            <a:off x="2770699" y="3065650"/>
            <a:ext cx="16503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ctrTitle" idx="6"/>
          </p:nvPr>
        </p:nvSpPr>
        <p:spPr>
          <a:xfrm>
            <a:off x="881363" y="2723650"/>
            <a:ext cx="15279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4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7"/>
          </p:nvPr>
        </p:nvSpPr>
        <p:spPr>
          <a:xfrm>
            <a:off x="820163" y="3065650"/>
            <a:ext cx="16503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 idx="8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 rot="10800000" flipH="1">
            <a:off x="-578202" y="-429897"/>
            <a:ext cx="1625509" cy="130302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224600" y="2999197"/>
            <a:ext cx="6063998" cy="242316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/>
          <p:nvPr/>
        </p:nvSpPr>
        <p:spPr>
          <a:xfrm rot="10800000" flipH="1">
            <a:off x="4441485" y="-574750"/>
            <a:ext cx="6737787" cy="2297888"/>
          </a:xfrm>
          <a:custGeom>
            <a:avLst/>
            <a:gdLst/>
            <a:ahLst/>
            <a:cxnLst/>
            <a:rect l="l" t="t" r="r" b="b"/>
            <a:pathLst>
              <a:path w="33456" h="11410" extrusionOk="0">
                <a:moveTo>
                  <a:pt x="22424" y="1"/>
                </a:moveTo>
                <a:cubicBezTo>
                  <a:pt x="16324" y="1"/>
                  <a:pt x="10216" y="1853"/>
                  <a:pt x="5291" y="5466"/>
                </a:cubicBezTo>
                <a:cubicBezTo>
                  <a:pt x="3145" y="7038"/>
                  <a:pt x="1158" y="9055"/>
                  <a:pt x="1" y="11410"/>
                </a:cubicBezTo>
                <a:lnTo>
                  <a:pt x="10841" y="11410"/>
                </a:lnTo>
                <a:cubicBezTo>
                  <a:pt x="13276" y="8184"/>
                  <a:pt x="17056" y="5854"/>
                  <a:pt x="20972" y="5009"/>
                </a:cubicBezTo>
                <a:cubicBezTo>
                  <a:pt x="22163" y="4754"/>
                  <a:pt x="23375" y="4631"/>
                  <a:pt x="24588" y="4631"/>
                </a:cubicBezTo>
                <a:cubicBezTo>
                  <a:pt x="27653" y="4631"/>
                  <a:pt x="30721" y="5417"/>
                  <a:pt x="33456" y="6840"/>
                </a:cubicBezTo>
                <a:lnTo>
                  <a:pt x="33456" y="2151"/>
                </a:lnTo>
                <a:cubicBezTo>
                  <a:pt x="29971" y="710"/>
                  <a:pt x="26199" y="1"/>
                  <a:pt x="224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 rot="5400000">
            <a:off x="-352225" y="367590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1"/>
          </p:nvPr>
        </p:nvSpPr>
        <p:spPr>
          <a:xfrm>
            <a:off x="2115750" y="2696050"/>
            <a:ext cx="4912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1770300" y="1599561"/>
            <a:ext cx="56034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BODY_1_2_1_2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 rot="10800000">
            <a:off x="0" y="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-25" y="4272475"/>
            <a:ext cx="9143989" cy="860614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3600617">
            <a:off x="-2990262" y="3929040"/>
            <a:ext cx="4754679" cy="475493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6814253" y="3500673"/>
            <a:ext cx="2403386" cy="1642748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title" idx="2"/>
          </p:nvPr>
        </p:nvSpPr>
        <p:spPr>
          <a:xfrm>
            <a:off x="3062850" y="3348275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ubTitle" idx="1"/>
          </p:nvPr>
        </p:nvSpPr>
        <p:spPr>
          <a:xfrm>
            <a:off x="3263250" y="3695775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 idx="3"/>
          </p:nvPr>
        </p:nvSpPr>
        <p:spPr>
          <a:xfrm>
            <a:off x="942525" y="194585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subTitle" idx="4"/>
          </p:nvPr>
        </p:nvSpPr>
        <p:spPr>
          <a:xfrm>
            <a:off x="1142925" y="2293075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 idx="5"/>
          </p:nvPr>
        </p:nvSpPr>
        <p:spPr>
          <a:xfrm>
            <a:off x="5183175" y="194585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6"/>
          </p:nvPr>
        </p:nvSpPr>
        <p:spPr>
          <a:xfrm>
            <a:off x="5383575" y="2285400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2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6"/>
          <p:cNvGrpSpPr/>
          <p:nvPr/>
        </p:nvGrpSpPr>
        <p:grpSpPr>
          <a:xfrm>
            <a:off x="92" y="5"/>
            <a:ext cx="9143908" cy="5143414"/>
            <a:chOff x="92" y="5"/>
            <a:chExt cx="9143908" cy="5143414"/>
          </a:xfrm>
        </p:grpSpPr>
        <p:sp>
          <p:nvSpPr>
            <p:cNvPr id="271" name="Google Shape;271;p26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 flipH="1">
              <a:off x="92" y="3901472"/>
              <a:ext cx="1817004" cy="1241947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" name="Google Shape;273;p26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274" name="Google Shape;274;p26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" name="Google Shape;277;p26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6"/>
          <p:cNvSpPr txBox="1">
            <a:spLocks noGrp="1"/>
          </p:cNvSpPr>
          <p:nvPr>
            <p:ph type="subTitle" idx="1"/>
          </p:nvPr>
        </p:nvSpPr>
        <p:spPr>
          <a:xfrm>
            <a:off x="1325075" y="3530200"/>
            <a:ext cx="26742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subTitle" idx="2"/>
          </p:nvPr>
        </p:nvSpPr>
        <p:spPr>
          <a:xfrm>
            <a:off x="1325075" y="2477206"/>
            <a:ext cx="26742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subTitle" idx="3"/>
          </p:nvPr>
        </p:nvSpPr>
        <p:spPr>
          <a:xfrm>
            <a:off x="1325075" y="1413800"/>
            <a:ext cx="26742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subTitle" idx="4"/>
          </p:nvPr>
        </p:nvSpPr>
        <p:spPr>
          <a:xfrm>
            <a:off x="1325084" y="3349050"/>
            <a:ext cx="1942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subTitle" idx="5"/>
          </p:nvPr>
        </p:nvSpPr>
        <p:spPr>
          <a:xfrm>
            <a:off x="1325084" y="2288875"/>
            <a:ext cx="1942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6"/>
          </p:nvPr>
        </p:nvSpPr>
        <p:spPr>
          <a:xfrm>
            <a:off x="1325084" y="1228700"/>
            <a:ext cx="1942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9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/>
          <p:nvPr/>
        </p:nvSpPr>
        <p:spPr>
          <a:xfrm>
            <a:off x="-570751" y="3893277"/>
            <a:ext cx="1560571" cy="1250967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3765775" y="0"/>
            <a:ext cx="5378318" cy="5072907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 flipH="1">
            <a:off x="5894924" y="0"/>
            <a:ext cx="3249135" cy="507025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7"/>
          <p:cNvGrpSpPr/>
          <p:nvPr/>
        </p:nvGrpSpPr>
        <p:grpSpPr>
          <a:xfrm>
            <a:off x="169125" y="184750"/>
            <a:ext cx="8797108" cy="4746297"/>
            <a:chOff x="169125" y="-3414650"/>
            <a:chExt cx="8797108" cy="4746297"/>
          </a:xfrm>
        </p:grpSpPr>
        <p:sp>
          <p:nvSpPr>
            <p:cNvPr id="290" name="Google Shape;290;p27"/>
            <p:cNvSpPr/>
            <p:nvPr/>
          </p:nvSpPr>
          <p:spPr>
            <a:xfrm>
              <a:off x="169125" y="-3414650"/>
              <a:ext cx="326100" cy="440104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title" idx="2"/>
          </p:nvPr>
        </p:nvSpPr>
        <p:spPr>
          <a:xfrm>
            <a:off x="3062850" y="2946038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ubTitle" idx="1"/>
          </p:nvPr>
        </p:nvSpPr>
        <p:spPr>
          <a:xfrm>
            <a:off x="3263250" y="3295388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title" idx="3"/>
          </p:nvPr>
        </p:nvSpPr>
        <p:spPr>
          <a:xfrm>
            <a:off x="409125" y="2946038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4"/>
          </p:nvPr>
        </p:nvSpPr>
        <p:spPr>
          <a:xfrm>
            <a:off x="609525" y="3295388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5"/>
          </p:nvPr>
        </p:nvSpPr>
        <p:spPr>
          <a:xfrm>
            <a:off x="5716575" y="2946038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6"/>
          </p:nvPr>
        </p:nvSpPr>
        <p:spPr>
          <a:xfrm>
            <a:off x="5916975" y="3295388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TITLE_AND_BODY_1_2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8"/>
          <p:cNvGrpSpPr/>
          <p:nvPr/>
        </p:nvGrpSpPr>
        <p:grpSpPr>
          <a:xfrm>
            <a:off x="-690151" y="-2"/>
            <a:ext cx="10525851" cy="5144462"/>
            <a:chOff x="-690151" y="-2"/>
            <a:chExt cx="10525851" cy="5144462"/>
          </a:xfrm>
        </p:grpSpPr>
        <p:sp>
          <p:nvSpPr>
            <p:cNvPr id="302" name="Google Shape;302;p28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8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28"/>
            <p:cNvSpPr/>
            <p:nvPr/>
          </p:nvSpPr>
          <p:spPr>
            <a:xfrm flipH="1">
              <a:off x="5468749" y="1643750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6234875" y="2305150"/>
            <a:ext cx="21951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title" idx="2" hasCustomPrompt="1"/>
          </p:nvPr>
        </p:nvSpPr>
        <p:spPr>
          <a:xfrm>
            <a:off x="6522300" y="14914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1"/>
          </p:nvPr>
        </p:nvSpPr>
        <p:spPr>
          <a:xfrm>
            <a:off x="5992475" y="3174450"/>
            <a:ext cx="24375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TITLE_AND_DESCRIPTION_1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/>
          <p:nvPr/>
        </p:nvSpPr>
        <p:spPr>
          <a:xfrm rot="10800000">
            <a:off x="2746708" y="-236896"/>
            <a:ext cx="6324992" cy="5617287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 rot="-5400000" flipH="1">
            <a:off x="-440841" y="240434"/>
            <a:ext cx="2978896" cy="2295737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4893725" y="2655950"/>
            <a:ext cx="3079500" cy="56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1"/>
          </p:nvPr>
        </p:nvSpPr>
        <p:spPr>
          <a:xfrm>
            <a:off x="5088500" y="3414975"/>
            <a:ext cx="28848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title" idx="2" hasCustomPrompt="1"/>
          </p:nvPr>
        </p:nvSpPr>
        <p:spPr>
          <a:xfrm>
            <a:off x="5740100" y="1047025"/>
            <a:ext cx="2233200" cy="16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8" name="Google Shape;318;p29"/>
          <p:cNvSpPr/>
          <p:nvPr/>
        </p:nvSpPr>
        <p:spPr>
          <a:xfrm rot="10800000" flipH="1">
            <a:off x="3" y="3790806"/>
            <a:ext cx="1755224" cy="1352693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/>
          <p:nvPr/>
        </p:nvSpPr>
        <p:spPr>
          <a:xfrm rot="5470684">
            <a:off x="4064003" y="370490"/>
            <a:ext cx="209940" cy="225978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"/>
          <p:cNvSpPr/>
          <p:nvPr/>
        </p:nvSpPr>
        <p:spPr>
          <a:xfrm rot="5470737">
            <a:off x="3818032" y="4420676"/>
            <a:ext cx="369367" cy="355190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"/>
          <p:cNvSpPr/>
          <p:nvPr/>
        </p:nvSpPr>
        <p:spPr>
          <a:xfrm rot="9507153">
            <a:off x="1258996" y="552274"/>
            <a:ext cx="219888" cy="211463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>
            <a:off x="-491485" y="2982222"/>
            <a:ext cx="6327283" cy="2528370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0"/>
            <a:ext cx="9137824" cy="5133101"/>
            <a:chOff x="0" y="0"/>
            <a:chExt cx="9137824" cy="5133101"/>
          </a:xfrm>
        </p:grpSpPr>
        <p:sp>
          <p:nvSpPr>
            <p:cNvPr id="25" name="Google Shape;25;p3"/>
            <p:cNvSpPr/>
            <p:nvPr/>
          </p:nvSpPr>
          <p:spPr>
            <a:xfrm rot="10800000">
              <a:off x="7722839" y="4042618"/>
              <a:ext cx="1414985" cy="1090482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1795905" y="186181"/>
              <a:ext cx="6030168" cy="4556029"/>
              <a:chOff x="1795905" y="186181"/>
              <a:chExt cx="6030168" cy="4556029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827650" y="827400"/>
                <a:ext cx="3488700" cy="348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70684">
                <a:off x="7513653" y="180465"/>
                <a:ext cx="209940" cy="225978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5470737">
                <a:off x="7460032" y="4376313"/>
                <a:ext cx="369367" cy="35519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rot="9507153">
                <a:off x="1827046" y="1574774"/>
                <a:ext cx="219888" cy="21146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3618150" y="13390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/>
          </p:nvPr>
        </p:nvSpPr>
        <p:spPr>
          <a:xfrm>
            <a:off x="1408350" y="2166830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34250" y="3075100"/>
            <a:ext cx="2875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TITLE_AND_BODY_1_2_1_1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0"/>
          <p:cNvGrpSpPr/>
          <p:nvPr/>
        </p:nvGrpSpPr>
        <p:grpSpPr>
          <a:xfrm>
            <a:off x="-690151" y="-2"/>
            <a:ext cx="12033801" cy="5392337"/>
            <a:chOff x="-690151" y="-2"/>
            <a:chExt cx="12033801" cy="5392337"/>
          </a:xfrm>
        </p:grpSpPr>
        <p:sp>
          <p:nvSpPr>
            <p:cNvPr id="324" name="Google Shape;324;p30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30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326" name="Google Shape;326;p30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30"/>
            <p:cNvSpPr/>
            <p:nvPr/>
          </p:nvSpPr>
          <p:spPr>
            <a:xfrm flipH="1">
              <a:off x="6976699" y="1891625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1408350" y="1390742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title" idx="2" hasCustomPrompt="1"/>
          </p:nvPr>
        </p:nvSpPr>
        <p:spPr>
          <a:xfrm>
            <a:off x="3618150" y="5770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1"/>
          </p:nvPr>
        </p:nvSpPr>
        <p:spPr>
          <a:xfrm>
            <a:off x="1361850" y="2260046"/>
            <a:ext cx="64203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2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>
            <a:spLocks noGrp="1"/>
          </p:cNvSpPr>
          <p:nvPr>
            <p:ph type="body" idx="1"/>
          </p:nvPr>
        </p:nvSpPr>
        <p:spPr>
          <a:xfrm>
            <a:off x="713850" y="1107450"/>
            <a:ext cx="7913700" cy="3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800"/>
              <a:buFont typeface="Lexend Deca"/>
              <a:buChar char="●"/>
              <a:defRPr sz="125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E0E0E"/>
              </a:buClr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E0E0E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9" name="Google Shape;369;p34"/>
          <p:cNvGrpSpPr/>
          <p:nvPr/>
        </p:nvGrpSpPr>
        <p:grpSpPr>
          <a:xfrm>
            <a:off x="-2903425" y="0"/>
            <a:ext cx="12047388" cy="7827050"/>
            <a:chOff x="-2903425" y="0"/>
            <a:chExt cx="12047388" cy="7827050"/>
          </a:xfrm>
        </p:grpSpPr>
        <p:sp>
          <p:nvSpPr>
            <p:cNvPr id="370" name="Google Shape;370;p34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 rot="3600660">
              <a:off x="-2291381" y="3870094"/>
              <a:ext cx="3344912" cy="3344912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34"/>
          <p:cNvSpPr/>
          <p:nvPr/>
        </p:nvSpPr>
        <p:spPr>
          <a:xfrm>
            <a:off x="6056916" y="2983037"/>
            <a:ext cx="3160735" cy="2160406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5"/>
          <p:cNvGrpSpPr/>
          <p:nvPr/>
        </p:nvGrpSpPr>
        <p:grpSpPr>
          <a:xfrm>
            <a:off x="-246502" y="44875"/>
            <a:ext cx="9390546" cy="5143162"/>
            <a:chOff x="-246502" y="44875"/>
            <a:chExt cx="9390546" cy="5143162"/>
          </a:xfrm>
        </p:grpSpPr>
        <p:sp>
          <p:nvSpPr>
            <p:cNvPr id="376" name="Google Shape;376;p35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35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378" name="Google Shape;378;p35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" name="Google Shape;382;p35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rot="10800000">
              <a:off x="5366582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subTitle" idx="1"/>
          </p:nvPr>
        </p:nvSpPr>
        <p:spPr>
          <a:xfrm>
            <a:off x="2193150" y="1083200"/>
            <a:ext cx="4757700" cy="12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 rot="10800000">
            <a:off x="7353624" y="-2"/>
            <a:ext cx="2290182" cy="1835829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 flipH="1">
            <a:off x="5821300" y="2791197"/>
            <a:ext cx="6063998" cy="242316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6"/>
          <p:cNvSpPr/>
          <p:nvPr/>
        </p:nvSpPr>
        <p:spPr>
          <a:xfrm flipH="1">
            <a:off x="0" y="3871925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6"/>
          <p:cNvSpPr/>
          <p:nvPr/>
        </p:nvSpPr>
        <p:spPr>
          <a:xfrm>
            <a:off x="271119" y="212480"/>
            <a:ext cx="595618" cy="572703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1_3_1_1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7"/>
          <p:cNvGrpSpPr/>
          <p:nvPr/>
        </p:nvGrpSpPr>
        <p:grpSpPr>
          <a:xfrm>
            <a:off x="-152410" y="0"/>
            <a:ext cx="9338910" cy="5221448"/>
            <a:chOff x="-152410" y="0"/>
            <a:chExt cx="9338910" cy="5221448"/>
          </a:xfrm>
        </p:grpSpPr>
        <p:sp>
          <p:nvSpPr>
            <p:cNvPr id="394" name="Google Shape;394;p37"/>
            <p:cNvSpPr/>
            <p:nvPr/>
          </p:nvSpPr>
          <p:spPr>
            <a:xfrm rot="10800000" flipH="1">
              <a:off x="-152410" y="3991667"/>
              <a:ext cx="1579980" cy="1217639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37"/>
            <p:cNvGrpSpPr/>
            <p:nvPr/>
          </p:nvGrpSpPr>
          <p:grpSpPr>
            <a:xfrm>
              <a:off x="5389067" y="959790"/>
              <a:ext cx="3797433" cy="4261658"/>
              <a:chOff x="5389067" y="959790"/>
              <a:chExt cx="3797433" cy="4261658"/>
            </a:xfrm>
          </p:grpSpPr>
          <p:sp>
            <p:nvSpPr>
              <p:cNvPr id="396" name="Google Shape;396;p37"/>
              <p:cNvSpPr/>
              <p:nvPr/>
            </p:nvSpPr>
            <p:spPr>
              <a:xfrm flipH="1">
                <a:off x="5389067" y="1848905"/>
                <a:ext cx="3797433" cy="3372543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8591236" y="959790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37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7"/>
          <p:cNvSpPr txBox="1">
            <a:spLocks noGrp="1"/>
          </p:cNvSpPr>
          <p:nvPr>
            <p:ph type="subTitle" idx="1"/>
          </p:nvPr>
        </p:nvSpPr>
        <p:spPr>
          <a:xfrm>
            <a:off x="1177500" y="2148875"/>
            <a:ext cx="2648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2"/>
          </p:nvPr>
        </p:nvSpPr>
        <p:spPr>
          <a:xfrm>
            <a:off x="1177498" y="2701950"/>
            <a:ext cx="3160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8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38"/>
          <p:cNvGrpSpPr/>
          <p:nvPr/>
        </p:nvGrpSpPr>
        <p:grpSpPr>
          <a:xfrm>
            <a:off x="-3860422" y="0"/>
            <a:ext cx="13004386" cy="9553860"/>
            <a:chOff x="-3860422" y="0"/>
            <a:chExt cx="13004386" cy="9553860"/>
          </a:xfrm>
        </p:grpSpPr>
        <p:sp>
          <p:nvSpPr>
            <p:cNvPr id="404" name="Google Shape;404;p38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 rot="3600617">
              <a:off x="-2990262" y="39290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6056916" y="2983037"/>
            <a:ext cx="3160735" cy="2160406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8"/>
          <p:cNvSpPr/>
          <p:nvPr/>
        </p:nvSpPr>
        <p:spPr>
          <a:xfrm rot="10800000" flipH="1">
            <a:off x="7197425" y="-44541"/>
            <a:ext cx="1999690" cy="1366816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8"/>
          <p:cNvSpPr txBox="1">
            <a:spLocks noGrp="1"/>
          </p:cNvSpPr>
          <p:nvPr>
            <p:ph type="body" idx="1"/>
          </p:nvPr>
        </p:nvSpPr>
        <p:spPr>
          <a:xfrm>
            <a:off x="4704675" y="1506975"/>
            <a:ext cx="3384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8_2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2125950" y="3870950"/>
            <a:ext cx="48921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 rot="-5400000" flipH="1">
            <a:off x="8363971" y="-185970"/>
            <a:ext cx="337407" cy="924597"/>
            <a:chOff x="8514266" y="1265155"/>
            <a:chExt cx="337407" cy="924597"/>
          </a:xfrm>
        </p:grpSpPr>
        <p:sp>
          <p:nvSpPr>
            <p:cNvPr id="414" name="Google Shape;414;p39"/>
            <p:cNvSpPr/>
            <p:nvPr/>
          </p:nvSpPr>
          <p:spPr>
            <a:xfrm>
              <a:off x="8514266" y="1265155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8514266" y="1496032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8514266" y="1727393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8514266" y="1958270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39"/>
          <p:cNvSpPr/>
          <p:nvPr/>
        </p:nvSpPr>
        <p:spPr>
          <a:xfrm rot="-5400000" flipH="1">
            <a:off x="-946474" y="3790475"/>
            <a:ext cx="2242956" cy="350011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9"/>
          <p:cNvSpPr/>
          <p:nvPr/>
        </p:nvSpPr>
        <p:spPr>
          <a:xfrm rot="5400000" flipH="1">
            <a:off x="6944307" y="3026813"/>
            <a:ext cx="3777462" cy="1364799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9"/>
          <p:cNvSpPr/>
          <p:nvPr/>
        </p:nvSpPr>
        <p:spPr>
          <a:xfrm rot="7199737">
            <a:off x="-1851981" y="-1577874"/>
            <a:ext cx="3112012" cy="3112162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_1_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40"/>
          <p:cNvGrpSpPr/>
          <p:nvPr/>
        </p:nvGrpSpPr>
        <p:grpSpPr>
          <a:xfrm>
            <a:off x="-2984950" y="-52225"/>
            <a:ext cx="12150200" cy="5266583"/>
            <a:chOff x="-2984950" y="-52225"/>
            <a:chExt cx="12150200" cy="5266583"/>
          </a:xfrm>
        </p:grpSpPr>
        <p:sp>
          <p:nvSpPr>
            <p:cNvPr id="423" name="Google Shape;423;p40"/>
            <p:cNvSpPr/>
            <p:nvPr/>
          </p:nvSpPr>
          <p:spPr>
            <a:xfrm rot="10800000" flipH="1">
              <a:off x="-7434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-298495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 rot="10800000" flipH="1">
              <a:off x="2427460" y="-522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713850" y="2128825"/>
            <a:ext cx="34962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subTitle" idx="1"/>
          </p:nvPr>
        </p:nvSpPr>
        <p:spPr>
          <a:xfrm>
            <a:off x="713850" y="2510350"/>
            <a:ext cx="31968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>
            <a:spLocks noGrp="1"/>
          </p:cNvSpPr>
          <p:nvPr>
            <p:ph type="title"/>
          </p:nvPr>
        </p:nvSpPr>
        <p:spPr>
          <a:xfrm>
            <a:off x="717225" y="783200"/>
            <a:ext cx="33687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41"/>
          <p:cNvSpPr/>
          <p:nvPr/>
        </p:nvSpPr>
        <p:spPr>
          <a:xfrm rot="10800000">
            <a:off x="0" y="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1"/>
          <p:cNvSpPr/>
          <p:nvPr/>
        </p:nvSpPr>
        <p:spPr>
          <a:xfrm rot="3600617">
            <a:off x="-2907637" y="3443615"/>
            <a:ext cx="4754679" cy="475493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1"/>
          <p:cNvSpPr/>
          <p:nvPr/>
        </p:nvSpPr>
        <p:spPr>
          <a:xfrm>
            <a:off x="6814253" y="3500673"/>
            <a:ext cx="2403386" cy="1642748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2"/>
          <p:cNvGrpSpPr/>
          <p:nvPr/>
        </p:nvGrpSpPr>
        <p:grpSpPr>
          <a:xfrm>
            <a:off x="-2" y="107625"/>
            <a:ext cx="9236996" cy="5913562"/>
            <a:chOff x="-2" y="107625"/>
            <a:chExt cx="9236996" cy="5913562"/>
          </a:xfrm>
        </p:grpSpPr>
        <p:grpSp>
          <p:nvGrpSpPr>
            <p:cNvPr id="436" name="Google Shape;436;p42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437" name="Google Shape;437;p42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2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2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2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42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 rot="10800000">
              <a:off x="5459532" y="465638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42"/>
          <p:cNvSpPr/>
          <p:nvPr/>
        </p:nvSpPr>
        <p:spPr>
          <a:xfrm rot="7199737">
            <a:off x="-1851981" y="-1577874"/>
            <a:ext cx="3112012" cy="3112162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1573800" y="445025"/>
            <a:ext cx="599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713850" y="1361550"/>
            <a:ext cx="7716000" cy="31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5_1_1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/>
          <p:nvPr/>
        </p:nvSpPr>
        <p:spPr>
          <a:xfrm rot="5400077" flipH="1">
            <a:off x="4664953" y="-1796929"/>
            <a:ext cx="4349199" cy="4897964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44"/>
          <p:cNvGrpSpPr/>
          <p:nvPr/>
        </p:nvGrpSpPr>
        <p:grpSpPr>
          <a:xfrm>
            <a:off x="-1696741" y="-637245"/>
            <a:ext cx="7885750" cy="5574039"/>
            <a:chOff x="681006" y="714113"/>
            <a:chExt cx="7276019" cy="5143051"/>
          </a:xfrm>
        </p:grpSpPr>
        <p:sp>
          <p:nvSpPr>
            <p:cNvPr id="460" name="Google Shape;460;p44"/>
            <p:cNvSpPr/>
            <p:nvPr/>
          </p:nvSpPr>
          <p:spPr>
            <a:xfrm flipH="1">
              <a:off x="681006" y="714113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 rot="10800000" flipH="1">
              <a:off x="696506" y="2955876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44"/>
          <p:cNvSpPr txBox="1">
            <a:spLocks noGrp="1"/>
          </p:cNvSpPr>
          <p:nvPr>
            <p:ph type="subTitle" idx="1"/>
          </p:nvPr>
        </p:nvSpPr>
        <p:spPr>
          <a:xfrm>
            <a:off x="944250" y="2579925"/>
            <a:ext cx="42075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44"/>
          <p:cNvSpPr txBox="1">
            <a:spLocks noGrp="1"/>
          </p:cNvSpPr>
          <p:nvPr>
            <p:ph type="title" hasCustomPrompt="1"/>
          </p:nvPr>
        </p:nvSpPr>
        <p:spPr>
          <a:xfrm>
            <a:off x="63750" y="1331279"/>
            <a:ext cx="5968500" cy="13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64" name="Google Shape;464;p44"/>
          <p:cNvSpPr/>
          <p:nvPr/>
        </p:nvSpPr>
        <p:spPr>
          <a:xfrm rot="-1067948" flipH="1">
            <a:off x="481677" y="688776"/>
            <a:ext cx="416315" cy="349692"/>
          </a:xfrm>
          <a:custGeom>
            <a:avLst/>
            <a:gdLst/>
            <a:ahLst/>
            <a:cxnLst/>
            <a:rect l="l" t="t" r="r" b="b"/>
            <a:pathLst>
              <a:path w="4168" h="3501" extrusionOk="0">
                <a:moveTo>
                  <a:pt x="0" y="0"/>
                </a:moveTo>
                <a:lnTo>
                  <a:pt x="2379" y="3501"/>
                </a:lnTo>
                <a:lnTo>
                  <a:pt x="4168" y="837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4"/>
          <p:cNvSpPr/>
          <p:nvPr/>
        </p:nvSpPr>
        <p:spPr>
          <a:xfrm flipH="1">
            <a:off x="5347342" y="734783"/>
            <a:ext cx="279478" cy="257703"/>
          </a:xfrm>
          <a:custGeom>
            <a:avLst/>
            <a:gdLst/>
            <a:ahLst/>
            <a:cxnLst/>
            <a:rect l="l" t="t" r="r" b="b"/>
            <a:pathLst>
              <a:path w="2798" h="2580" extrusionOk="0">
                <a:moveTo>
                  <a:pt x="1402" y="0"/>
                </a:moveTo>
                <a:lnTo>
                  <a:pt x="1" y="2579"/>
                </a:lnTo>
                <a:lnTo>
                  <a:pt x="2797" y="1722"/>
                </a:lnTo>
                <a:lnTo>
                  <a:pt x="14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4"/>
          <p:cNvSpPr/>
          <p:nvPr/>
        </p:nvSpPr>
        <p:spPr>
          <a:xfrm rot="3049217">
            <a:off x="1888164" y="4430090"/>
            <a:ext cx="378087" cy="363567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/>
          <p:nvPr/>
        </p:nvSpPr>
        <p:spPr>
          <a:xfrm>
            <a:off x="4000900" y="0"/>
            <a:ext cx="5143144" cy="4851176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3" y="0"/>
            <a:ext cx="2329707" cy="363549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45"/>
          <p:cNvGrpSpPr/>
          <p:nvPr/>
        </p:nvGrpSpPr>
        <p:grpSpPr>
          <a:xfrm>
            <a:off x="338161" y="230274"/>
            <a:ext cx="8628072" cy="933710"/>
            <a:chOff x="338161" y="-1616526"/>
            <a:chExt cx="8628072" cy="933710"/>
          </a:xfrm>
        </p:grpSpPr>
        <p:sp>
          <p:nvSpPr>
            <p:cNvPr id="471" name="Google Shape;471;p45"/>
            <p:cNvSpPr/>
            <p:nvPr/>
          </p:nvSpPr>
          <p:spPr>
            <a:xfrm>
              <a:off x="338161" y="-10463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8761045" y="-1616526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8761045" y="-1476124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45"/>
          <p:cNvSpPr txBox="1">
            <a:spLocks noGrp="1"/>
          </p:cNvSpPr>
          <p:nvPr>
            <p:ph type="title" hasCustomPrompt="1"/>
          </p:nvPr>
        </p:nvSpPr>
        <p:spPr>
          <a:xfrm>
            <a:off x="716250" y="505050"/>
            <a:ext cx="7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5" name="Google Shape;475;p45"/>
          <p:cNvSpPr txBox="1">
            <a:spLocks noGrp="1"/>
          </p:cNvSpPr>
          <p:nvPr>
            <p:ph type="body" idx="1"/>
          </p:nvPr>
        </p:nvSpPr>
        <p:spPr>
          <a:xfrm>
            <a:off x="2021250" y="1588125"/>
            <a:ext cx="5101500" cy="68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6" name="Google Shape;476;p45"/>
          <p:cNvSpPr/>
          <p:nvPr/>
        </p:nvSpPr>
        <p:spPr>
          <a:xfrm rot="2700000" flipH="1">
            <a:off x="-2127572" y="4645955"/>
            <a:ext cx="6737740" cy="2297872"/>
          </a:xfrm>
          <a:custGeom>
            <a:avLst/>
            <a:gdLst/>
            <a:ahLst/>
            <a:cxnLst/>
            <a:rect l="l" t="t" r="r" b="b"/>
            <a:pathLst>
              <a:path w="33456" h="11410" extrusionOk="0">
                <a:moveTo>
                  <a:pt x="22424" y="1"/>
                </a:moveTo>
                <a:cubicBezTo>
                  <a:pt x="16324" y="1"/>
                  <a:pt x="10216" y="1853"/>
                  <a:pt x="5291" y="5466"/>
                </a:cubicBezTo>
                <a:cubicBezTo>
                  <a:pt x="3145" y="7038"/>
                  <a:pt x="1158" y="9055"/>
                  <a:pt x="1" y="11410"/>
                </a:cubicBezTo>
                <a:lnTo>
                  <a:pt x="10841" y="11410"/>
                </a:lnTo>
                <a:cubicBezTo>
                  <a:pt x="13276" y="8184"/>
                  <a:pt x="17056" y="5854"/>
                  <a:pt x="20972" y="5009"/>
                </a:cubicBezTo>
                <a:cubicBezTo>
                  <a:pt x="22163" y="4754"/>
                  <a:pt x="23375" y="4631"/>
                  <a:pt x="24588" y="4631"/>
                </a:cubicBezTo>
                <a:cubicBezTo>
                  <a:pt x="27653" y="4631"/>
                  <a:pt x="30721" y="5417"/>
                  <a:pt x="33456" y="6840"/>
                </a:cubicBezTo>
                <a:lnTo>
                  <a:pt x="33456" y="2151"/>
                </a:lnTo>
                <a:cubicBezTo>
                  <a:pt x="29971" y="710"/>
                  <a:pt x="26199" y="1"/>
                  <a:pt x="224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5"/>
          <p:cNvSpPr/>
          <p:nvPr/>
        </p:nvSpPr>
        <p:spPr>
          <a:xfrm rot="10800000" flipH="1">
            <a:off x="7778950" y="2520150"/>
            <a:ext cx="2890022" cy="2725961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>
            <a:spLocks noGrp="1"/>
          </p:cNvSpPr>
          <p:nvPr>
            <p:ph type="title" hasCustomPrompt="1"/>
          </p:nvPr>
        </p:nvSpPr>
        <p:spPr>
          <a:xfrm>
            <a:off x="2891100" y="834425"/>
            <a:ext cx="336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46"/>
          <p:cNvSpPr txBox="1">
            <a:spLocks noGrp="1"/>
          </p:cNvSpPr>
          <p:nvPr>
            <p:ph type="title" idx="2" hasCustomPrompt="1"/>
          </p:nvPr>
        </p:nvSpPr>
        <p:spPr>
          <a:xfrm>
            <a:off x="2891100" y="3269850"/>
            <a:ext cx="336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46"/>
          <p:cNvSpPr txBox="1">
            <a:spLocks noGrp="1"/>
          </p:cNvSpPr>
          <p:nvPr>
            <p:ph type="title" idx="3" hasCustomPrompt="1"/>
          </p:nvPr>
        </p:nvSpPr>
        <p:spPr>
          <a:xfrm>
            <a:off x="2891100" y="2052150"/>
            <a:ext cx="336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46"/>
          <p:cNvSpPr txBox="1">
            <a:spLocks noGrp="1"/>
          </p:cNvSpPr>
          <p:nvPr>
            <p:ph type="subTitle" idx="1"/>
          </p:nvPr>
        </p:nvSpPr>
        <p:spPr>
          <a:xfrm>
            <a:off x="3262650" y="1317837"/>
            <a:ext cx="2618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46"/>
          <p:cNvSpPr txBox="1">
            <a:spLocks noGrp="1"/>
          </p:cNvSpPr>
          <p:nvPr>
            <p:ph type="subTitle" idx="4"/>
          </p:nvPr>
        </p:nvSpPr>
        <p:spPr>
          <a:xfrm>
            <a:off x="3262650" y="3753463"/>
            <a:ext cx="2618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46"/>
          <p:cNvSpPr txBox="1">
            <a:spLocks noGrp="1"/>
          </p:cNvSpPr>
          <p:nvPr>
            <p:ph type="subTitle" idx="5"/>
          </p:nvPr>
        </p:nvSpPr>
        <p:spPr>
          <a:xfrm>
            <a:off x="3262650" y="2533260"/>
            <a:ext cx="2618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46"/>
          <p:cNvSpPr/>
          <p:nvPr/>
        </p:nvSpPr>
        <p:spPr>
          <a:xfrm flipH="1">
            <a:off x="-51616" y="2847751"/>
            <a:ext cx="3463042" cy="2367037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6"/>
          <p:cNvSpPr/>
          <p:nvPr/>
        </p:nvSpPr>
        <p:spPr>
          <a:xfrm rot="10800000">
            <a:off x="6158934" y="2837359"/>
            <a:ext cx="2978896" cy="2295737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6"/>
          <p:cNvSpPr/>
          <p:nvPr/>
        </p:nvSpPr>
        <p:spPr>
          <a:xfrm rot="10800000">
            <a:off x="6315181" y="-449020"/>
            <a:ext cx="3864431" cy="3432044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46"/>
          <p:cNvGrpSpPr/>
          <p:nvPr/>
        </p:nvGrpSpPr>
        <p:grpSpPr>
          <a:xfrm>
            <a:off x="524811" y="1775715"/>
            <a:ext cx="8441422" cy="2926732"/>
            <a:chOff x="524811" y="-71085"/>
            <a:chExt cx="8441422" cy="2926732"/>
          </a:xfrm>
        </p:grpSpPr>
        <p:sp>
          <p:nvSpPr>
            <p:cNvPr id="489" name="Google Shape;489;p46"/>
            <p:cNvSpPr/>
            <p:nvPr/>
          </p:nvSpPr>
          <p:spPr>
            <a:xfrm>
              <a:off x="524811" y="-710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761045" y="2574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8761045" y="2714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2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48"/>
          <p:cNvGrpSpPr/>
          <p:nvPr/>
        </p:nvGrpSpPr>
        <p:grpSpPr>
          <a:xfrm>
            <a:off x="-246502" y="44875"/>
            <a:ext cx="9390546" cy="6057562"/>
            <a:chOff x="-246502" y="44875"/>
            <a:chExt cx="9390546" cy="6057562"/>
          </a:xfrm>
        </p:grpSpPr>
        <p:sp>
          <p:nvSpPr>
            <p:cNvPr id="513" name="Google Shape;513;p48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48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515" name="Google Shape;515;p48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8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8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8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48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8"/>
            <p:cNvSpPr/>
            <p:nvPr/>
          </p:nvSpPr>
          <p:spPr>
            <a:xfrm rot="10800000">
              <a:off x="5366582" y="47376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48"/>
          <p:cNvSpPr txBox="1">
            <a:spLocks noGrp="1"/>
          </p:cNvSpPr>
          <p:nvPr>
            <p:ph type="ctrTitle"/>
          </p:nvPr>
        </p:nvSpPr>
        <p:spPr>
          <a:xfrm>
            <a:off x="726600" y="1163650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2" name="Google Shape;522;p48"/>
          <p:cNvSpPr txBox="1">
            <a:spLocks noGrp="1"/>
          </p:cNvSpPr>
          <p:nvPr>
            <p:ph type="subTitle" idx="1"/>
          </p:nvPr>
        </p:nvSpPr>
        <p:spPr>
          <a:xfrm>
            <a:off x="726600" y="1528450"/>
            <a:ext cx="23094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3" name="Google Shape;523;p48"/>
          <p:cNvSpPr txBox="1">
            <a:spLocks noGrp="1"/>
          </p:cNvSpPr>
          <p:nvPr>
            <p:ph type="ctrTitle" idx="2"/>
          </p:nvPr>
        </p:nvSpPr>
        <p:spPr>
          <a:xfrm>
            <a:off x="726600" y="2357900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4" name="Google Shape;524;p48"/>
          <p:cNvSpPr txBox="1">
            <a:spLocks noGrp="1"/>
          </p:cNvSpPr>
          <p:nvPr>
            <p:ph type="subTitle" idx="3"/>
          </p:nvPr>
        </p:nvSpPr>
        <p:spPr>
          <a:xfrm>
            <a:off x="731789" y="2722706"/>
            <a:ext cx="23094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5" name="Google Shape;525;p48"/>
          <p:cNvSpPr txBox="1">
            <a:spLocks noGrp="1"/>
          </p:cNvSpPr>
          <p:nvPr>
            <p:ph type="ctrTitle" idx="4"/>
          </p:nvPr>
        </p:nvSpPr>
        <p:spPr>
          <a:xfrm>
            <a:off x="726600" y="3549038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6" name="Google Shape;526;p48"/>
          <p:cNvSpPr txBox="1">
            <a:spLocks noGrp="1"/>
          </p:cNvSpPr>
          <p:nvPr>
            <p:ph type="subTitle" idx="5"/>
          </p:nvPr>
        </p:nvSpPr>
        <p:spPr>
          <a:xfrm>
            <a:off x="726600" y="3913850"/>
            <a:ext cx="23094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7" name="Google Shape;527;p48"/>
          <p:cNvSpPr txBox="1">
            <a:spLocks noGrp="1"/>
          </p:cNvSpPr>
          <p:nvPr>
            <p:ph type="ctrTitle" idx="6"/>
          </p:nvPr>
        </p:nvSpPr>
        <p:spPr>
          <a:xfrm>
            <a:off x="7072501" y="1163650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8" name="Google Shape;528;p48"/>
          <p:cNvSpPr txBox="1">
            <a:spLocks noGrp="1"/>
          </p:cNvSpPr>
          <p:nvPr>
            <p:ph type="subTitle" idx="7"/>
          </p:nvPr>
        </p:nvSpPr>
        <p:spPr>
          <a:xfrm>
            <a:off x="6113177" y="1528450"/>
            <a:ext cx="23043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9" name="Google Shape;529;p48"/>
          <p:cNvSpPr txBox="1">
            <a:spLocks noGrp="1"/>
          </p:cNvSpPr>
          <p:nvPr>
            <p:ph type="ctrTitle" idx="8"/>
          </p:nvPr>
        </p:nvSpPr>
        <p:spPr>
          <a:xfrm>
            <a:off x="7072501" y="2357888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0" name="Google Shape;530;p48"/>
          <p:cNvSpPr txBox="1">
            <a:spLocks noGrp="1"/>
          </p:cNvSpPr>
          <p:nvPr>
            <p:ph type="subTitle" idx="9"/>
          </p:nvPr>
        </p:nvSpPr>
        <p:spPr>
          <a:xfrm>
            <a:off x="6108000" y="2722705"/>
            <a:ext cx="23043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1" name="Google Shape;531;p48"/>
          <p:cNvSpPr txBox="1">
            <a:spLocks noGrp="1"/>
          </p:cNvSpPr>
          <p:nvPr>
            <p:ph type="ctrTitle" idx="13"/>
          </p:nvPr>
        </p:nvSpPr>
        <p:spPr>
          <a:xfrm>
            <a:off x="7072501" y="3549038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2" name="Google Shape;532;p48"/>
          <p:cNvSpPr txBox="1">
            <a:spLocks noGrp="1"/>
          </p:cNvSpPr>
          <p:nvPr>
            <p:ph type="subTitle" idx="14"/>
          </p:nvPr>
        </p:nvSpPr>
        <p:spPr>
          <a:xfrm>
            <a:off x="6113177" y="3913847"/>
            <a:ext cx="23043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3" name="Google Shape;533;p48"/>
          <p:cNvSpPr txBox="1">
            <a:spLocks noGrp="1"/>
          </p:cNvSpPr>
          <p:nvPr>
            <p:ph type="title" idx="15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NE_COLUMN_TEXT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49"/>
          <p:cNvGrpSpPr/>
          <p:nvPr/>
        </p:nvGrpSpPr>
        <p:grpSpPr>
          <a:xfrm flipH="1">
            <a:off x="-25" y="0"/>
            <a:ext cx="9144047" cy="5188026"/>
            <a:chOff x="-25" y="0"/>
            <a:chExt cx="9144047" cy="5188026"/>
          </a:xfrm>
        </p:grpSpPr>
        <p:sp>
          <p:nvSpPr>
            <p:cNvPr id="536" name="Google Shape;536;p49"/>
            <p:cNvSpPr/>
            <p:nvPr/>
          </p:nvSpPr>
          <p:spPr>
            <a:xfrm>
              <a:off x="2406205" y="2890137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9"/>
            <p:cNvSpPr/>
            <p:nvPr/>
          </p:nvSpPr>
          <p:spPr>
            <a:xfrm>
              <a:off x="-25" y="0"/>
              <a:ext cx="1609721" cy="1520686"/>
            </a:xfrm>
            <a:custGeom>
              <a:avLst/>
              <a:gdLst/>
              <a:ahLst/>
              <a:cxnLst/>
              <a:rect l="l" t="t" r="r" b="b"/>
              <a:pathLst>
                <a:path w="14301" h="13510" extrusionOk="0">
                  <a:moveTo>
                    <a:pt x="1" y="1"/>
                  </a:moveTo>
                  <a:lnTo>
                    <a:pt x="1" y="10726"/>
                  </a:lnTo>
                  <a:cubicBezTo>
                    <a:pt x="2821" y="12270"/>
                    <a:pt x="5968" y="13216"/>
                    <a:pt x="9173" y="13471"/>
                  </a:cubicBezTo>
                  <a:cubicBezTo>
                    <a:pt x="9467" y="13495"/>
                    <a:pt x="9769" y="13510"/>
                    <a:pt x="10071" y="13510"/>
                  </a:cubicBezTo>
                  <a:cubicBezTo>
                    <a:pt x="11246" y="13510"/>
                    <a:pt x="12433" y="13283"/>
                    <a:pt x="13226" y="12461"/>
                  </a:cubicBezTo>
                  <a:cubicBezTo>
                    <a:pt x="14300" y="11341"/>
                    <a:pt x="14232" y="9575"/>
                    <a:pt x="14001" y="8044"/>
                  </a:cubicBezTo>
                  <a:cubicBezTo>
                    <a:pt x="13562" y="5173"/>
                    <a:pt x="12728" y="2274"/>
                    <a:pt x="10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9"/>
            <p:cNvSpPr/>
            <p:nvPr/>
          </p:nvSpPr>
          <p:spPr>
            <a:xfrm>
              <a:off x="227123" y="1345453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9"/>
            <p:cNvSpPr/>
            <p:nvPr/>
          </p:nvSpPr>
          <p:spPr>
            <a:xfrm>
              <a:off x="6254000" y="0"/>
              <a:ext cx="2890022" cy="2725961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9"/>
            <p:cNvSpPr/>
            <p:nvPr/>
          </p:nvSpPr>
          <p:spPr>
            <a:xfrm>
              <a:off x="8761045" y="7693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9"/>
            <p:cNvSpPr/>
            <p:nvPr/>
          </p:nvSpPr>
          <p:spPr>
            <a:xfrm>
              <a:off x="8761045" y="909777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9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9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49"/>
          <p:cNvSpPr txBox="1"/>
          <p:nvPr/>
        </p:nvSpPr>
        <p:spPr>
          <a:xfrm>
            <a:off x="3756425" y="3583350"/>
            <a:ext cx="46737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49"/>
          <p:cNvSpPr txBox="1">
            <a:spLocks noGrp="1"/>
          </p:cNvSpPr>
          <p:nvPr>
            <p:ph type="ctrTitle"/>
          </p:nvPr>
        </p:nvSpPr>
        <p:spPr>
          <a:xfrm flipH="1">
            <a:off x="5412900" y="1154450"/>
            <a:ext cx="3017100" cy="6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6" name="Google Shape;546;p49"/>
          <p:cNvSpPr txBox="1">
            <a:spLocks noGrp="1"/>
          </p:cNvSpPr>
          <p:nvPr>
            <p:ph type="subTitle" idx="1"/>
          </p:nvPr>
        </p:nvSpPr>
        <p:spPr>
          <a:xfrm flipH="1">
            <a:off x="5166600" y="2394550"/>
            <a:ext cx="32634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7" name="Google Shape;547;p49"/>
          <p:cNvSpPr txBox="1">
            <a:spLocks noGrp="1"/>
          </p:cNvSpPr>
          <p:nvPr>
            <p:ph type="subTitle" idx="2"/>
          </p:nvPr>
        </p:nvSpPr>
        <p:spPr>
          <a:xfrm>
            <a:off x="4670525" y="4327650"/>
            <a:ext cx="37596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1"/>
          <p:cNvGrpSpPr/>
          <p:nvPr/>
        </p:nvGrpSpPr>
        <p:grpSpPr>
          <a:xfrm>
            <a:off x="66" y="5"/>
            <a:ext cx="9143934" cy="5143438"/>
            <a:chOff x="66" y="5"/>
            <a:chExt cx="9143934" cy="5143438"/>
          </a:xfrm>
        </p:grpSpPr>
        <p:sp>
          <p:nvSpPr>
            <p:cNvPr id="551" name="Google Shape;551;p51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 flipH="1">
              <a:off x="66" y="2983037"/>
              <a:ext cx="3160735" cy="2160406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51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554" name="Google Shape;554;p51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1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51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7" name="Google Shape;557;p51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52"/>
          <p:cNvGrpSpPr/>
          <p:nvPr/>
        </p:nvGrpSpPr>
        <p:grpSpPr>
          <a:xfrm>
            <a:off x="-570751" y="0"/>
            <a:ext cx="9714795" cy="5144278"/>
            <a:chOff x="-570751" y="0"/>
            <a:chExt cx="9714795" cy="5144278"/>
          </a:xfrm>
        </p:grpSpPr>
        <p:sp>
          <p:nvSpPr>
            <p:cNvPr id="560" name="Google Shape;560;p52"/>
            <p:cNvSpPr/>
            <p:nvPr/>
          </p:nvSpPr>
          <p:spPr>
            <a:xfrm>
              <a:off x="-570751" y="1686273"/>
              <a:ext cx="4313833" cy="3458005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" name="Google Shape;563;p52"/>
            <p:cNvGrpSpPr/>
            <p:nvPr/>
          </p:nvGrpSpPr>
          <p:grpSpPr>
            <a:xfrm>
              <a:off x="246061" y="1412165"/>
              <a:ext cx="8720172" cy="1766282"/>
              <a:chOff x="246061" y="-434635"/>
              <a:chExt cx="8720172" cy="1766282"/>
            </a:xfrm>
          </p:grpSpPr>
          <p:sp>
            <p:nvSpPr>
              <p:cNvPr id="564" name="Google Shape;564;p52"/>
              <p:cNvSpPr/>
              <p:nvPr/>
            </p:nvSpPr>
            <p:spPr>
              <a:xfrm>
                <a:off x="246061" y="-43463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3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53"/>
          <p:cNvGrpSpPr/>
          <p:nvPr/>
        </p:nvGrpSpPr>
        <p:grpSpPr>
          <a:xfrm rot="10800000" flipH="1">
            <a:off x="-30" y="192978"/>
            <a:ext cx="9186530" cy="5028462"/>
            <a:chOff x="-74390" y="-43"/>
            <a:chExt cx="9186530" cy="5028462"/>
          </a:xfrm>
        </p:grpSpPr>
        <p:sp>
          <p:nvSpPr>
            <p:cNvPr id="569" name="Google Shape;569;p53"/>
            <p:cNvSpPr/>
            <p:nvPr/>
          </p:nvSpPr>
          <p:spPr>
            <a:xfrm rot="10800000">
              <a:off x="-74390" y="-31"/>
              <a:ext cx="9026004" cy="3606773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3"/>
            <p:cNvSpPr/>
            <p:nvPr/>
          </p:nvSpPr>
          <p:spPr>
            <a:xfrm rot="10800000">
              <a:off x="6602782" y="-43"/>
              <a:ext cx="2509357" cy="2228579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3"/>
            <p:cNvSpPr/>
            <p:nvPr/>
          </p:nvSpPr>
          <p:spPr>
            <a:xfrm rot="10800000">
              <a:off x="5075688" y="4678722"/>
              <a:ext cx="416321" cy="349697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3"/>
            <p:cNvSpPr/>
            <p:nvPr/>
          </p:nvSpPr>
          <p:spPr>
            <a:xfrm rot="10800000">
              <a:off x="7731131" y="1176835"/>
              <a:ext cx="279478" cy="257703"/>
            </a:xfrm>
            <a:custGeom>
              <a:avLst/>
              <a:gdLst/>
              <a:ahLst/>
              <a:cxnLst/>
              <a:rect l="l" t="t" r="r" b="b"/>
              <a:pathLst>
                <a:path w="2798" h="2580" extrusionOk="0">
                  <a:moveTo>
                    <a:pt x="1402" y="0"/>
                  </a:moveTo>
                  <a:lnTo>
                    <a:pt x="1" y="2579"/>
                  </a:lnTo>
                  <a:lnTo>
                    <a:pt x="2797" y="17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3"/>
          <p:cNvGrpSpPr/>
          <p:nvPr/>
        </p:nvGrpSpPr>
        <p:grpSpPr>
          <a:xfrm>
            <a:off x="5612235" y="-391021"/>
            <a:ext cx="1474481" cy="1726928"/>
            <a:chOff x="2113525" y="967625"/>
            <a:chExt cx="550200" cy="644400"/>
          </a:xfrm>
        </p:grpSpPr>
        <p:sp>
          <p:nvSpPr>
            <p:cNvPr id="144" name="Google Shape;144;p13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461900" y="13965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2"/>
          </p:nvPr>
        </p:nvSpPr>
        <p:spPr>
          <a:xfrm>
            <a:off x="4013475" y="13965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1461900" y="3055250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4"/>
          </p:nvPr>
        </p:nvSpPr>
        <p:spPr>
          <a:xfrm>
            <a:off x="4013475" y="3055250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5"/>
          </p:nvPr>
        </p:nvSpPr>
        <p:spPr>
          <a:xfrm>
            <a:off x="1461900" y="1825350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4013475" y="1825350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7"/>
          </p:nvPr>
        </p:nvSpPr>
        <p:spPr>
          <a:xfrm>
            <a:off x="1461900" y="3490014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8"/>
          </p:nvPr>
        </p:nvSpPr>
        <p:spPr>
          <a:xfrm>
            <a:off x="4013475" y="3490014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50" y="1358800"/>
            <a:ext cx="731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3284688" y="1358800"/>
            <a:ext cx="72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14" hasCustomPrompt="1"/>
          </p:nvPr>
        </p:nvSpPr>
        <p:spPr>
          <a:xfrm>
            <a:off x="724743" y="3031825"/>
            <a:ext cx="737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 hasCustomPrompt="1"/>
          </p:nvPr>
        </p:nvSpPr>
        <p:spPr>
          <a:xfrm>
            <a:off x="3293434" y="3031825"/>
            <a:ext cx="72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6"/>
          </p:nvPr>
        </p:nvSpPr>
        <p:spPr>
          <a:xfrm>
            <a:off x="6565050" y="13965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7"/>
          </p:nvPr>
        </p:nvSpPr>
        <p:spPr>
          <a:xfrm>
            <a:off x="6565050" y="3055250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8"/>
          </p:nvPr>
        </p:nvSpPr>
        <p:spPr>
          <a:xfrm>
            <a:off x="6565050" y="1825351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9"/>
          </p:nvPr>
        </p:nvSpPr>
        <p:spPr>
          <a:xfrm>
            <a:off x="6565050" y="3490014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0" hasCustomPrompt="1"/>
          </p:nvPr>
        </p:nvSpPr>
        <p:spPr>
          <a:xfrm>
            <a:off x="5850725" y="1358800"/>
            <a:ext cx="72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21" hasCustomPrompt="1"/>
          </p:nvPr>
        </p:nvSpPr>
        <p:spPr>
          <a:xfrm>
            <a:off x="5850725" y="3031825"/>
            <a:ext cx="72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/>
          <p:nvPr/>
        </p:nvSpPr>
        <p:spPr>
          <a:xfrm>
            <a:off x="-443625" y="3824725"/>
            <a:ext cx="1732575" cy="1631900"/>
          </a:xfrm>
          <a:custGeom>
            <a:avLst/>
            <a:gdLst/>
            <a:ahLst/>
            <a:cxnLst/>
            <a:rect l="l" t="t" r="r" b="b"/>
            <a:pathLst>
              <a:path w="69303" h="65276" extrusionOk="0">
                <a:moveTo>
                  <a:pt x="52340" y="0"/>
                </a:moveTo>
                <a:cubicBezTo>
                  <a:pt x="42835" y="0"/>
                  <a:pt x="38025" y="20298"/>
                  <a:pt x="38025" y="20298"/>
                </a:cubicBezTo>
                <a:cubicBezTo>
                  <a:pt x="35403" y="11195"/>
                  <a:pt x="32183" y="9385"/>
                  <a:pt x="29136" y="9385"/>
                </a:cubicBezTo>
                <a:cubicBezTo>
                  <a:pt x="29110" y="9385"/>
                  <a:pt x="29084" y="9385"/>
                  <a:pt x="29059" y="9386"/>
                </a:cubicBezTo>
                <a:cubicBezTo>
                  <a:pt x="20122" y="9447"/>
                  <a:pt x="23253" y="28079"/>
                  <a:pt x="24925" y="36438"/>
                </a:cubicBezTo>
                <a:cubicBezTo>
                  <a:pt x="24262" y="35172"/>
                  <a:pt x="17682" y="29932"/>
                  <a:pt x="14074" y="29932"/>
                </a:cubicBezTo>
                <a:cubicBezTo>
                  <a:pt x="14043" y="29932"/>
                  <a:pt x="14013" y="29932"/>
                  <a:pt x="13982" y="29933"/>
                </a:cubicBezTo>
                <a:cubicBezTo>
                  <a:pt x="0" y="30267"/>
                  <a:pt x="18086" y="61970"/>
                  <a:pt x="23283" y="64554"/>
                </a:cubicBezTo>
                <a:cubicBezTo>
                  <a:pt x="24241" y="65035"/>
                  <a:pt x="26253" y="65276"/>
                  <a:pt x="28846" y="65276"/>
                </a:cubicBezTo>
                <a:cubicBezTo>
                  <a:pt x="40328" y="65276"/>
                  <a:pt x="63217" y="60569"/>
                  <a:pt x="56597" y="51271"/>
                </a:cubicBezTo>
                <a:cubicBezTo>
                  <a:pt x="54625" y="48458"/>
                  <a:pt x="46985" y="46393"/>
                  <a:pt x="45070" y="46393"/>
                </a:cubicBezTo>
                <a:cubicBezTo>
                  <a:pt x="44978" y="46393"/>
                  <a:pt x="44898" y="46398"/>
                  <a:pt x="44834" y="46408"/>
                </a:cubicBezTo>
                <a:cubicBezTo>
                  <a:pt x="52554" y="42760"/>
                  <a:pt x="69302" y="34097"/>
                  <a:pt x="64044" y="26894"/>
                </a:cubicBezTo>
                <a:cubicBezTo>
                  <a:pt x="62972" y="25429"/>
                  <a:pt x="61366" y="24290"/>
                  <a:pt x="58410" y="24290"/>
                </a:cubicBezTo>
                <a:cubicBezTo>
                  <a:pt x="56335" y="24290"/>
                  <a:pt x="53596" y="24851"/>
                  <a:pt x="49910" y="26255"/>
                </a:cubicBezTo>
                <a:cubicBezTo>
                  <a:pt x="49910" y="26255"/>
                  <a:pt x="66050" y="6924"/>
                  <a:pt x="55290" y="632"/>
                </a:cubicBezTo>
                <a:cubicBezTo>
                  <a:pt x="54261" y="198"/>
                  <a:pt x="53278" y="0"/>
                  <a:pt x="523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73100" y="3756150"/>
            <a:ext cx="914175" cy="1734850"/>
          </a:xfrm>
          <a:custGeom>
            <a:avLst/>
            <a:gdLst/>
            <a:ahLst/>
            <a:cxnLst/>
            <a:rect l="l" t="t" r="r" b="b"/>
            <a:pathLst>
              <a:path w="36567" h="69394" extrusionOk="0">
                <a:moveTo>
                  <a:pt x="36110" y="1"/>
                </a:moveTo>
                <a:lnTo>
                  <a:pt x="0" y="67753"/>
                </a:lnTo>
                <a:lnTo>
                  <a:pt x="3222" y="69394"/>
                </a:lnTo>
                <a:lnTo>
                  <a:pt x="36566" y="214"/>
                </a:lnTo>
                <a:lnTo>
                  <a:pt x="3611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14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flipH="1">
            <a:off x="-763325" y="3569539"/>
            <a:ext cx="6063998" cy="242316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-523025" y="186175"/>
            <a:ext cx="4556100" cy="455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6126025" y="2748689"/>
            <a:ext cx="6063998" cy="242316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800000">
            <a:off x="7503141" y="-2"/>
            <a:ext cx="2290182" cy="1835829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10800000" flipH="1">
            <a:off x="-591276" y="-282302"/>
            <a:ext cx="2290182" cy="1835829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5470684">
            <a:off x="7513653" y="180465"/>
            <a:ext cx="209940" cy="225978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rot="5470737">
            <a:off x="7460032" y="4376313"/>
            <a:ext cx="369367" cy="355190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9507153">
            <a:off x="6685146" y="1720799"/>
            <a:ext cx="219888" cy="211463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13850" y="2242150"/>
            <a:ext cx="28512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 idx="2" hasCustomPrompt="1"/>
          </p:nvPr>
        </p:nvSpPr>
        <p:spPr>
          <a:xfrm>
            <a:off x="713850" y="14152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13850" y="3117475"/>
            <a:ext cx="2756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-1019576" y="-31904"/>
            <a:ext cx="10163576" cy="5187783"/>
            <a:chOff x="-1019576" y="-31904"/>
            <a:chExt cx="10163576" cy="5187783"/>
          </a:xfrm>
        </p:grpSpPr>
        <p:sp>
          <p:nvSpPr>
            <p:cNvPr id="99" name="Google Shape;99;p13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13"/>
            <p:cNvGrpSpPr/>
            <p:nvPr/>
          </p:nvGrpSpPr>
          <p:grpSpPr>
            <a:xfrm>
              <a:off x="5107548" y="-31904"/>
              <a:ext cx="4036452" cy="5028462"/>
              <a:chOff x="5075688" y="-43"/>
              <a:chExt cx="4036452" cy="5028462"/>
            </a:xfrm>
          </p:grpSpPr>
          <p:sp>
            <p:nvSpPr>
              <p:cNvPr id="101" name="Google Shape;101;p13"/>
              <p:cNvSpPr/>
              <p:nvPr/>
            </p:nvSpPr>
            <p:spPr>
              <a:xfrm rot="10800000">
                <a:off x="6602782" y="-43"/>
                <a:ext cx="2509357" cy="2228579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 rot="10800000">
                <a:off x="5075688" y="4678722"/>
                <a:ext cx="416321" cy="349697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501" extrusionOk="0">
                    <a:moveTo>
                      <a:pt x="0" y="0"/>
                    </a:moveTo>
                    <a:lnTo>
                      <a:pt x="2379" y="3501"/>
                    </a:lnTo>
                    <a:lnTo>
                      <a:pt x="4168" y="8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 rot="10800000">
                <a:off x="7731131" y="1176835"/>
                <a:ext cx="279478" cy="257703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580" extrusionOk="0">
                    <a:moveTo>
                      <a:pt x="1402" y="0"/>
                    </a:moveTo>
                    <a:lnTo>
                      <a:pt x="1" y="2579"/>
                    </a:lnTo>
                    <a:lnTo>
                      <a:pt x="2797" y="1722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04;p13"/>
            <p:cNvSpPr/>
            <p:nvPr/>
          </p:nvSpPr>
          <p:spPr>
            <a:xfrm>
              <a:off x="-1019576" y="2606313"/>
              <a:ext cx="3180564" cy="2549566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-7694763">
              <a:off x="216952" y="1356031"/>
              <a:ext cx="289570" cy="243250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1922276" y="1566775"/>
            <a:ext cx="25014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2119525" y="1880700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2643180" y="1121775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 idx="3"/>
          </p:nvPr>
        </p:nvSpPr>
        <p:spPr>
          <a:xfrm>
            <a:off x="4917638" y="1566775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4917650" y="1880700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5441305" y="1121775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ctrTitle" idx="6"/>
          </p:nvPr>
        </p:nvSpPr>
        <p:spPr>
          <a:xfrm>
            <a:off x="720450" y="3252901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7"/>
          </p:nvPr>
        </p:nvSpPr>
        <p:spPr>
          <a:xfrm>
            <a:off x="720479" y="3566825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1327580" y="2807900"/>
            <a:ext cx="8925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ctrTitle" idx="9"/>
          </p:nvPr>
        </p:nvSpPr>
        <p:spPr>
          <a:xfrm>
            <a:off x="3518562" y="3252900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3518563" y="3566825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4" hasCustomPrompt="1"/>
          </p:nvPr>
        </p:nvSpPr>
        <p:spPr>
          <a:xfrm>
            <a:off x="4042218" y="2807899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ctrTitle" idx="15"/>
          </p:nvPr>
        </p:nvSpPr>
        <p:spPr>
          <a:xfrm>
            <a:off x="6316687" y="3252900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6"/>
          </p:nvPr>
        </p:nvSpPr>
        <p:spPr>
          <a:xfrm>
            <a:off x="6316688" y="3566825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7" hasCustomPrompt="1"/>
          </p:nvPr>
        </p:nvSpPr>
        <p:spPr>
          <a:xfrm>
            <a:off x="6840343" y="2807899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ctrTitle"/>
          </p:nvPr>
        </p:nvSpPr>
        <p:spPr>
          <a:xfrm>
            <a:off x="5208700" y="1661425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5211575" y="1940475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2" hasCustomPrompt="1"/>
          </p:nvPr>
        </p:nvSpPr>
        <p:spPr>
          <a:xfrm>
            <a:off x="4342050" y="2003400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4"/>
          <p:cNvSpPr txBox="1">
            <a:spLocks noGrp="1"/>
          </p:cNvSpPr>
          <p:nvPr>
            <p:ph type="ctrTitle" idx="3"/>
          </p:nvPr>
        </p:nvSpPr>
        <p:spPr>
          <a:xfrm>
            <a:off x="5208700" y="660300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4"/>
          </p:nvPr>
        </p:nvSpPr>
        <p:spPr>
          <a:xfrm>
            <a:off x="5208700" y="933250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5" hasCustomPrompt="1"/>
          </p:nvPr>
        </p:nvSpPr>
        <p:spPr>
          <a:xfrm>
            <a:off x="4342050" y="1002275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4"/>
          <p:cNvSpPr txBox="1">
            <a:spLocks noGrp="1"/>
          </p:cNvSpPr>
          <p:nvPr>
            <p:ph type="ctrTitle" idx="6"/>
          </p:nvPr>
        </p:nvSpPr>
        <p:spPr>
          <a:xfrm>
            <a:off x="5208700" y="2652025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7"/>
          </p:nvPr>
        </p:nvSpPr>
        <p:spPr>
          <a:xfrm>
            <a:off x="5208700" y="2925638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 idx="8" hasCustomPrompt="1"/>
          </p:nvPr>
        </p:nvSpPr>
        <p:spPr>
          <a:xfrm>
            <a:off x="4342050" y="2994000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4"/>
          <p:cNvSpPr txBox="1">
            <a:spLocks noGrp="1"/>
          </p:cNvSpPr>
          <p:nvPr>
            <p:ph type="ctrTitle" idx="9"/>
          </p:nvPr>
        </p:nvSpPr>
        <p:spPr>
          <a:xfrm>
            <a:off x="5208700" y="3642625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3"/>
          </p:nvPr>
        </p:nvSpPr>
        <p:spPr>
          <a:xfrm>
            <a:off x="5208700" y="3920338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14" hasCustomPrompt="1"/>
          </p:nvPr>
        </p:nvSpPr>
        <p:spPr>
          <a:xfrm>
            <a:off x="4342050" y="3984600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grpSp>
        <p:nvGrpSpPr>
          <p:cNvPr id="134" name="Google Shape;134;p14"/>
          <p:cNvGrpSpPr/>
          <p:nvPr/>
        </p:nvGrpSpPr>
        <p:grpSpPr>
          <a:xfrm flipH="1">
            <a:off x="-2741300" y="-2"/>
            <a:ext cx="11930134" cy="5214361"/>
            <a:chOff x="-44836" y="-2"/>
            <a:chExt cx="11930134" cy="5214361"/>
          </a:xfrm>
        </p:grpSpPr>
        <p:sp>
          <p:nvSpPr>
            <p:cNvPr id="135" name="Google Shape;135;p14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 flipH="1">
              <a:off x="-44836" y="3871925"/>
              <a:ext cx="1905184" cy="1299041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24811" y="177571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1_2_1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5529025" y="2359969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5529025" y="2638594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4724375" y="2701944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ctrTitle" idx="3"/>
          </p:nvPr>
        </p:nvSpPr>
        <p:spPr>
          <a:xfrm>
            <a:off x="1871425" y="1890344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4"/>
          </p:nvPr>
        </p:nvSpPr>
        <p:spPr>
          <a:xfrm>
            <a:off x="1871425" y="2168969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1066775" y="2232319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ctrTitle" idx="6"/>
          </p:nvPr>
        </p:nvSpPr>
        <p:spPr>
          <a:xfrm>
            <a:off x="5529025" y="3267956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7"/>
          </p:nvPr>
        </p:nvSpPr>
        <p:spPr>
          <a:xfrm>
            <a:off x="5529025" y="3547381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 idx="8" hasCustomPrompt="1"/>
          </p:nvPr>
        </p:nvSpPr>
        <p:spPr>
          <a:xfrm>
            <a:off x="4724375" y="3609931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15"/>
          <p:cNvSpPr txBox="1">
            <a:spLocks noGrp="1"/>
          </p:cNvSpPr>
          <p:nvPr>
            <p:ph type="ctrTitle" idx="9"/>
          </p:nvPr>
        </p:nvSpPr>
        <p:spPr>
          <a:xfrm>
            <a:off x="1871425" y="973569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13"/>
          </p:nvPr>
        </p:nvSpPr>
        <p:spPr>
          <a:xfrm>
            <a:off x="1871425" y="1250069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title" idx="14" hasCustomPrompt="1"/>
          </p:nvPr>
        </p:nvSpPr>
        <p:spPr>
          <a:xfrm>
            <a:off x="1066775" y="1315544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2" name="Google Shape;152;p15"/>
          <p:cNvGrpSpPr/>
          <p:nvPr/>
        </p:nvGrpSpPr>
        <p:grpSpPr>
          <a:xfrm>
            <a:off x="-12" y="-12"/>
            <a:ext cx="11885311" cy="5214371"/>
            <a:chOff x="-12" y="-12"/>
            <a:chExt cx="11885311" cy="5214371"/>
          </a:xfrm>
        </p:grpSpPr>
        <p:sp>
          <p:nvSpPr>
            <p:cNvPr id="153" name="Google Shape;153;p15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rot="5400000" flipH="1">
              <a:off x="-294400" y="294375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468111" y="1028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-25" y="1144975"/>
            <a:ext cx="10154363" cy="4076474"/>
            <a:chOff x="-25" y="1144975"/>
            <a:chExt cx="10154363" cy="4076474"/>
          </a:xfrm>
        </p:grpSpPr>
        <p:grpSp>
          <p:nvGrpSpPr>
            <p:cNvPr id="159" name="Google Shape;159;p16"/>
            <p:cNvGrpSpPr/>
            <p:nvPr/>
          </p:nvGrpSpPr>
          <p:grpSpPr>
            <a:xfrm>
              <a:off x="-25" y="1144975"/>
              <a:ext cx="9143989" cy="3988114"/>
              <a:chOff x="-25" y="1144975"/>
              <a:chExt cx="9143989" cy="3988114"/>
            </a:xfrm>
          </p:grpSpPr>
          <p:sp>
            <p:nvSpPr>
              <p:cNvPr id="160" name="Google Shape;160;p16"/>
              <p:cNvSpPr/>
              <p:nvPr/>
            </p:nvSpPr>
            <p:spPr>
              <a:xfrm>
                <a:off x="-25" y="4272475"/>
                <a:ext cx="9143989" cy="860614"/>
              </a:xfrm>
              <a:custGeom>
                <a:avLst/>
                <a:gdLst/>
                <a:ahLst/>
                <a:cxnLst/>
                <a:rect l="l" t="t" r="r" b="b"/>
                <a:pathLst>
                  <a:path w="69963" h="11820" extrusionOk="0">
                    <a:moveTo>
                      <a:pt x="1" y="0"/>
                    </a:moveTo>
                    <a:lnTo>
                      <a:pt x="1" y="11820"/>
                    </a:lnTo>
                    <a:lnTo>
                      <a:pt x="69962" y="11820"/>
                    </a:lnTo>
                    <a:lnTo>
                      <a:pt x="69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" name="Google Shape;161;p16"/>
              <p:cNvGrpSpPr/>
              <p:nvPr/>
            </p:nvGrpSpPr>
            <p:grpSpPr>
              <a:xfrm>
                <a:off x="5107548" y="1144975"/>
                <a:ext cx="2934922" cy="3851584"/>
                <a:chOff x="5075688" y="1176835"/>
                <a:chExt cx="2934922" cy="3851584"/>
              </a:xfrm>
            </p:grpSpPr>
            <p:sp>
              <p:nvSpPr>
                <p:cNvPr id="162" name="Google Shape;162;p16"/>
                <p:cNvSpPr/>
                <p:nvPr/>
              </p:nvSpPr>
              <p:spPr>
                <a:xfrm rot="10800000">
                  <a:off x="5075688" y="4678722"/>
                  <a:ext cx="416321" cy="34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3501" extrusionOk="0">
                      <a:moveTo>
                        <a:pt x="0" y="0"/>
                      </a:moveTo>
                      <a:lnTo>
                        <a:pt x="2379" y="3501"/>
                      </a:lnTo>
                      <a:lnTo>
                        <a:pt x="4168" y="8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 rot="10800000">
                  <a:off x="7731131" y="1176835"/>
                  <a:ext cx="279478" cy="25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8" h="2580" extrusionOk="0">
                      <a:moveTo>
                        <a:pt x="1402" y="0"/>
                      </a:moveTo>
                      <a:lnTo>
                        <a:pt x="1" y="2579"/>
                      </a:lnTo>
                      <a:lnTo>
                        <a:pt x="2797" y="1722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4" name="Google Shape;164;p16"/>
              <p:cNvSpPr/>
              <p:nvPr/>
            </p:nvSpPr>
            <p:spPr>
              <a:xfrm rot="-7694763">
                <a:off x="216952" y="1356031"/>
                <a:ext cx="289570" cy="243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501" extrusionOk="0">
                    <a:moveTo>
                      <a:pt x="0" y="0"/>
                    </a:moveTo>
                    <a:lnTo>
                      <a:pt x="2379" y="3501"/>
                    </a:lnTo>
                    <a:lnTo>
                      <a:pt x="4168" y="8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65;p16"/>
            <p:cNvSpPr/>
            <p:nvPr/>
          </p:nvSpPr>
          <p:spPr>
            <a:xfrm flipH="1">
              <a:off x="6973774" y="2606313"/>
              <a:ext cx="3180564" cy="2549566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8" y="1848905"/>
              <a:ext cx="3797433" cy="3372543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2573050" y="2987775"/>
            <a:ext cx="39978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1818850" y="2076575"/>
            <a:ext cx="55062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Black Han Sans"/>
              <a:buNone/>
              <a:defRPr sz="2800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7" r:id="rId13"/>
    <p:sldLayoutId id="2147483669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90" r:id="rId30"/>
    <p:sldLayoutId id="2147483691" r:id="rId31"/>
    <p:sldLayoutId id="2147483692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3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982" y="1752600"/>
            <a:ext cx="3229166" cy="3546401"/>
          </a:xfrm>
          <a:prstGeom prst="rect">
            <a:avLst/>
          </a:prstGeom>
        </p:spPr>
      </p:pic>
      <p:sp>
        <p:nvSpPr>
          <p:cNvPr id="581" name="Google Shape;581;p56"/>
          <p:cNvSpPr txBox="1">
            <a:spLocks noGrp="1"/>
          </p:cNvSpPr>
          <p:nvPr>
            <p:ph type="ctrTitle"/>
          </p:nvPr>
        </p:nvSpPr>
        <p:spPr>
          <a:xfrm>
            <a:off x="1681651" y="1325787"/>
            <a:ext cx="559366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/>
              <a:t>BUILD A CHAT PROGRAM USING TCP/IP PROTOCOL</a:t>
            </a:r>
            <a:br>
              <a:rPr lang="vi-VN" sz="3200"/>
            </a:br>
            <a:endParaRPr sz="3200" b="0"/>
          </a:p>
        </p:txBody>
      </p:sp>
      <p:sp>
        <p:nvSpPr>
          <p:cNvPr id="582" name="Google Shape;582;p56"/>
          <p:cNvSpPr txBox="1">
            <a:spLocks noGrp="1"/>
          </p:cNvSpPr>
          <p:nvPr>
            <p:ph type="subTitle" idx="1"/>
          </p:nvPr>
        </p:nvSpPr>
        <p:spPr>
          <a:xfrm>
            <a:off x="5888182" y="4227953"/>
            <a:ext cx="4204855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Student: Nguyễn Văn A</a:t>
            </a:r>
            <a:endParaRPr b="1"/>
          </a:p>
        </p:txBody>
      </p:sp>
      <p:sp>
        <p:nvSpPr>
          <p:cNvPr id="84" name="Google Shape;582;p56"/>
          <p:cNvSpPr txBox="1">
            <a:spLocks/>
          </p:cNvSpPr>
          <p:nvPr/>
        </p:nvSpPr>
        <p:spPr>
          <a:xfrm>
            <a:off x="4849091" y="3232915"/>
            <a:ext cx="4204855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/>
              <a:t>Teacher</a:t>
            </a:r>
            <a:r>
              <a:rPr lang="vi-VN" b="1"/>
              <a:t>:</a:t>
            </a:r>
            <a:r>
              <a:rPr lang="en-US" b="1"/>
              <a:t> Ths. Nguyễn Văn A</a:t>
            </a:r>
            <a:r>
              <a:rPr lang="vi-VN" b="1"/>
              <a:t> </a:t>
            </a:r>
            <a:r>
              <a:rPr lang="en-US" b="1"/>
              <a:t> </a:t>
            </a:r>
            <a:endParaRPr lang="vi-VN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85"/>
          <p:cNvSpPr txBox="1">
            <a:spLocks noGrp="1"/>
          </p:cNvSpPr>
          <p:nvPr>
            <p:ph type="body" idx="1"/>
          </p:nvPr>
        </p:nvSpPr>
        <p:spPr>
          <a:xfrm>
            <a:off x="250500" y="1396186"/>
            <a:ext cx="7716000" cy="31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lvl="0">
              <a:buClr>
                <a:schemeClr val="lt1"/>
              </a:buClr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Function of login and account registration</a:t>
            </a:r>
          </a:p>
          <a:p>
            <a:pPr lvl="0">
              <a:buClr>
                <a:schemeClr val="lt1"/>
              </a:buClr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Message sending function</a:t>
            </a:r>
          </a:p>
          <a:p>
            <a:pPr lvl="0">
              <a:buClr>
                <a:schemeClr val="lt1"/>
              </a:buClr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Sticker sending function</a:t>
            </a:r>
          </a:p>
          <a:p>
            <a:pPr lvl="0">
              <a:buClr>
                <a:schemeClr val="lt1"/>
              </a:buClr>
            </a:pPr>
            <a:r>
              <a:rPr lang="en-US"/>
              <a:t>File sending and receiving function</a:t>
            </a:r>
          </a:p>
          <a:p>
            <a:pPr lvl="0">
              <a:buClr>
                <a:schemeClr val="lt1"/>
              </a:buClr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Function to send, receive images and zoom in to view images</a:t>
            </a:r>
          </a:p>
          <a:p>
            <a:pPr lvl="0">
              <a:buClr>
                <a:schemeClr val="lt1"/>
              </a:buClr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Display list user online</a:t>
            </a:r>
          </a:p>
          <a:p>
            <a:pPr lvl="0">
              <a:buClr>
                <a:schemeClr val="lt1"/>
              </a:buClr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Set user avatar</a:t>
            </a:r>
          </a:p>
          <a:p>
            <a:pPr lvl="0">
              <a:buClr>
                <a:schemeClr val="lt1"/>
              </a:buClr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Send and receive voice chat</a:t>
            </a:r>
          </a:p>
          <a:p>
            <a:pPr marL="139700" lvl="0" indent="0">
              <a:buClr>
                <a:schemeClr val="lt1"/>
              </a:buClr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35" name="Google Shape;1835;p85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System analysis and design</a:t>
            </a:r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37167" y="1593273"/>
            <a:ext cx="3129742" cy="22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3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77"/>
          <p:cNvSpPr txBox="1">
            <a:spLocks noGrp="1"/>
          </p:cNvSpPr>
          <p:nvPr>
            <p:ph type="title"/>
          </p:nvPr>
        </p:nvSpPr>
        <p:spPr>
          <a:xfrm>
            <a:off x="713850" y="2242150"/>
            <a:ext cx="28512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</p:txBody>
      </p:sp>
      <p:sp>
        <p:nvSpPr>
          <p:cNvPr id="1295" name="Google Shape;1295;p77"/>
          <p:cNvSpPr txBox="1">
            <a:spLocks noGrp="1"/>
          </p:cNvSpPr>
          <p:nvPr>
            <p:ph type="title" idx="2"/>
          </p:nvPr>
        </p:nvSpPr>
        <p:spPr>
          <a:xfrm>
            <a:off x="713850" y="14152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" name="Google Shape;1488;p82"/>
          <p:cNvGrpSpPr/>
          <p:nvPr/>
        </p:nvGrpSpPr>
        <p:grpSpPr>
          <a:xfrm>
            <a:off x="2507456" y="350044"/>
            <a:ext cx="6336507" cy="4629149"/>
            <a:chOff x="720010" y="1419647"/>
            <a:chExt cx="4021500" cy="3062887"/>
          </a:xfrm>
        </p:grpSpPr>
        <p:sp>
          <p:nvSpPr>
            <p:cNvPr id="6" name="Google Shape;1489;p82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90;p82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91;p82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92;p82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" name="Google Shape;1493;p82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66" y="572560"/>
            <a:ext cx="5859911" cy="3423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" grpId="0"/>
      <p:bldP spid="12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83"/>
          <p:cNvSpPr txBox="1">
            <a:spLocks noGrp="1"/>
          </p:cNvSpPr>
          <p:nvPr>
            <p:ph type="ctrTitle"/>
          </p:nvPr>
        </p:nvSpPr>
        <p:spPr>
          <a:xfrm flipH="1">
            <a:off x="5412900" y="1154450"/>
            <a:ext cx="3017100" cy="6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02" name="Google Shape;1502;p83"/>
          <p:cNvSpPr txBox="1">
            <a:spLocks noGrp="1"/>
          </p:cNvSpPr>
          <p:nvPr>
            <p:ph type="subTitle" idx="1"/>
          </p:nvPr>
        </p:nvSpPr>
        <p:spPr>
          <a:xfrm flipH="1">
            <a:off x="5262875" y="2471914"/>
            <a:ext cx="32634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 </a:t>
            </a:r>
            <a:endParaRPr/>
          </a:p>
        </p:txBody>
      </p:sp>
      <p:grpSp>
        <p:nvGrpSpPr>
          <p:cNvPr id="1503" name="Google Shape;1503;p83"/>
          <p:cNvGrpSpPr/>
          <p:nvPr/>
        </p:nvGrpSpPr>
        <p:grpSpPr>
          <a:xfrm>
            <a:off x="988505" y="1992650"/>
            <a:ext cx="2886300" cy="2838750"/>
            <a:chOff x="988505" y="1992650"/>
            <a:chExt cx="2886300" cy="2838750"/>
          </a:xfrm>
        </p:grpSpPr>
        <p:sp>
          <p:nvSpPr>
            <p:cNvPr id="1504" name="Google Shape;1504;p83"/>
            <p:cNvSpPr/>
            <p:nvPr/>
          </p:nvSpPr>
          <p:spPr>
            <a:xfrm>
              <a:off x="988505" y="4697600"/>
              <a:ext cx="2886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3"/>
            <p:cNvSpPr/>
            <p:nvPr/>
          </p:nvSpPr>
          <p:spPr>
            <a:xfrm>
              <a:off x="2806216" y="3973622"/>
              <a:ext cx="327447" cy="770921"/>
            </a:xfrm>
            <a:custGeom>
              <a:avLst/>
              <a:gdLst/>
              <a:ahLst/>
              <a:cxnLst/>
              <a:rect l="l" t="t" r="r" b="b"/>
              <a:pathLst>
                <a:path w="3920" h="9229" extrusionOk="0">
                  <a:moveTo>
                    <a:pt x="0" y="1"/>
                  </a:moveTo>
                  <a:lnTo>
                    <a:pt x="2559" y="9228"/>
                  </a:lnTo>
                  <a:lnTo>
                    <a:pt x="3920" y="9228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3"/>
            <p:cNvSpPr/>
            <p:nvPr/>
          </p:nvSpPr>
          <p:spPr>
            <a:xfrm>
              <a:off x="2259913" y="3973622"/>
              <a:ext cx="327531" cy="770921"/>
            </a:xfrm>
            <a:custGeom>
              <a:avLst/>
              <a:gdLst/>
              <a:ahLst/>
              <a:cxnLst/>
              <a:rect l="l" t="t" r="r" b="b"/>
              <a:pathLst>
                <a:path w="3921" h="9229" extrusionOk="0">
                  <a:moveTo>
                    <a:pt x="2560" y="1"/>
                  </a:moveTo>
                  <a:lnTo>
                    <a:pt x="1" y="9228"/>
                  </a:lnTo>
                  <a:lnTo>
                    <a:pt x="1362" y="9228"/>
                  </a:lnTo>
                  <a:lnTo>
                    <a:pt x="3920" y="1"/>
                  </a:ln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3"/>
            <p:cNvSpPr/>
            <p:nvPr/>
          </p:nvSpPr>
          <p:spPr>
            <a:xfrm>
              <a:off x="2184065" y="2864395"/>
              <a:ext cx="1004980" cy="1189252"/>
            </a:xfrm>
            <a:custGeom>
              <a:avLst/>
              <a:gdLst/>
              <a:ahLst/>
              <a:cxnLst/>
              <a:rect l="l" t="t" r="r" b="b"/>
              <a:pathLst>
                <a:path w="12031" h="14237" extrusionOk="0">
                  <a:moveTo>
                    <a:pt x="5982" y="0"/>
                  </a:moveTo>
                  <a:lnTo>
                    <a:pt x="6574" y="231"/>
                  </a:lnTo>
                  <a:cubicBezTo>
                    <a:pt x="6415" y="198"/>
                    <a:pt x="6255" y="183"/>
                    <a:pt x="6095" y="183"/>
                  </a:cubicBezTo>
                  <a:cubicBezTo>
                    <a:pt x="5430" y="183"/>
                    <a:pt x="4765" y="452"/>
                    <a:pt x="4230" y="858"/>
                  </a:cubicBezTo>
                  <a:cubicBezTo>
                    <a:pt x="3562" y="1362"/>
                    <a:pt x="3066" y="2052"/>
                    <a:pt x="2627" y="2763"/>
                  </a:cubicBezTo>
                  <a:cubicBezTo>
                    <a:pt x="1701" y="4253"/>
                    <a:pt x="977" y="5866"/>
                    <a:pt x="473" y="7547"/>
                  </a:cubicBezTo>
                  <a:cubicBezTo>
                    <a:pt x="208" y="8428"/>
                    <a:pt x="1" y="9347"/>
                    <a:pt x="55" y="10269"/>
                  </a:cubicBezTo>
                  <a:cubicBezTo>
                    <a:pt x="109" y="11190"/>
                    <a:pt x="450" y="12123"/>
                    <a:pt x="1133" y="12742"/>
                  </a:cubicBezTo>
                  <a:cubicBezTo>
                    <a:pt x="1599" y="13164"/>
                    <a:pt x="2191" y="13419"/>
                    <a:pt x="2787" y="13616"/>
                  </a:cubicBezTo>
                  <a:cubicBezTo>
                    <a:pt x="4017" y="14029"/>
                    <a:pt x="5314" y="14236"/>
                    <a:pt x="6611" y="14236"/>
                  </a:cubicBezTo>
                  <a:cubicBezTo>
                    <a:pt x="7496" y="14236"/>
                    <a:pt x="8381" y="14140"/>
                    <a:pt x="9245" y="13946"/>
                  </a:cubicBezTo>
                  <a:cubicBezTo>
                    <a:pt x="10306" y="13705"/>
                    <a:pt x="11459" y="13202"/>
                    <a:pt x="11806" y="12167"/>
                  </a:cubicBezTo>
                  <a:cubicBezTo>
                    <a:pt x="12031" y="11493"/>
                    <a:pt x="11850" y="10755"/>
                    <a:pt x="11667" y="10064"/>
                  </a:cubicBezTo>
                  <a:cubicBezTo>
                    <a:pt x="11409" y="9098"/>
                    <a:pt x="11153" y="8132"/>
                    <a:pt x="10895" y="7166"/>
                  </a:cubicBezTo>
                  <a:cubicBezTo>
                    <a:pt x="10503" y="5699"/>
                    <a:pt x="10105" y="4212"/>
                    <a:pt x="9353" y="2893"/>
                  </a:cubicBezTo>
                  <a:cubicBezTo>
                    <a:pt x="8601" y="1572"/>
                    <a:pt x="7441" y="415"/>
                    <a:pt x="5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3"/>
            <p:cNvSpPr/>
            <p:nvPr/>
          </p:nvSpPr>
          <p:spPr>
            <a:xfrm>
              <a:off x="2086917" y="3698884"/>
              <a:ext cx="808010" cy="938989"/>
            </a:xfrm>
            <a:custGeom>
              <a:avLst/>
              <a:gdLst/>
              <a:ahLst/>
              <a:cxnLst/>
              <a:rect l="l" t="t" r="r" b="b"/>
              <a:pathLst>
                <a:path w="9673" h="11241" extrusionOk="0">
                  <a:moveTo>
                    <a:pt x="8698" y="0"/>
                  </a:moveTo>
                  <a:cubicBezTo>
                    <a:pt x="8516" y="0"/>
                    <a:pt x="8332" y="58"/>
                    <a:pt x="8175" y="176"/>
                  </a:cubicBezTo>
                  <a:cubicBezTo>
                    <a:pt x="7580" y="629"/>
                    <a:pt x="6716" y="1024"/>
                    <a:pt x="5801" y="1442"/>
                  </a:cubicBezTo>
                  <a:cubicBezTo>
                    <a:pt x="4270" y="2143"/>
                    <a:pt x="2531" y="2936"/>
                    <a:pt x="1439" y="4311"/>
                  </a:cubicBezTo>
                  <a:cubicBezTo>
                    <a:pt x="132" y="5957"/>
                    <a:pt x="0" y="8042"/>
                    <a:pt x="1038" y="10693"/>
                  </a:cubicBezTo>
                  <a:cubicBezTo>
                    <a:pt x="1170" y="11030"/>
                    <a:pt x="1497" y="11241"/>
                    <a:pt x="1841" y="11241"/>
                  </a:cubicBezTo>
                  <a:cubicBezTo>
                    <a:pt x="1943" y="11241"/>
                    <a:pt x="2051" y="11220"/>
                    <a:pt x="2153" y="11180"/>
                  </a:cubicBezTo>
                  <a:cubicBezTo>
                    <a:pt x="2596" y="11006"/>
                    <a:pt x="2817" y="10506"/>
                    <a:pt x="2643" y="10063"/>
                  </a:cubicBezTo>
                  <a:cubicBezTo>
                    <a:pt x="888" y="5583"/>
                    <a:pt x="3497" y="4392"/>
                    <a:pt x="6519" y="3011"/>
                  </a:cubicBezTo>
                  <a:cubicBezTo>
                    <a:pt x="7522" y="2551"/>
                    <a:pt x="8468" y="2119"/>
                    <a:pt x="9221" y="1547"/>
                  </a:cubicBezTo>
                  <a:cubicBezTo>
                    <a:pt x="9598" y="1262"/>
                    <a:pt x="9673" y="721"/>
                    <a:pt x="9384" y="340"/>
                  </a:cubicBezTo>
                  <a:cubicBezTo>
                    <a:pt x="9216" y="118"/>
                    <a:pt x="8959" y="0"/>
                    <a:pt x="8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3"/>
            <p:cNvSpPr/>
            <p:nvPr/>
          </p:nvSpPr>
          <p:spPr>
            <a:xfrm>
              <a:off x="1821367" y="4514495"/>
              <a:ext cx="549477" cy="246421"/>
            </a:xfrm>
            <a:custGeom>
              <a:avLst/>
              <a:gdLst/>
              <a:ahLst/>
              <a:cxnLst/>
              <a:rect l="l" t="t" r="r" b="b"/>
              <a:pathLst>
                <a:path w="6578" h="2950" extrusionOk="0">
                  <a:moveTo>
                    <a:pt x="3999" y="0"/>
                  </a:moveTo>
                  <a:cubicBezTo>
                    <a:pt x="1" y="2549"/>
                    <a:pt x="957" y="2950"/>
                    <a:pt x="957" y="2950"/>
                  </a:cubicBezTo>
                  <a:lnTo>
                    <a:pt x="5897" y="2950"/>
                  </a:lnTo>
                  <a:cubicBezTo>
                    <a:pt x="5897" y="2950"/>
                    <a:pt x="6578" y="1514"/>
                    <a:pt x="5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3"/>
            <p:cNvSpPr/>
            <p:nvPr/>
          </p:nvSpPr>
          <p:spPr>
            <a:xfrm>
              <a:off x="1879422" y="4718481"/>
              <a:ext cx="454834" cy="42435"/>
            </a:xfrm>
            <a:custGeom>
              <a:avLst/>
              <a:gdLst/>
              <a:ahLst/>
              <a:cxnLst/>
              <a:rect l="l" t="t" r="r" b="b"/>
              <a:pathLst>
                <a:path w="5445" h="508" extrusionOk="0">
                  <a:moveTo>
                    <a:pt x="232" y="1"/>
                  </a:moveTo>
                  <a:cubicBezTo>
                    <a:pt x="232" y="1"/>
                    <a:pt x="0" y="324"/>
                    <a:pt x="245" y="508"/>
                  </a:cubicBezTo>
                  <a:lnTo>
                    <a:pt x="5298" y="508"/>
                  </a:lnTo>
                  <a:lnTo>
                    <a:pt x="5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3"/>
            <p:cNvSpPr/>
            <p:nvPr/>
          </p:nvSpPr>
          <p:spPr>
            <a:xfrm>
              <a:off x="1898718" y="4616488"/>
              <a:ext cx="188533" cy="102077"/>
            </a:xfrm>
            <a:custGeom>
              <a:avLst/>
              <a:gdLst/>
              <a:ahLst/>
              <a:cxnLst/>
              <a:rect l="l" t="t" r="r" b="b"/>
              <a:pathLst>
                <a:path w="2257" h="1222" extrusionOk="0">
                  <a:moveTo>
                    <a:pt x="1400" y="0"/>
                  </a:moveTo>
                  <a:cubicBezTo>
                    <a:pt x="1301" y="0"/>
                    <a:pt x="1236" y="17"/>
                    <a:pt x="1236" y="17"/>
                  </a:cubicBezTo>
                  <a:cubicBezTo>
                    <a:pt x="42" y="865"/>
                    <a:pt x="1" y="1222"/>
                    <a:pt x="1" y="1222"/>
                  </a:cubicBezTo>
                  <a:lnTo>
                    <a:pt x="2256" y="1222"/>
                  </a:lnTo>
                  <a:cubicBezTo>
                    <a:pt x="2228" y="140"/>
                    <a:pt x="1681" y="0"/>
                    <a:pt x="1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3"/>
            <p:cNvSpPr/>
            <p:nvPr/>
          </p:nvSpPr>
          <p:spPr>
            <a:xfrm>
              <a:off x="2201440" y="4600534"/>
              <a:ext cx="81361" cy="68580"/>
            </a:xfrm>
            <a:custGeom>
              <a:avLst/>
              <a:gdLst/>
              <a:ahLst/>
              <a:cxnLst/>
              <a:rect l="l" t="t" r="r" b="b"/>
              <a:pathLst>
                <a:path w="974" h="821" extrusionOk="0">
                  <a:moveTo>
                    <a:pt x="487" y="1"/>
                  </a:moveTo>
                  <a:cubicBezTo>
                    <a:pt x="218" y="1"/>
                    <a:pt x="0" y="185"/>
                    <a:pt x="0" y="412"/>
                  </a:cubicBezTo>
                  <a:cubicBezTo>
                    <a:pt x="0" y="637"/>
                    <a:pt x="218" y="821"/>
                    <a:pt x="487" y="821"/>
                  </a:cubicBezTo>
                  <a:cubicBezTo>
                    <a:pt x="755" y="821"/>
                    <a:pt x="973" y="637"/>
                    <a:pt x="973" y="412"/>
                  </a:cubicBezTo>
                  <a:cubicBezTo>
                    <a:pt x="973" y="185"/>
                    <a:pt x="755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3"/>
            <p:cNvSpPr/>
            <p:nvPr/>
          </p:nvSpPr>
          <p:spPr>
            <a:xfrm>
              <a:off x="1731319" y="3697631"/>
              <a:ext cx="974072" cy="880850"/>
            </a:xfrm>
            <a:custGeom>
              <a:avLst/>
              <a:gdLst/>
              <a:ahLst/>
              <a:cxnLst/>
              <a:rect l="l" t="t" r="r" b="b"/>
              <a:pathLst>
                <a:path w="11661" h="10545" extrusionOk="0">
                  <a:moveTo>
                    <a:pt x="10762" y="1"/>
                  </a:moveTo>
                  <a:cubicBezTo>
                    <a:pt x="10735" y="1"/>
                    <a:pt x="10708" y="2"/>
                    <a:pt x="10681" y="4"/>
                  </a:cubicBezTo>
                  <a:cubicBezTo>
                    <a:pt x="7394" y="307"/>
                    <a:pt x="4655" y="1478"/>
                    <a:pt x="2756" y="3379"/>
                  </a:cubicBezTo>
                  <a:cubicBezTo>
                    <a:pt x="1069" y="5070"/>
                    <a:pt x="96" y="7299"/>
                    <a:pt x="14" y="9654"/>
                  </a:cubicBezTo>
                  <a:cubicBezTo>
                    <a:pt x="0" y="10130"/>
                    <a:pt x="372" y="10527"/>
                    <a:pt x="848" y="10545"/>
                  </a:cubicBezTo>
                  <a:lnTo>
                    <a:pt x="878" y="10545"/>
                  </a:lnTo>
                  <a:cubicBezTo>
                    <a:pt x="1341" y="10545"/>
                    <a:pt x="1722" y="10177"/>
                    <a:pt x="1740" y="9715"/>
                  </a:cubicBezTo>
                  <a:cubicBezTo>
                    <a:pt x="1851" y="6404"/>
                    <a:pt x="4304" y="2325"/>
                    <a:pt x="10837" y="1719"/>
                  </a:cubicBezTo>
                  <a:cubicBezTo>
                    <a:pt x="11314" y="1675"/>
                    <a:pt x="11661" y="1256"/>
                    <a:pt x="11616" y="783"/>
                  </a:cubicBezTo>
                  <a:cubicBezTo>
                    <a:pt x="11574" y="335"/>
                    <a:pt x="11200" y="1"/>
                    <a:pt x="10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3"/>
            <p:cNvSpPr/>
            <p:nvPr/>
          </p:nvSpPr>
          <p:spPr>
            <a:xfrm>
              <a:off x="1391425" y="4514245"/>
              <a:ext cx="549393" cy="247006"/>
            </a:xfrm>
            <a:custGeom>
              <a:avLst/>
              <a:gdLst/>
              <a:ahLst/>
              <a:cxnLst/>
              <a:rect l="l" t="t" r="r" b="b"/>
              <a:pathLst>
                <a:path w="6577" h="2957" extrusionOk="0">
                  <a:moveTo>
                    <a:pt x="3998" y="0"/>
                  </a:moveTo>
                  <a:cubicBezTo>
                    <a:pt x="0" y="2555"/>
                    <a:pt x="997" y="2956"/>
                    <a:pt x="997" y="2956"/>
                  </a:cubicBezTo>
                  <a:lnTo>
                    <a:pt x="5897" y="2950"/>
                  </a:lnTo>
                  <a:cubicBezTo>
                    <a:pt x="5897" y="2950"/>
                    <a:pt x="6577" y="1514"/>
                    <a:pt x="5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3"/>
            <p:cNvSpPr/>
            <p:nvPr/>
          </p:nvSpPr>
          <p:spPr>
            <a:xfrm>
              <a:off x="1451986" y="4718231"/>
              <a:ext cx="454500" cy="43019"/>
            </a:xfrm>
            <a:custGeom>
              <a:avLst/>
              <a:gdLst/>
              <a:ahLst/>
              <a:cxnLst/>
              <a:rect l="l" t="t" r="r" b="b"/>
              <a:pathLst>
                <a:path w="5441" h="515" extrusionOk="0">
                  <a:moveTo>
                    <a:pt x="5440" y="0"/>
                  </a:moveTo>
                  <a:lnTo>
                    <a:pt x="232" y="4"/>
                  </a:lnTo>
                  <a:cubicBezTo>
                    <a:pt x="232" y="4"/>
                    <a:pt x="1" y="330"/>
                    <a:pt x="246" y="514"/>
                  </a:cubicBezTo>
                  <a:lnTo>
                    <a:pt x="5298" y="508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3"/>
            <p:cNvSpPr/>
            <p:nvPr/>
          </p:nvSpPr>
          <p:spPr>
            <a:xfrm>
              <a:off x="1471282" y="4616488"/>
              <a:ext cx="188449" cy="102077"/>
            </a:xfrm>
            <a:custGeom>
              <a:avLst/>
              <a:gdLst/>
              <a:ahLst/>
              <a:cxnLst/>
              <a:rect l="l" t="t" r="r" b="b"/>
              <a:pathLst>
                <a:path w="2256" h="1222" extrusionOk="0">
                  <a:moveTo>
                    <a:pt x="1396" y="0"/>
                  </a:moveTo>
                  <a:cubicBezTo>
                    <a:pt x="1298" y="0"/>
                    <a:pt x="1232" y="17"/>
                    <a:pt x="1232" y="17"/>
                  </a:cubicBezTo>
                  <a:cubicBezTo>
                    <a:pt x="41" y="868"/>
                    <a:pt x="1" y="1222"/>
                    <a:pt x="1" y="1222"/>
                  </a:cubicBezTo>
                  <a:lnTo>
                    <a:pt x="2256" y="1222"/>
                  </a:lnTo>
                  <a:cubicBezTo>
                    <a:pt x="2226" y="140"/>
                    <a:pt x="1678" y="0"/>
                    <a:pt x="1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3"/>
            <p:cNvSpPr/>
            <p:nvPr/>
          </p:nvSpPr>
          <p:spPr>
            <a:xfrm>
              <a:off x="1773921" y="4600534"/>
              <a:ext cx="81110" cy="68330"/>
            </a:xfrm>
            <a:custGeom>
              <a:avLst/>
              <a:gdLst/>
              <a:ahLst/>
              <a:cxnLst/>
              <a:rect l="l" t="t" r="r" b="b"/>
              <a:pathLst>
                <a:path w="971" h="818" extrusionOk="0">
                  <a:moveTo>
                    <a:pt x="484" y="1"/>
                  </a:moveTo>
                  <a:cubicBezTo>
                    <a:pt x="215" y="1"/>
                    <a:pt x="1" y="185"/>
                    <a:pt x="1" y="409"/>
                  </a:cubicBezTo>
                  <a:cubicBezTo>
                    <a:pt x="1" y="637"/>
                    <a:pt x="219" y="817"/>
                    <a:pt x="487" y="817"/>
                  </a:cubicBezTo>
                  <a:cubicBezTo>
                    <a:pt x="756" y="817"/>
                    <a:pt x="971" y="634"/>
                    <a:pt x="971" y="409"/>
                  </a:cubicBezTo>
                  <a:cubicBezTo>
                    <a:pt x="971" y="181"/>
                    <a:pt x="753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3"/>
            <p:cNvSpPr/>
            <p:nvPr/>
          </p:nvSpPr>
          <p:spPr>
            <a:xfrm>
              <a:off x="2365080" y="2742521"/>
              <a:ext cx="707186" cy="1195684"/>
            </a:xfrm>
            <a:custGeom>
              <a:avLst/>
              <a:gdLst/>
              <a:ahLst/>
              <a:cxnLst/>
              <a:rect l="l" t="t" r="r" b="b"/>
              <a:pathLst>
                <a:path w="8466" h="14314" extrusionOk="0">
                  <a:moveTo>
                    <a:pt x="3801" y="1"/>
                  </a:moveTo>
                  <a:cubicBezTo>
                    <a:pt x="1833" y="1"/>
                    <a:pt x="151" y="1595"/>
                    <a:pt x="1" y="3661"/>
                  </a:cubicBezTo>
                  <a:lnTo>
                    <a:pt x="242" y="10309"/>
                  </a:lnTo>
                  <a:cubicBezTo>
                    <a:pt x="460" y="12632"/>
                    <a:pt x="967" y="14113"/>
                    <a:pt x="3046" y="14262"/>
                  </a:cubicBezTo>
                  <a:lnTo>
                    <a:pt x="3794" y="14314"/>
                  </a:lnTo>
                  <a:cubicBezTo>
                    <a:pt x="5778" y="14096"/>
                    <a:pt x="6483" y="12908"/>
                    <a:pt x="7166" y="10802"/>
                  </a:cubicBezTo>
                  <a:lnTo>
                    <a:pt x="8312" y="4256"/>
                  </a:lnTo>
                  <a:cubicBezTo>
                    <a:pt x="8466" y="2099"/>
                    <a:pt x="6891" y="211"/>
                    <a:pt x="4812" y="65"/>
                  </a:cubicBezTo>
                  <a:lnTo>
                    <a:pt x="4063" y="10"/>
                  </a:lnTo>
                  <a:cubicBezTo>
                    <a:pt x="3975" y="4"/>
                    <a:pt x="3888" y="1"/>
                    <a:pt x="3801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3"/>
            <p:cNvSpPr/>
            <p:nvPr/>
          </p:nvSpPr>
          <p:spPr>
            <a:xfrm>
              <a:off x="2658697" y="2574871"/>
              <a:ext cx="157542" cy="293784"/>
            </a:xfrm>
            <a:custGeom>
              <a:avLst/>
              <a:gdLst/>
              <a:ahLst/>
              <a:cxnLst/>
              <a:rect l="l" t="t" r="r" b="b"/>
              <a:pathLst>
                <a:path w="1886" h="3517" extrusionOk="0">
                  <a:moveTo>
                    <a:pt x="1013" y="1"/>
                  </a:moveTo>
                  <a:cubicBezTo>
                    <a:pt x="571" y="1"/>
                    <a:pt x="196" y="341"/>
                    <a:pt x="163" y="786"/>
                  </a:cubicBezTo>
                  <a:lnTo>
                    <a:pt x="34" y="2609"/>
                  </a:lnTo>
                  <a:cubicBezTo>
                    <a:pt x="0" y="3075"/>
                    <a:pt x="355" y="3480"/>
                    <a:pt x="817" y="3514"/>
                  </a:cubicBezTo>
                  <a:cubicBezTo>
                    <a:pt x="838" y="3515"/>
                    <a:pt x="858" y="3516"/>
                    <a:pt x="879" y="3516"/>
                  </a:cubicBezTo>
                  <a:cubicBezTo>
                    <a:pt x="1316" y="3516"/>
                    <a:pt x="1690" y="3174"/>
                    <a:pt x="1722" y="2731"/>
                  </a:cubicBezTo>
                  <a:lnTo>
                    <a:pt x="1851" y="908"/>
                  </a:lnTo>
                  <a:cubicBezTo>
                    <a:pt x="1886" y="445"/>
                    <a:pt x="1531" y="37"/>
                    <a:pt x="1069" y="3"/>
                  </a:cubicBezTo>
                  <a:cubicBezTo>
                    <a:pt x="1050" y="1"/>
                    <a:pt x="1032" y="1"/>
                    <a:pt x="1013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3"/>
            <p:cNvSpPr/>
            <p:nvPr/>
          </p:nvSpPr>
          <p:spPr>
            <a:xfrm>
              <a:off x="2645917" y="2687557"/>
              <a:ext cx="235979" cy="90466"/>
            </a:xfrm>
            <a:custGeom>
              <a:avLst/>
              <a:gdLst/>
              <a:ahLst/>
              <a:cxnLst/>
              <a:rect l="l" t="t" r="r" b="b"/>
              <a:pathLst>
                <a:path w="2825" h="1083" extrusionOk="0">
                  <a:moveTo>
                    <a:pt x="269" y="117"/>
                  </a:moveTo>
                  <a:lnTo>
                    <a:pt x="0" y="685"/>
                  </a:lnTo>
                  <a:cubicBezTo>
                    <a:pt x="75" y="675"/>
                    <a:pt x="153" y="668"/>
                    <a:pt x="228" y="665"/>
                  </a:cubicBezTo>
                  <a:lnTo>
                    <a:pt x="269" y="117"/>
                  </a:lnTo>
                  <a:close/>
                  <a:moveTo>
                    <a:pt x="1973" y="1"/>
                  </a:moveTo>
                  <a:lnTo>
                    <a:pt x="1916" y="784"/>
                  </a:lnTo>
                  <a:cubicBezTo>
                    <a:pt x="2222" y="848"/>
                    <a:pt x="2518" y="947"/>
                    <a:pt x="2790" y="1083"/>
                  </a:cubicBezTo>
                  <a:cubicBezTo>
                    <a:pt x="2804" y="1073"/>
                    <a:pt x="2814" y="1066"/>
                    <a:pt x="2824" y="1056"/>
                  </a:cubicBezTo>
                  <a:lnTo>
                    <a:pt x="2066" y="8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3"/>
            <p:cNvSpPr/>
            <p:nvPr/>
          </p:nvSpPr>
          <p:spPr>
            <a:xfrm>
              <a:off x="2644747" y="2743022"/>
              <a:ext cx="234225" cy="71754"/>
            </a:xfrm>
            <a:custGeom>
              <a:avLst/>
              <a:gdLst/>
              <a:ahLst/>
              <a:cxnLst/>
              <a:rect l="l" t="t" r="r" b="b"/>
              <a:pathLst>
                <a:path w="2804" h="859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67" y="4"/>
                    <a:pt x="89" y="11"/>
                    <a:pt x="14" y="21"/>
                  </a:cubicBezTo>
                  <a:lnTo>
                    <a:pt x="1" y="48"/>
                  </a:lnTo>
                  <a:cubicBezTo>
                    <a:pt x="1" y="48"/>
                    <a:pt x="79" y="153"/>
                    <a:pt x="222" y="290"/>
                  </a:cubicBezTo>
                  <a:lnTo>
                    <a:pt x="242" y="1"/>
                  </a:lnTo>
                  <a:close/>
                  <a:moveTo>
                    <a:pt x="1930" y="120"/>
                  </a:moveTo>
                  <a:lnTo>
                    <a:pt x="1889" y="718"/>
                  </a:lnTo>
                  <a:cubicBezTo>
                    <a:pt x="1885" y="766"/>
                    <a:pt x="1875" y="814"/>
                    <a:pt x="1865" y="858"/>
                  </a:cubicBezTo>
                  <a:cubicBezTo>
                    <a:pt x="2158" y="807"/>
                    <a:pt x="2471" y="674"/>
                    <a:pt x="2804" y="419"/>
                  </a:cubicBezTo>
                  <a:cubicBezTo>
                    <a:pt x="2532" y="283"/>
                    <a:pt x="2236" y="184"/>
                    <a:pt x="1930" y="120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3"/>
            <p:cNvSpPr/>
            <p:nvPr/>
          </p:nvSpPr>
          <p:spPr>
            <a:xfrm>
              <a:off x="2663208" y="2678201"/>
              <a:ext cx="147602" cy="138831"/>
            </a:xfrm>
            <a:custGeom>
              <a:avLst/>
              <a:gdLst/>
              <a:ahLst/>
              <a:cxnLst/>
              <a:rect l="l" t="t" r="r" b="b"/>
              <a:pathLst>
                <a:path w="1767" h="1662" extrusionOk="0">
                  <a:moveTo>
                    <a:pt x="171" y="1"/>
                  </a:moveTo>
                  <a:lnTo>
                    <a:pt x="62" y="229"/>
                  </a:lnTo>
                  <a:lnTo>
                    <a:pt x="21" y="777"/>
                  </a:lnTo>
                  <a:lnTo>
                    <a:pt x="1" y="1066"/>
                  </a:lnTo>
                  <a:cubicBezTo>
                    <a:pt x="263" y="1314"/>
                    <a:pt x="739" y="1661"/>
                    <a:pt x="1355" y="1661"/>
                  </a:cubicBezTo>
                  <a:cubicBezTo>
                    <a:pt x="1447" y="1661"/>
                    <a:pt x="1546" y="1651"/>
                    <a:pt x="1644" y="1634"/>
                  </a:cubicBezTo>
                  <a:cubicBezTo>
                    <a:pt x="1654" y="1590"/>
                    <a:pt x="1664" y="1542"/>
                    <a:pt x="1668" y="1494"/>
                  </a:cubicBezTo>
                  <a:lnTo>
                    <a:pt x="1709" y="896"/>
                  </a:lnTo>
                  <a:lnTo>
                    <a:pt x="1766" y="113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3"/>
            <p:cNvSpPr/>
            <p:nvPr/>
          </p:nvSpPr>
          <p:spPr>
            <a:xfrm>
              <a:off x="2385295" y="3603657"/>
              <a:ext cx="578379" cy="334548"/>
            </a:xfrm>
            <a:custGeom>
              <a:avLst/>
              <a:gdLst/>
              <a:ahLst/>
              <a:cxnLst/>
              <a:rect l="l" t="t" r="r" b="b"/>
              <a:pathLst>
                <a:path w="6924" h="4005" extrusionOk="0">
                  <a:moveTo>
                    <a:pt x="0" y="0"/>
                  </a:moveTo>
                  <a:lnTo>
                    <a:pt x="0" y="0"/>
                  </a:lnTo>
                  <a:cubicBezTo>
                    <a:pt x="218" y="2323"/>
                    <a:pt x="572" y="3858"/>
                    <a:pt x="2654" y="4005"/>
                  </a:cubicBezTo>
                  <a:lnTo>
                    <a:pt x="3552" y="4005"/>
                  </a:lnTo>
                  <a:cubicBezTo>
                    <a:pt x="5536" y="3787"/>
                    <a:pt x="6241" y="2599"/>
                    <a:pt x="6924" y="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3"/>
            <p:cNvSpPr/>
            <p:nvPr/>
          </p:nvSpPr>
          <p:spPr>
            <a:xfrm>
              <a:off x="2865023" y="2742939"/>
              <a:ext cx="548558" cy="744191"/>
            </a:xfrm>
            <a:custGeom>
              <a:avLst/>
              <a:gdLst/>
              <a:ahLst/>
              <a:cxnLst/>
              <a:rect l="l" t="t" r="r" b="b"/>
              <a:pathLst>
                <a:path w="6567" h="8909" extrusionOk="0">
                  <a:moveTo>
                    <a:pt x="2116" y="1"/>
                  </a:moveTo>
                  <a:cubicBezTo>
                    <a:pt x="1953" y="1"/>
                    <a:pt x="1789" y="54"/>
                    <a:pt x="1654" y="165"/>
                  </a:cubicBezTo>
                  <a:cubicBezTo>
                    <a:pt x="1341" y="420"/>
                    <a:pt x="1294" y="883"/>
                    <a:pt x="1548" y="1196"/>
                  </a:cubicBezTo>
                  <a:cubicBezTo>
                    <a:pt x="4444" y="4755"/>
                    <a:pt x="4672" y="6973"/>
                    <a:pt x="4481" y="7432"/>
                  </a:cubicBezTo>
                  <a:cubicBezTo>
                    <a:pt x="4018" y="7303"/>
                    <a:pt x="2613" y="5895"/>
                    <a:pt x="1521" y="2002"/>
                  </a:cubicBezTo>
                  <a:cubicBezTo>
                    <a:pt x="1431" y="1679"/>
                    <a:pt x="1138" y="1467"/>
                    <a:pt x="820" y="1467"/>
                  </a:cubicBezTo>
                  <a:cubicBezTo>
                    <a:pt x="754" y="1467"/>
                    <a:pt x="687" y="1476"/>
                    <a:pt x="620" y="1495"/>
                  </a:cubicBezTo>
                  <a:cubicBezTo>
                    <a:pt x="228" y="1604"/>
                    <a:pt x="0" y="2009"/>
                    <a:pt x="110" y="2397"/>
                  </a:cubicBezTo>
                  <a:cubicBezTo>
                    <a:pt x="1184" y="6231"/>
                    <a:pt x="2817" y="8722"/>
                    <a:pt x="4369" y="8899"/>
                  </a:cubicBezTo>
                  <a:cubicBezTo>
                    <a:pt x="4427" y="8905"/>
                    <a:pt x="4485" y="8909"/>
                    <a:pt x="4543" y="8909"/>
                  </a:cubicBezTo>
                  <a:cubicBezTo>
                    <a:pt x="5046" y="8909"/>
                    <a:pt x="5488" y="8643"/>
                    <a:pt x="5744" y="8181"/>
                  </a:cubicBezTo>
                  <a:cubicBezTo>
                    <a:pt x="6567" y="6674"/>
                    <a:pt x="5369" y="3571"/>
                    <a:pt x="2685" y="270"/>
                  </a:cubicBezTo>
                  <a:cubicBezTo>
                    <a:pt x="2540" y="93"/>
                    <a:pt x="2329" y="1"/>
                    <a:pt x="2116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3"/>
            <p:cNvSpPr/>
            <p:nvPr/>
          </p:nvSpPr>
          <p:spPr>
            <a:xfrm>
              <a:off x="2351214" y="2742521"/>
              <a:ext cx="819036" cy="998464"/>
            </a:xfrm>
            <a:custGeom>
              <a:avLst/>
              <a:gdLst/>
              <a:ahLst/>
              <a:cxnLst/>
              <a:rect l="l" t="t" r="r" b="b"/>
              <a:pathLst>
                <a:path w="9805" h="11953" extrusionOk="0">
                  <a:moveTo>
                    <a:pt x="3284" y="0"/>
                  </a:moveTo>
                  <a:cubicBezTo>
                    <a:pt x="2439" y="126"/>
                    <a:pt x="1766" y="404"/>
                    <a:pt x="1371" y="724"/>
                  </a:cubicBezTo>
                  <a:cubicBezTo>
                    <a:pt x="1085" y="960"/>
                    <a:pt x="949" y="1330"/>
                    <a:pt x="782" y="1660"/>
                  </a:cubicBezTo>
                  <a:cubicBezTo>
                    <a:pt x="350" y="2527"/>
                    <a:pt x="0" y="3480"/>
                    <a:pt x="96" y="4443"/>
                  </a:cubicBezTo>
                  <a:lnTo>
                    <a:pt x="75" y="4402"/>
                  </a:lnTo>
                  <a:lnTo>
                    <a:pt x="75" y="4402"/>
                  </a:lnTo>
                  <a:cubicBezTo>
                    <a:pt x="112" y="6770"/>
                    <a:pt x="146" y="9142"/>
                    <a:pt x="184" y="11510"/>
                  </a:cubicBezTo>
                  <a:cubicBezTo>
                    <a:pt x="184" y="11567"/>
                    <a:pt x="187" y="11625"/>
                    <a:pt x="225" y="11666"/>
                  </a:cubicBezTo>
                  <a:cubicBezTo>
                    <a:pt x="262" y="11710"/>
                    <a:pt x="327" y="11721"/>
                    <a:pt x="388" y="11724"/>
                  </a:cubicBezTo>
                  <a:cubicBezTo>
                    <a:pt x="2500" y="11874"/>
                    <a:pt x="4623" y="11952"/>
                    <a:pt x="6743" y="11952"/>
                  </a:cubicBezTo>
                  <a:cubicBezTo>
                    <a:pt x="6889" y="11952"/>
                    <a:pt x="7046" y="11949"/>
                    <a:pt x="7165" y="11861"/>
                  </a:cubicBezTo>
                  <a:cubicBezTo>
                    <a:pt x="7305" y="11759"/>
                    <a:pt x="7349" y="11571"/>
                    <a:pt x="7383" y="11401"/>
                  </a:cubicBezTo>
                  <a:cubicBezTo>
                    <a:pt x="7635" y="10129"/>
                    <a:pt x="7883" y="8852"/>
                    <a:pt x="8135" y="7580"/>
                  </a:cubicBezTo>
                  <a:cubicBezTo>
                    <a:pt x="8148" y="7581"/>
                    <a:pt x="8161" y="7581"/>
                    <a:pt x="8174" y="7581"/>
                  </a:cubicBezTo>
                  <a:cubicBezTo>
                    <a:pt x="8881" y="7581"/>
                    <a:pt x="9804" y="6531"/>
                    <a:pt x="9751" y="6277"/>
                  </a:cubicBezTo>
                  <a:cubicBezTo>
                    <a:pt x="9680" y="5941"/>
                    <a:pt x="9547" y="5848"/>
                    <a:pt x="9462" y="5573"/>
                  </a:cubicBezTo>
                  <a:cubicBezTo>
                    <a:pt x="9207" y="4736"/>
                    <a:pt x="8948" y="3902"/>
                    <a:pt x="8693" y="3066"/>
                  </a:cubicBezTo>
                  <a:cubicBezTo>
                    <a:pt x="8604" y="2780"/>
                    <a:pt x="8513" y="2487"/>
                    <a:pt x="8373" y="2221"/>
                  </a:cubicBezTo>
                  <a:cubicBezTo>
                    <a:pt x="7931" y="1392"/>
                    <a:pt x="7339" y="894"/>
                    <a:pt x="6509" y="449"/>
                  </a:cubicBezTo>
                  <a:lnTo>
                    <a:pt x="6352" y="398"/>
                  </a:lnTo>
                  <a:cubicBezTo>
                    <a:pt x="6335" y="745"/>
                    <a:pt x="5934" y="1004"/>
                    <a:pt x="5631" y="1174"/>
                  </a:cubicBezTo>
                  <a:cubicBezTo>
                    <a:pt x="5386" y="1311"/>
                    <a:pt x="5104" y="1366"/>
                    <a:pt x="4823" y="1366"/>
                  </a:cubicBezTo>
                  <a:cubicBezTo>
                    <a:pt x="4756" y="1366"/>
                    <a:pt x="4690" y="1363"/>
                    <a:pt x="4623" y="1357"/>
                  </a:cubicBezTo>
                  <a:cubicBezTo>
                    <a:pt x="4199" y="1320"/>
                    <a:pt x="3746" y="1150"/>
                    <a:pt x="3538" y="776"/>
                  </a:cubicBezTo>
                  <a:cubicBezTo>
                    <a:pt x="3395" y="520"/>
                    <a:pt x="3416" y="261"/>
                    <a:pt x="3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3"/>
            <p:cNvSpPr/>
            <p:nvPr/>
          </p:nvSpPr>
          <p:spPr>
            <a:xfrm>
              <a:off x="2897099" y="2695242"/>
              <a:ext cx="173664" cy="144511"/>
            </a:xfrm>
            <a:custGeom>
              <a:avLst/>
              <a:gdLst/>
              <a:ahLst/>
              <a:cxnLst/>
              <a:rect l="l" t="t" r="r" b="b"/>
              <a:pathLst>
                <a:path w="2079" h="1730" extrusionOk="0">
                  <a:moveTo>
                    <a:pt x="1162" y="0"/>
                  </a:moveTo>
                  <a:cubicBezTo>
                    <a:pt x="886" y="0"/>
                    <a:pt x="624" y="173"/>
                    <a:pt x="569" y="447"/>
                  </a:cubicBezTo>
                  <a:cubicBezTo>
                    <a:pt x="443" y="457"/>
                    <a:pt x="324" y="498"/>
                    <a:pt x="222" y="587"/>
                  </a:cubicBezTo>
                  <a:cubicBezTo>
                    <a:pt x="175" y="627"/>
                    <a:pt x="144" y="685"/>
                    <a:pt x="130" y="746"/>
                  </a:cubicBezTo>
                  <a:cubicBezTo>
                    <a:pt x="86" y="783"/>
                    <a:pt x="52" y="835"/>
                    <a:pt x="38" y="903"/>
                  </a:cubicBezTo>
                  <a:lnTo>
                    <a:pt x="28" y="967"/>
                  </a:lnTo>
                  <a:cubicBezTo>
                    <a:pt x="1" y="1127"/>
                    <a:pt x="52" y="1243"/>
                    <a:pt x="178" y="1338"/>
                  </a:cubicBezTo>
                  <a:cubicBezTo>
                    <a:pt x="188" y="1342"/>
                    <a:pt x="195" y="1348"/>
                    <a:pt x="202" y="1355"/>
                  </a:cubicBezTo>
                  <a:cubicBezTo>
                    <a:pt x="236" y="1381"/>
                    <a:pt x="277" y="1392"/>
                    <a:pt x="320" y="1392"/>
                  </a:cubicBezTo>
                  <a:cubicBezTo>
                    <a:pt x="366" y="1392"/>
                    <a:pt x="413" y="1380"/>
                    <a:pt x="453" y="1362"/>
                  </a:cubicBezTo>
                  <a:cubicBezTo>
                    <a:pt x="750" y="1471"/>
                    <a:pt x="1025" y="1617"/>
                    <a:pt x="1324" y="1722"/>
                  </a:cubicBezTo>
                  <a:cubicBezTo>
                    <a:pt x="1338" y="1727"/>
                    <a:pt x="1350" y="1729"/>
                    <a:pt x="1362" y="1729"/>
                  </a:cubicBezTo>
                  <a:cubicBezTo>
                    <a:pt x="1448" y="1729"/>
                    <a:pt x="1497" y="1621"/>
                    <a:pt x="1461" y="1546"/>
                  </a:cubicBezTo>
                  <a:cubicBezTo>
                    <a:pt x="1403" y="1427"/>
                    <a:pt x="1328" y="1325"/>
                    <a:pt x="1246" y="1229"/>
                  </a:cubicBezTo>
                  <a:lnTo>
                    <a:pt x="1246" y="1229"/>
                  </a:lnTo>
                  <a:cubicBezTo>
                    <a:pt x="1351" y="1264"/>
                    <a:pt x="1461" y="1294"/>
                    <a:pt x="1569" y="1328"/>
                  </a:cubicBezTo>
                  <a:cubicBezTo>
                    <a:pt x="1580" y="1331"/>
                    <a:pt x="1590" y="1332"/>
                    <a:pt x="1600" y="1332"/>
                  </a:cubicBezTo>
                  <a:cubicBezTo>
                    <a:pt x="1676" y="1332"/>
                    <a:pt x="1740" y="1257"/>
                    <a:pt x="1719" y="1179"/>
                  </a:cubicBezTo>
                  <a:cubicBezTo>
                    <a:pt x="1672" y="1001"/>
                    <a:pt x="1587" y="872"/>
                    <a:pt x="1474" y="770"/>
                  </a:cubicBezTo>
                  <a:lnTo>
                    <a:pt x="1474" y="770"/>
                  </a:lnTo>
                  <a:cubicBezTo>
                    <a:pt x="1502" y="787"/>
                    <a:pt x="1529" y="804"/>
                    <a:pt x="1552" y="818"/>
                  </a:cubicBezTo>
                  <a:cubicBezTo>
                    <a:pt x="1689" y="906"/>
                    <a:pt x="1791" y="984"/>
                    <a:pt x="1951" y="1019"/>
                  </a:cubicBezTo>
                  <a:cubicBezTo>
                    <a:pt x="1958" y="1020"/>
                    <a:pt x="1965" y="1020"/>
                    <a:pt x="1972" y="1020"/>
                  </a:cubicBezTo>
                  <a:cubicBezTo>
                    <a:pt x="2035" y="1020"/>
                    <a:pt x="2078" y="967"/>
                    <a:pt x="2066" y="899"/>
                  </a:cubicBezTo>
                  <a:cubicBezTo>
                    <a:pt x="2012" y="556"/>
                    <a:pt x="1698" y="144"/>
                    <a:pt x="1362" y="31"/>
                  </a:cubicBezTo>
                  <a:cubicBezTo>
                    <a:pt x="1296" y="10"/>
                    <a:pt x="1229" y="0"/>
                    <a:pt x="1162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3"/>
            <p:cNvSpPr/>
            <p:nvPr/>
          </p:nvSpPr>
          <p:spPr>
            <a:xfrm>
              <a:off x="2389555" y="3144730"/>
              <a:ext cx="404214" cy="267220"/>
            </a:xfrm>
            <a:custGeom>
              <a:avLst/>
              <a:gdLst/>
              <a:ahLst/>
              <a:cxnLst/>
              <a:rect l="l" t="t" r="r" b="b"/>
              <a:pathLst>
                <a:path w="4839" h="3199" extrusionOk="0">
                  <a:moveTo>
                    <a:pt x="4729" y="0"/>
                  </a:moveTo>
                  <a:cubicBezTo>
                    <a:pt x="4563" y="0"/>
                    <a:pt x="3938" y="171"/>
                    <a:pt x="3648" y="278"/>
                  </a:cubicBezTo>
                  <a:cubicBezTo>
                    <a:pt x="3588" y="301"/>
                    <a:pt x="2442" y="855"/>
                    <a:pt x="2325" y="855"/>
                  </a:cubicBezTo>
                  <a:cubicBezTo>
                    <a:pt x="2322" y="855"/>
                    <a:pt x="2319" y="854"/>
                    <a:pt x="2317" y="853"/>
                  </a:cubicBezTo>
                  <a:cubicBezTo>
                    <a:pt x="1967" y="615"/>
                    <a:pt x="1538" y="424"/>
                    <a:pt x="1072" y="305"/>
                  </a:cubicBezTo>
                  <a:cubicBezTo>
                    <a:pt x="895" y="261"/>
                    <a:pt x="711" y="227"/>
                    <a:pt x="524" y="223"/>
                  </a:cubicBezTo>
                  <a:cubicBezTo>
                    <a:pt x="337" y="223"/>
                    <a:pt x="143" y="258"/>
                    <a:pt x="0" y="339"/>
                  </a:cubicBezTo>
                  <a:lnTo>
                    <a:pt x="147" y="360"/>
                  </a:lnTo>
                  <a:cubicBezTo>
                    <a:pt x="262" y="458"/>
                    <a:pt x="347" y="574"/>
                    <a:pt x="388" y="697"/>
                  </a:cubicBezTo>
                  <a:cubicBezTo>
                    <a:pt x="422" y="788"/>
                    <a:pt x="433" y="884"/>
                    <a:pt x="453" y="979"/>
                  </a:cubicBezTo>
                  <a:cubicBezTo>
                    <a:pt x="494" y="1173"/>
                    <a:pt x="586" y="1363"/>
                    <a:pt x="674" y="1550"/>
                  </a:cubicBezTo>
                  <a:cubicBezTo>
                    <a:pt x="857" y="1938"/>
                    <a:pt x="1041" y="2323"/>
                    <a:pt x="1229" y="2711"/>
                  </a:cubicBezTo>
                  <a:cubicBezTo>
                    <a:pt x="1273" y="2806"/>
                    <a:pt x="1317" y="2902"/>
                    <a:pt x="1396" y="2990"/>
                  </a:cubicBezTo>
                  <a:cubicBezTo>
                    <a:pt x="1470" y="3075"/>
                    <a:pt x="1583" y="3150"/>
                    <a:pt x="1722" y="3183"/>
                  </a:cubicBezTo>
                  <a:cubicBezTo>
                    <a:pt x="1764" y="3193"/>
                    <a:pt x="1808" y="3199"/>
                    <a:pt x="1852" y="3199"/>
                  </a:cubicBezTo>
                  <a:cubicBezTo>
                    <a:pt x="1883" y="3199"/>
                    <a:pt x="1914" y="3196"/>
                    <a:pt x="1943" y="3191"/>
                  </a:cubicBezTo>
                  <a:cubicBezTo>
                    <a:pt x="2001" y="3180"/>
                    <a:pt x="2052" y="3160"/>
                    <a:pt x="2099" y="3136"/>
                  </a:cubicBezTo>
                  <a:cubicBezTo>
                    <a:pt x="2317" y="3020"/>
                    <a:pt x="2457" y="2844"/>
                    <a:pt x="2528" y="2663"/>
                  </a:cubicBezTo>
                  <a:cubicBezTo>
                    <a:pt x="2600" y="2483"/>
                    <a:pt x="2606" y="2292"/>
                    <a:pt x="2610" y="2105"/>
                  </a:cubicBezTo>
                  <a:cubicBezTo>
                    <a:pt x="2613" y="1785"/>
                    <a:pt x="4838" y="325"/>
                    <a:pt x="4770" y="13"/>
                  </a:cubicBezTo>
                  <a:cubicBezTo>
                    <a:pt x="4769" y="4"/>
                    <a:pt x="4754" y="0"/>
                    <a:pt x="4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3"/>
            <p:cNvSpPr/>
            <p:nvPr/>
          </p:nvSpPr>
          <p:spPr>
            <a:xfrm>
              <a:off x="2577086" y="3135792"/>
              <a:ext cx="372722" cy="366457"/>
            </a:xfrm>
            <a:custGeom>
              <a:avLst/>
              <a:gdLst/>
              <a:ahLst/>
              <a:cxnLst/>
              <a:rect l="l" t="t" r="r" b="b"/>
              <a:pathLst>
                <a:path w="4462" h="4387" extrusionOk="0">
                  <a:moveTo>
                    <a:pt x="2608" y="0"/>
                  </a:moveTo>
                  <a:cubicBezTo>
                    <a:pt x="2602" y="0"/>
                    <a:pt x="2596" y="0"/>
                    <a:pt x="2590" y="0"/>
                  </a:cubicBezTo>
                  <a:cubicBezTo>
                    <a:pt x="2461" y="8"/>
                    <a:pt x="2348" y="58"/>
                    <a:pt x="2243" y="110"/>
                  </a:cubicBezTo>
                  <a:cubicBezTo>
                    <a:pt x="1498" y="473"/>
                    <a:pt x="749" y="837"/>
                    <a:pt x="5" y="1202"/>
                  </a:cubicBezTo>
                  <a:lnTo>
                    <a:pt x="1" y="1208"/>
                  </a:lnTo>
                  <a:cubicBezTo>
                    <a:pt x="402" y="2233"/>
                    <a:pt x="617" y="3196"/>
                    <a:pt x="1018" y="4220"/>
                  </a:cubicBezTo>
                  <a:cubicBezTo>
                    <a:pt x="1029" y="4250"/>
                    <a:pt x="1042" y="4281"/>
                    <a:pt x="1073" y="4308"/>
                  </a:cubicBezTo>
                  <a:cubicBezTo>
                    <a:pt x="1136" y="4357"/>
                    <a:pt x="1337" y="4386"/>
                    <a:pt x="1491" y="4386"/>
                  </a:cubicBezTo>
                  <a:cubicBezTo>
                    <a:pt x="1552" y="4386"/>
                    <a:pt x="1606" y="4382"/>
                    <a:pt x="1641" y="4372"/>
                  </a:cubicBezTo>
                  <a:cubicBezTo>
                    <a:pt x="2450" y="4158"/>
                    <a:pt x="3219" y="3920"/>
                    <a:pt x="4287" y="3634"/>
                  </a:cubicBezTo>
                  <a:cubicBezTo>
                    <a:pt x="4339" y="3621"/>
                    <a:pt x="4394" y="3604"/>
                    <a:pt x="4424" y="3573"/>
                  </a:cubicBezTo>
                  <a:cubicBezTo>
                    <a:pt x="4461" y="3532"/>
                    <a:pt x="4444" y="3478"/>
                    <a:pt x="4424" y="3430"/>
                  </a:cubicBezTo>
                  <a:cubicBezTo>
                    <a:pt x="4308" y="3161"/>
                    <a:pt x="4196" y="2893"/>
                    <a:pt x="4080" y="2624"/>
                  </a:cubicBezTo>
                  <a:cubicBezTo>
                    <a:pt x="3709" y="1828"/>
                    <a:pt x="3522" y="1212"/>
                    <a:pt x="3152" y="416"/>
                  </a:cubicBezTo>
                  <a:cubicBezTo>
                    <a:pt x="3061" y="229"/>
                    <a:pt x="2896" y="0"/>
                    <a:pt x="2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3"/>
            <p:cNvSpPr/>
            <p:nvPr/>
          </p:nvSpPr>
          <p:spPr>
            <a:xfrm>
              <a:off x="2374185" y="3167116"/>
              <a:ext cx="302805" cy="329953"/>
            </a:xfrm>
            <a:custGeom>
              <a:avLst/>
              <a:gdLst/>
              <a:ahLst/>
              <a:cxnLst/>
              <a:rect l="l" t="t" r="r" b="b"/>
              <a:pathLst>
                <a:path w="3625" h="3950" extrusionOk="0">
                  <a:moveTo>
                    <a:pt x="0" y="0"/>
                  </a:moveTo>
                  <a:cubicBezTo>
                    <a:pt x="324" y="1109"/>
                    <a:pt x="644" y="2215"/>
                    <a:pt x="967" y="3324"/>
                  </a:cubicBezTo>
                  <a:cubicBezTo>
                    <a:pt x="980" y="3372"/>
                    <a:pt x="997" y="3419"/>
                    <a:pt x="1041" y="3453"/>
                  </a:cubicBezTo>
                  <a:cubicBezTo>
                    <a:pt x="1093" y="3491"/>
                    <a:pt x="1164" y="3504"/>
                    <a:pt x="1236" y="3518"/>
                  </a:cubicBezTo>
                  <a:cubicBezTo>
                    <a:pt x="2029" y="3667"/>
                    <a:pt x="2825" y="3814"/>
                    <a:pt x="3624" y="3950"/>
                  </a:cubicBezTo>
                  <a:lnTo>
                    <a:pt x="2470" y="789"/>
                  </a:lnTo>
                  <a:cubicBezTo>
                    <a:pt x="1899" y="371"/>
                    <a:pt x="583" y="164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3"/>
            <p:cNvSpPr/>
            <p:nvPr/>
          </p:nvSpPr>
          <p:spPr>
            <a:xfrm>
              <a:off x="1965240" y="2832820"/>
              <a:ext cx="617138" cy="669680"/>
            </a:xfrm>
            <a:custGeom>
              <a:avLst/>
              <a:gdLst/>
              <a:ahLst/>
              <a:cxnLst/>
              <a:rect l="l" t="t" r="r" b="b"/>
              <a:pathLst>
                <a:path w="7388" h="8017" extrusionOk="0">
                  <a:moveTo>
                    <a:pt x="6555" y="0"/>
                  </a:moveTo>
                  <a:cubicBezTo>
                    <a:pt x="6412" y="0"/>
                    <a:pt x="6267" y="42"/>
                    <a:pt x="6139" y="130"/>
                  </a:cubicBezTo>
                  <a:cubicBezTo>
                    <a:pt x="4318" y="1379"/>
                    <a:pt x="1" y="5488"/>
                    <a:pt x="1083" y="7353"/>
                  </a:cubicBezTo>
                  <a:cubicBezTo>
                    <a:pt x="1341" y="7792"/>
                    <a:pt x="1766" y="8016"/>
                    <a:pt x="2399" y="8016"/>
                  </a:cubicBezTo>
                  <a:cubicBezTo>
                    <a:pt x="3270" y="8016"/>
                    <a:pt x="4539" y="7595"/>
                    <a:pt x="6305" y="6738"/>
                  </a:cubicBezTo>
                  <a:cubicBezTo>
                    <a:pt x="6669" y="6560"/>
                    <a:pt x="6822" y="6121"/>
                    <a:pt x="6645" y="5758"/>
                  </a:cubicBezTo>
                  <a:cubicBezTo>
                    <a:pt x="6518" y="5496"/>
                    <a:pt x="6256" y="5344"/>
                    <a:pt x="5984" y="5344"/>
                  </a:cubicBezTo>
                  <a:cubicBezTo>
                    <a:pt x="5877" y="5344"/>
                    <a:pt x="5768" y="5367"/>
                    <a:pt x="5665" y="5417"/>
                  </a:cubicBezTo>
                  <a:cubicBezTo>
                    <a:pt x="3630" y="6406"/>
                    <a:pt x="2758" y="6548"/>
                    <a:pt x="2433" y="6548"/>
                  </a:cubicBezTo>
                  <a:cubicBezTo>
                    <a:pt x="2416" y="6548"/>
                    <a:pt x="2400" y="6547"/>
                    <a:pt x="2386" y="6547"/>
                  </a:cubicBezTo>
                  <a:cubicBezTo>
                    <a:pt x="2447" y="6251"/>
                    <a:pt x="2757" y="5529"/>
                    <a:pt x="3757" y="4329"/>
                  </a:cubicBezTo>
                  <a:cubicBezTo>
                    <a:pt x="4702" y="3192"/>
                    <a:pt x="5935" y="2046"/>
                    <a:pt x="6968" y="1338"/>
                  </a:cubicBezTo>
                  <a:cubicBezTo>
                    <a:pt x="7302" y="1110"/>
                    <a:pt x="7387" y="654"/>
                    <a:pt x="7159" y="320"/>
                  </a:cubicBezTo>
                  <a:cubicBezTo>
                    <a:pt x="7018" y="112"/>
                    <a:pt x="6789" y="0"/>
                    <a:pt x="6555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3"/>
            <p:cNvSpPr/>
            <p:nvPr/>
          </p:nvSpPr>
          <p:spPr>
            <a:xfrm>
              <a:off x="2375605" y="3248978"/>
              <a:ext cx="38508" cy="73592"/>
            </a:xfrm>
            <a:custGeom>
              <a:avLst/>
              <a:gdLst/>
              <a:ahLst/>
              <a:cxnLst/>
              <a:rect l="l" t="t" r="r" b="b"/>
              <a:pathLst>
                <a:path w="461" h="881" extrusionOk="0">
                  <a:moveTo>
                    <a:pt x="169" y="0"/>
                  </a:moveTo>
                  <a:cubicBezTo>
                    <a:pt x="112" y="0"/>
                    <a:pt x="59" y="32"/>
                    <a:pt x="45" y="105"/>
                  </a:cubicBezTo>
                  <a:cubicBezTo>
                    <a:pt x="0" y="333"/>
                    <a:pt x="24" y="575"/>
                    <a:pt x="65" y="803"/>
                  </a:cubicBezTo>
                  <a:cubicBezTo>
                    <a:pt x="72" y="837"/>
                    <a:pt x="106" y="867"/>
                    <a:pt x="137" y="874"/>
                  </a:cubicBezTo>
                  <a:cubicBezTo>
                    <a:pt x="148" y="878"/>
                    <a:pt x="159" y="881"/>
                    <a:pt x="170" y="881"/>
                  </a:cubicBezTo>
                  <a:cubicBezTo>
                    <a:pt x="179" y="881"/>
                    <a:pt x="189" y="879"/>
                    <a:pt x="198" y="874"/>
                  </a:cubicBezTo>
                  <a:cubicBezTo>
                    <a:pt x="205" y="871"/>
                    <a:pt x="212" y="867"/>
                    <a:pt x="215" y="864"/>
                  </a:cubicBezTo>
                  <a:cubicBezTo>
                    <a:pt x="239" y="850"/>
                    <a:pt x="253" y="826"/>
                    <a:pt x="259" y="803"/>
                  </a:cubicBezTo>
                  <a:cubicBezTo>
                    <a:pt x="273" y="809"/>
                    <a:pt x="289" y="812"/>
                    <a:pt x="304" y="812"/>
                  </a:cubicBezTo>
                  <a:cubicBezTo>
                    <a:pt x="340" y="812"/>
                    <a:pt x="376" y="795"/>
                    <a:pt x="396" y="762"/>
                  </a:cubicBezTo>
                  <a:cubicBezTo>
                    <a:pt x="460" y="660"/>
                    <a:pt x="426" y="555"/>
                    <a:pt x="409" y="442"/>
                  </a:cubicBezTo>
                  <a:cubicBezTo>
                    <a:pt x="396" y="323"/>
                    <a:pt x="368" y="214"/>
                    <a:pt x="327" y="105"/>
                  </a:cubicBezTo>
                  <a:cubicBezTo>
                    <a:pt x="302" y="40"/>
                    <a:pt x="233" y="0"/>
                    <a:pt x="169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3"/>
            <p:cNvSpPr/>
            <p:nvPr/>
          </p:nvSpPr>
          <p:spPr>
            <a:xfrm>
              <a:off x="2403171" y="3262594"/>
              <a:ext cx="178258" cy="138998"/>
            </a:xfrm>
            <a:custGeom>
              <a:avLst/>
              <a:gdLst/>
              <a:ahLst/>
              <a:cxnLst/>
              <a:rect l="l" t="t" r="r" b="b"/>
              <a:pathLst>
                <a:path w="2134" h="1664" extrusionOk="0">
                  <a:moveTo>
                    <a:pt x="1169" y="0"/>
                  </a:moveTo>
                  <a:cubicBezTo>
                    <a:pt x="961" y="0"/>
                    <a:pt x="772" y="175"/>
                    <a:pt x="623" y="313"/>
                  </a:cubicBezTo>
                  <a:cubicBezTo>
                    <a:pt x="426" y="494"/>
                    <a:pt x="253" y="681"/>
                    <a:pt x="110" y="905"/>
                  </a:cubicBezTo>
                  <a:cubicBezTo>
                    <a:pt x="0" y="1078"/>
                    <a:pt x="113" y="1228"/>
                    <a:pt x="266" y="1269"/>
                  </a:cubicBezTo>
                  <a:cubicBezTo>
                    <a:pt x="270" y="1303"/>
                    <a:pt x="283" y="1337"/>
                    <a:pt x="300" y="1371"/>
                  </a:cubicBezTo>
                  <a:cubicBezTo>
                    <a:pt x="307" y="1384"/>
                    <a:pt x="317" y="1395"/>
                    <a:pt x="327" y="1409"/>
                  </a:cubicBezTo>
                  <a:cubicBezTo>
                    <a:pt x="294" y="1504"/>
                    <a:pt x="334" y="1609"/>
                    <a:pt x="440" y="1640"/>
                  </a:cubicBezTo>
                  <a:cubicBezTo>
                    <a:pt x="493" y="1656"/>
                    <a:pt x="545" y="1663"/>
                    <a:pt x="596" y="1663"/>
                  </a:cubicBezTo>
                  <a:cubicBezTo>
                    <a:pt x="811" y="1663"/>
                    <a:pt x="1005" y="1538"/>
                    <a:pt x="1209" y="1453"/>
                  </a:cubicBezTo>
                  <a:cubicBezTo>
                    <a:pt x="1491" y="1334"/>
                    <a:pt x="1753" y="1180"/>
                    <a:pt x="2025" y="1042"/>
                  </a:cubicBezTo>
                  <a:cubicBezTo>
                    <a:pt x="2133" y="989"/>
                    <a:pt x="2093" y="792"/>
                    <a:pt x="1971" y="792"/>
                  </a:cubicBezTo>
                  <a:cubicBezTo>
                    <a:pt x="1967" y="792"/>
                    <a:pt x="1962" y="792"/>
                    <a:pt x="1957" y="792"/>
                  </a:cubicBezTo>
                  <a:cubicBezTo>
                    <a:pt x="1811" y="810"/>
                    <a:pt x="1668" y="830"/>
                    <a:pt x="1525" y="854"/>
                  </a:cubicBezTo>
                  <a:cubicBezTo>
                    <a:pt x="1620" y="756"/>
                    <a:pt x="1702" y="650"/>
                    <a:pt x="1760" y="531"/>
                  </a:cubicBezTo>
                  <a:cubicBezTo>
                    <a:pt x="1799" y="453"/>
                    <a:pt x="1757" y="329"/>
                    <a:pt x="1660" y="329"/>
                  </a:cubicBezTo>
                  <a:cubicBezTo>
                    <a:pt x="1655" y="329"/>
                    <a:pt x="1649" y="330"/>
                    <a:pt x="1644" y="330"/>
                  </a:cubicBezTo>
                  <a:cubicBezTo>
                    <a:pt x="1501" y="343"/>
                    <a:pt x="1362" y="388"/>
                    <a:pt x="1229" y="450"/>
                  </a:cubicBezTo>
                  <a:cubicBezTo>
                    <a:pt x="1297" y="351"/>
                    <a:pt x="1341" y="249"/>
                    <a:pt x="1331" y="153"/>
                  </a:cubicBezTo>
                  <a:cubicBezTo>
                    <a:pt x="1324" y="92"/>
                    <a:pt x="1291" y="13"/>
                    <a:pt x="1219" y="4"/>
                  </a:cubicBezTo>
                  <a:cubicBezTo>
                    <a:pt x="1202" y="1"/>
                    <a:pt x="1186" y="0"/>
                    <a:pt x="1169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3"/>
            <p:cNvSpPr/>
            <p:nvPr/>
          </p:nvSpPr>
          <p:spPr>
            <a:xfrm>
              <a:off x="2242317" y="2801829"/>
              <a:ext cx="349333" cy="359023"/>
            </a:xfrm>
            <a:custGeom>
              <a:avLst/>
              <a:gdLst/>
              <a:ahLst/>
              <a:cxnLst/>
              <a:rect l="l" t="t" r="r" b="b"/>
              <a:pathLst>
                <a:path w="4182" h="4298" extrusionOk="0">
                  <a:moveTo>
                    <a:pt x="2835" y="0"/>
                  </a:moveTo>
                  <a:cubicBezTo>
                    <a:pt x="2811" y="0"/>
                    <a:pt x="2789" y="4"/>
                    <a:pt x="2770" y="14"/>
                  </a:cubicBezTo>
                  <a:cubicBezTo>
                    <a:pt x="1937" y="470"/>
                    <a:pt x="1338" y="1297"/>
                    <a:pt x="650" y="1951"/>
                  </a:cubicBezTo>
                  <a:cubicBezTo>
                    <a:pt x="399" y="2189"/>
                    <a:pt x="134" y="2450"/>
                    <a:pt x="62" y="2791"/>
                  </a:cubicBezTo>
                  <a:cubicBezTo>
                    <a:pt x="1" y="3090"/>
                    <a:pt x="107" y="3406"/>
                    <a:pt x="290" y="3651"/>
                  </a:cubicBezTo>
                  <a:cubicBezTo>
                    <a:pt x="474" y="3896"/>
                    <a:pt x="729" y="4077"/>
                    <a:pt x="994" y="4230"/>
                  </a:cubicBezTo>
                  <a:cubicBezTo>
                    <a:pt x="1054" y="4264"/>
                    <a:pt x="1124" y="4298"/>
                    <a:pt x="1192" y="4298"/>
                  </a:cubicBezTo>
                  <a:cubicBezTo>
                    <a:pt x="1213" y="4298"/>
                    <a:pt x="1233" y="4295"/>
                    <a:pt x="1253" y="4287"/>
                  </a:cubicBezTo>
                  <a:cubicBezTo>
                    <a:pt x="1297" y="4271"/>
                    <a:pt x="1331" y="4240"/>
                    <a:pt x="1365" y="4206"/>
                  </a:cubicBezTo>
                  <a:cubicBezTo>
                    <a:pt x="2035" y="3557"/>
                    <a:pt x="2702" y="2907"/>
                    <a:pt x="3373" y="2257"/>
                  </a:cubicBezTo>
                  <a:cubicBezTo>
                    <a:pt x="3665" y="1968"/>
                    <a:pt x="3971" y="1661"/>
                    <a:pt x="4077" y="1263"/>
                  </a:cubicBezTo>
                  <a:cubicBezTo>
                    <a:pt x="4182" y="870"/>
                    <a:pt x="3990" y="365"/>
                    <a:pt x="3588" y="281"/>
                  </a:cubicBezTo>
                  <a:lnTo>
                    <a:pt x="3588" y="281"/>
                  </a:lnTo>
                  <a:cubicBezTo>
                    <a:pt x="3480" y="163"/>
                    <a:pt x="3351" y="75"/>
                    <a:pt x="3197" y="75"/>
                  </a:cubicBezTo>
                  <a:cubicBezTo>
                    <a:pt x="3192" y="75"/>
                    <a:pt x="3187" y="76"/>
                    <a:pt x="3182" y="76"/>
                  </a:cubicBezTo>
                  <a:cubicBezTo>
                    <a:pt x="3180" y="76"/>
                    <a:pt x="3179" y="76"/>
                    <a:pt x="3177" y="76"/>
                  </a:cubicBezTo>
                  <a:cubicBezTo>
                    <a:pt x="3086" y="76"/>
                    <a:pt x="2939" y="0"/>
                    <a:pt x="2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3"/>
            <p:cNvSpPr/>
            <p:nvPr/>
          </p:nvSpPr>
          <p:spPr>
            <a:xfrm>
              <a:off x="2452622" y="2478308"/>
              <a:ext cx="164643" cy="145430"/>
            </a:xfrm>
            <a:custGeom>
              <a:avLst/>
              <a:gdLst/>
              <a:ahLst/>
              <a:cxnLst/>
              <a:rect l="l" t="t" r="r" b="b"/>
              <a:pathLst>
                <a:path w="1971" h="1741" extrusionOk="0">
                  <a:moveTo>
                    <a:pt x="986" y="1"/>
                  </a:moveTo>
                  <a:cubicBezTo>
                    <a:pt x="639" y="1"/>
                    <a:pt x="311" y="212"/>
                    <a:pt x="178" y="557"/>
                  </a:cubicBezTo>
                  <a:cubicBezTo>
                    <a:pt x="0" y="1003"/>
                    <a:pt x="222" y="1506"/>
                    <a:pt x="671" y="1679"/>
                  </a:cubicBezTo>
                  <a:cubicBezTo>
                    <a:pt x="775" y="1721"/>
                    <a:pt x="883" y="1741"/>
                    <a:pt x="989" y="1741"/>
                  </a:cubicBezTo>
                  <a:cubicBezTo>
                    <a:pt x="1336" y="1741"/>
                    <a:pt x="1664" y="1530"/>
                    <a:pt x="1797" y="1186"/>
                  </a:cubicBezTo>
                  <a:cubicBezTo>
                    <a:pt x="1971" y="740"/>
                    <a:pt x="1749" y="233"/>
                    <a:pt x="1300" y="60"/>
                  </a:cubicBezTo>
                  <a:cubicBezTo>
                    <a:pt x="1197" y="20"/>
                    <a:pt x="1091" y="1"/>
                    <a:pt x="986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3"/>
            <p:cNvSpPr/>
            <p:nvPr/>
          </p:nvSpPr>
          <p:spPr>
            <a:xfrm>
              <a:off x="2923579" y="2587986"/>
              <a:ext cx="164643" cy="145263"/>
            </a:xfrm>
            <a:custGeom>
              <a:avLst/>
              <a:gdLst/>
              <a:ahLst/>
              <a:cxnLst/>
              <a:rect l="l" t="t" r="r" b="b"/>
              <a:pathLst>
                <a:path w="1971" h="1739" extrusionOk="0">
                  <a:moveTo>
                    <a:pt x="986" y="1"/>
                  </a:moveTo>
                  <a:cubicBezTo>
                    <a:pt x="638" y="1"/>
                    <a:pt x="310" y="211"/>
                    <a:pt x="174" y="553"/>
                  </a:cubicBezTo>
                  <a:cubicBezTo>
                    <a:pt x="1" y="1003"/>
                    <a:pt x="221" y="1506"/>
                    <a:pt x="670" y="1680"/>
                  </a:cubicBezTo>
                  <a:cubicBezTo>
                    <a:pt x="774" y="1720"/>
                    <a:pt x="880" y="1739"/>
                    <a:pt x="985" y="1739"/>
                  </a:cubicBezTo>
                  <a:cubicBezTo>
                    <a:pt x="1332" y="1739"/>
                    <a:pt x="1661" y="1529"/>
                    <a:pt x="1797" y="1186"/>
                  </a:cubicBezTo>
                  <a:cubicBezTo>
                    <a:pt x="1970" y="737"/>
                    <a:pt x="1749" y="233"/>
                    <a:pt x="1300" y="60"/>
                  </a:cubicBezTo>
                  <a:cubicBezTo>
                    <a:pt x="1197" y="20"/>
                    <a:pt x="1090" y="1"/>
                    <a:pt x="986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3"/>
            <p:cNvSpPr/>
            <p:nvPr/>
          </p:nvSpPr>
          <p:spPr>
            <a:xfrm>
              <a:off x="2506334" y="2076433"/>
              <a:ext cx="603522" cy="703761"/>
            </a:xfrm>
            <a:custGeom>
              <a:avLst/>
              <a:gdLst/>
              <a:ahLst/>
              <a:cxnLst/>
              <a:rect l="l" t="t" r="r" b="b"/>
              <a:pathLst>
                <a:path w="7225" h="8425" extrusionOk="0">
                  <a:moveTo>
                    <a:pt x="3855" y="0"/>
                  </a:moveTo>
                  <a:cubicBezTo>
                    <a:pt x="2428" y="0"/>
                    <a:pt x="1136" y="1001"/>
                    <a:pt x="827" y="2452"/>
                  </a:cubicBezTo>
                  <a:lnTo>
                    <a:pt x="351" y="4697"/>
                  </a:lnTo>
                  <a:cubicBezTo>
                    <a:pt x="1" y="6357"/>
                    <a:pt x="1072" y="8004"/>
                    <a:pt x="2736" y="8355"/>
                  </a:cubicBezTo>
                  <a:lnTo>
                    <a:pt x="2736" y="8358"/>
                  </a:lnTo>
                  <a:cubicBezTo>
                    <a:pt x="2949" y="8403"/>
                    <a:pt x="3162" y="8425"/>
                    <a:pt x="3371" y="8425"/>
                  </a:cubicBezTo>
                  <a:cubicBezTo>
                    <a:pt x="4797" y="8425"/>
                    <a:pt x="6088" y="7424"/>
                    <a:pt x="6394" y="5974"/>
                  </a:cubicBezTo>
                  <a:lnTo>
                    <a:pt x="6870" y="3728"/>
                  </a:lnTo>
                  <a:cubicBezTo>
                    <a:pt x="7224" y="2067"/>
                    <a:pt x="6152" y="421"/>
                    <a:pt x="4489" y="67"/>
                  </a:cubicBezTo>
                  <a:cubicBezTo>
                    <a:pt x="4276" y="22"/>
                    <a:pt x="4064" y="0"/>
                    <a:pt x="3855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3"/>
            <p:cNvSpPr/>
            <p:nvPr/>
          </p:nvSpPr>
          <p:spPr>
            <a:xfrm>
              <a:off x="2639902" y="2503952"/>
              <a:ext cx="60394" cy="60812"/>
            </a:xfrm>
            <a:custGeom>
              <a:avLst/>
              <a:gdLst/>
              <a:ahLst/>
              <a:cxnLst/>
              <a:rect l="l" t="t" r="r" b="b"/>
              <a:pathLst>
                <a:path w="723" h="728" extrusionOk="0">
                  <a:moveTo>
                    <a:pt x="365" y="0"/>
                  </a:moveTo>
                  <a:cubicBezTo>
                    <a:pt x="187" y="0"/>
                    <a:pt x="34" y="141"/>
                    <a:pt x="18" y="331"/>
                  </a:cubicBezTo>
                  <a:cubicBezTo>
                    <a:pt x="1" y="532"/>
                    <a:pt x="140" y="709"/>
                    <a:pt x="331" y="726"/>
                  </a:cubicBezTo>
                  <a:cubicBezTo>
                    <a:pt x="340" y="727"/>
                    <a:pt x="350" y="727"/>
                    <a:pt x="360" y="727"/>
                  </a:cubicBezTo>
                  <a:cubicBezTo>
                    <a:pt x="536" y="727"/>
                    <a:pt x="689" y="583"/>
                    <a:pt x="705" y="393"/>
                  </a:cubicBezTo>
                  <a:cubicBezTo>
                    <a:pt x="722" y="192"/>
                    <a:pt x="583" y="19"/>
                    <a:pt x="396" y="1"/>
                  </a:cubicBezTo>
                  <a:cubicBezTo>
                    <a:pt x="386" y="1"/>
                    <a:pt x="375" y="0"/>
                    <a:pt x="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3"/>
            <p:cNvSpPr/>
            <p:nvPr/>
          </p:nvSpPr>
          <p:spPr>
            <a:xfrm>
              <a:off x="2854497" y="2531184"/>
              <a:ext cx="60310" cy="60812"/>
            </a:xfrm>
            <a:custGeom>
              <a:avLst/>
              <a:gdLst/>
              <a:ahLst/>
              <a:cxnLst/>
              <a:rect l="l" t="t" r="r" b="b"/>
              <a:pathLst>
                <a:path w="722" h="728" extrusionOk="0">
                  <a:moveTo>
                    <a:pt x="365" y="1"/>
                  </a:moveTo>
                  <a:cubicBezTo>
                    <a:pt x="187" y="1"/>
                    <a:pt x="34" y="142"/>
                    <a:pt x="18" y="332"/>
                  </a:cubicBezTo>
                  <a:cubicBezTo>
                    <a:pt x="0" y="533"/>
                    <a:pt x="140" y="709"/>
                    <a:pt x="330" y="726"/>
                  </a:cubicBezTo>
                  <a:cubicBezTo>
                    <a:pt x="340" y="727"/>
                    <a:pt x="350" y="728"/>
                    <a:pt x="360" y="728"/>
                  </a:cubicBezTo>
                  <a:cubicBezTo>
                    <a:pt x="535" y="728"/>
                    <a:pt x="689" y="584"/>
                    <a:pt x="705" y="393"/>
                  </a:cubicBezTo>
                  <a:cubicBezTo>
                    <a:pt x="722" y="192"/>
                    <a:pt x="583" y="19"/>
                    <a:pt x="395" y="2"/>
                  </a:cubicBezTo>
                  <a:cubicBezTo>
                    <a:pt x="385" y="1"/>
                    <a:pt x="375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3"/>
            <p:cNvSpPr/>
            <p:nvPr/>
          </p:nvSpPr>
          <p:spPr>
            <a:xfrm>
              <a:off x="2730535" y="2618559"/>
              <a:ext cx="90800" cy="46945"/>
            </a:xfrm>
            <a:custGeom>
              <a:avLst/>
              <a:gdLst/>
              <a:ahLst/>
              <a:cxnLst/>
              <a:rect l="l" t="t" r="r" b="b"/>
              <a:pathLst>
                <a:path w="1087" h="562" extrusionOk="0">
                  <a:moveTo>
                    <a:pt x="65" y="1"/>
                  </a:moveTo>
                  <a:cubicBezTo>
                    <a:pt x="60" y="1"/>
                    <a:pt x="54" y="2"/>
                    <a:pt x="49" y="4"/>
                  </a:cubicBezTo>
                  <a:cubicBezTo>
                    <a:pt x="18" y="14"/>
                    <a:pt x="1" y="45"/>
                    <a:pt x="11" y="76"/>
                  </a:cubicBezTo>
                  <a:cubicBezTo>
                    <a:pt x="120" y="415"/>
                    <a:pt x="335" y="561"/>
                    <a:pt x="501" y="561"/>
                  </a:cubicBezTo>
                  <a:cubicBezTo>
                    <a:pt x="511" y="561"/>
                    <a:pt x="522" y="558"/>
                    <a:pt x="532" y="558"/>
                  </a:cubicBezTo>
                  <a:cubicBezTo>
                    <a:pt x="549" y="555"/>
                    <a:pt x="566" y="555"/>
                    <a:pt x="583" y="555"/>
                  </a:cubicBezTo>
                  <a:cubicBezTo>
                    <a:pt x="723" y="545"/>
                    <a:pt x="879" y="531"/>
                    <a:pt x="1073" y="201"/>
                  </a:cubicBezTo>
                  <a:cubicBezTo>
                    <a:pt x="1087" y="174"/>
                    <a:pt x="1079" y="137"/>
                    <a:pt x="1053" y="120"/>
                  </a:cubicBezTo>
                  <a:cubicBezTo>
                    <a:pt x="1042" y="115"/>
                    <a:pt x="1032" y="113"/>
                    <a:pt x="1022" y="113"/>
                  </a:cubicBezTo>
                  <a:cubicBezTo>
                    <a:pt x="1001" y="113"/>
                    <a:pt x="982" y="123"/>
                    <a:pt x="971" y="143"/>
                  </a:cubicBezTo>
                  <a:cubicBezTo>
                    <a:pt x="811" y="423"/>
                    <a:pt x="695" y="429"/>
                    <a:pt x="572" y="439"/>
                  </a:cubicBezTo>
                  <a:cubicBezTo>
                    <a:pt x="556" y="439"/>
                    <a:pt x="536" y="443"/>
                    <a:pt x="519" y="443"/>
                  </a:cubicBezTo>
                  <a:cubicBezTo>
                    <a:pt x="513" y="444"/>
                    <a:pt x="506" y="444"/>
                    <a:pt x="500" y="444"/>
                  </a:cubicBezTo>
                  <a:cubicBezTo>
                    <a:pt x="392" y="444"/>
                    <a:pt x="216" y="339"/>
                    <a:pt x="120" y="41"/>
                  </a:cubicBezTo>
                  <a:cubicBezTo>
                    <a:pt x="112" y="16"/>
                    <a:pt x="88" y="1"/>
                    <a:pt x="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3"/>
            <p:cNvSpPr/>
            <p:nvPr/>
          </p:nvSpPr>
          <p:spPr>
            <a:xfrm>
              <a:off x="2877552" y="2454334"/>
              <a:ext cx="71086" cy="34750"/>
            </a:xfrm>
            <a:custGeom>
              <a:avLst/>
              <a:gdLst/>
              <a:ahLst/>
              <a:cxnLst/>
              <a:rect l="l" t="t" r="r" b="b"/>
              <a:pathLst>
                <a:path w="851" h="416" extrusionOk="0">
                  <a:moveTo>
                    <a:pt x="336" y="0"/>
                  </a:moveTo>
                  <a:cubicBezTo>
                    <a:pt x="179" y="0"/>
                    <a:pt x="53" y="69"/>
                    <a:pt x="48" y="71"/>
                  </a:cubicBezTo>
                  <a:cubicBezTo>
                    <a:pt x="14" y="92"/>
                    <a:pt x="0" y="133"/>
                    <a:pt x="21" y="167"/>
                  </a:cubicBezTo>
                  <a:cubicBezTo>
                    <a:pt x="32" y="191"/>
                    <a:pt x="58" y="204"/>
                    <a:pt x="84" y="204"/>
                  </a:cubicBezTo>
                  <a:cubicBezTo>
                    <a:pt x="95" y="204"/>
                    <a:pt x="106" y="202"/>
                    <a:pt x="116" y="197"/>
                  </a:cubicBezTo>
                  <a:cubicBezTo>
                    <a:pt x="116" y="194"/>
                    <a:pt x="216" y="142"/>
                    <a:pt x="334" y="142"/>
                  </a:cubicBezTo>
                  <a:cubicBezTo>
                    <a:pt x="367" y="142"/>
                    <a:pt x="402" y="146"/>
                    <a:pt x="436" y="156"/>
                  </a:cubicBezTo>
                  <a:cubicBezTo>
                    <a:pt x="599" y="204"/>
                    <a:pt x="711" y="381"/>
                    <a:pt x="711" y="381"/>
                  </a:cubicBezTo>
                  <a:cubicBezTo>
                    <a:pt x="725" y="404"/>
                    <a:pt x="748" y="415"/>
                    <a:pt x="769" y="415"/>
                  </a:cubicBezTo>
                  <a:cubicBezTo>
                    <a:pt x="783" y="415"/>
                    <a:pt x="797" y="412"/>
                    <a:pt x="806" y="404"/>
                  </a:cubicBezTo>
                  <a:cubicBezTo>
                    <a:pt x="841" y="384"/>
                    <a:pt x="851" y="340"/>
                    <a:pt x="830" y="306"/>
                  </a:cubicBezTo>
                  <a:cubicBezTo>
                    <a:pt x="824" y="299"/>
                    <a:pt x="690" y="85"/>
                    <a:pt x="477" y="21"/>
                  </a:cubicBezTo>
                  <a:cubicBezTo>
                    <a:pt x="428" y="6"/>
                    <a:pt x="381" y="0"/>
                    <a:pt x="3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3"/>
            <p:cNvSpPr/>
            <p:nvPr/>
          </p:nvSpPr>
          <p:spPr>
            <a:xfrm>
              <a:off x="2633721" y="2427102"/>
              <a:ext cx="71921" cy="33747"/>
            </a:xfrm>
            <a:custGeom>
              <a:avLst/>
              <a:gdLst/>
              <a:ahLst/>
              <a:cxnLst/>
              <a:rect l="l" t="t" r="r" b="b"/>
              <a:pathLst>
                <a:path w="861" h="404" extrusionOk="0">
                  <a:moveTo>
                    <a:pt x="472" y="1"/>
                  </a:moveTo>
                  <a:cubicBezTo>
                    <a:pt x="437" y="1"/>
                    <a:pt x="403" y="4"/>
                    <a:pt x="368" y="13"/>
                  </a:cubicBezTo>
                  <a:cubicBezTo>
                    <a:pt x="146" y="67"/>
                    <a:pt x="24" y="292"/>
                    <a:pt x="17" y="302"/>
                  </a:cubicBezTo>
                  <a:cubicBezTo>
                    <a:pt x="0" y="336"/>
                    <a:pt x="13" y="377"/>
                    <a:pt x="48" y="394"/>
                  </a:cubicBezTo>
                  <a:cubicBezTo>
                    <a:pt x="57" y="401"/>
                    <a:pt x="68" y="404"/>
                    <a:pt x="82" y="404"/>
                  </a:cubicBezTo>
                  <a:cubicBezTo>
                    <a:pt x="106" y="404"/>
                    <a:pt x="129" y="391"/>
                    <a:pt x="143" y="367"/>
                  </a:cubicBezTo>
                  <a:cubicBezTo>
                    <a:pt x="143" y="367"/>
                    <a:pt x="241" y="187"/>
                    <a:pt x="401" y="149"/>
                  </a:cubicBezTo>
                  <a:cubicBezTo>
                    <a:pt x="425" y="143"/>
                    <a:pt x="448" y="141"/>
                    <a:pt x="472" y="141"/>
                  </a:cubicBezTo>
                  <a:cubicBezTo>
                    <a:pt x="610" y="141"/>
                    <a:pt x="742" y="227"/>
                    <a:pt x="745" y="227"/>
                  </a:cubicBezTo>
                  <a:cubicBezTo>
                    <a:pt x="756" y="235"/>
                    <a:pt x="768" y="238"/>
                    <a:pt x="781" y="238"/>
                  </a:cubicBezTo>
                  <a:cubicBezTo>
                    <a:pt x="804" y="238"/>
                    <a:pt x="827" y="227"/>
                    <a:pt x="841" y="207"/>
                  </a:cubicBezTo>
                  <a:cubicBezTo>
                    <a:pt x="861" y="173"/>
                    <a:pt x="854" y="129"/>
                    <a:pt x="820" y="108"/>
                  </a:cubicBezTo>
                  <a:cubicBezTo>
                    <a:pt x="811" y="103"/>
                    <a:pt x="653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3"/>
            <p:cNvSpPr/>
            <p:nvPr/>
          </p:nvSpPr>
          <p:spPr>
            <a:xfrm>
              <a:off x="2754760" y="2453081"/>
              <a:ext cx="41265" cy="143926"/>
            </a:xfrm>
            <a:custGeom>
              <a:avLst/>
              <a:gdLst/>
              <a:ahLst/>
              <a:cxnLst/>
              <a:rect l="l" t="t" r="r" b="b"/>
              <a:pathLst>
                <a:path w="494" h="1723" extrusionOk="0">
                  <a:moveTo>
                    <a:pt x="417" y="0"/>
                  </a:moveTo>
                  <a:cubicBezTo>
                    <a:pt x="384" y="0"/>
                    <a:pt x="354" y="23"/>
                    <a:pt x="348" y="56"/>
                  </a:cubicBezTo>
                  <a:cubicBezTo>
                    <a:pt x="317" y="199"/>
                    <a:pt x="279" y="342"/>
                    <a:pt x="242" y="481"/>
                  </a:cubicBezTo>
                  <a:cubicBezTo>
                    <a:pt x="119" y="961"/>
                    <a:pt x="1" y="1413"/>
                    <a:pt x="180" y="1692"/>
                  </a:cubicBezTo>
                  <a:cubicBezTo>
                    <a:pt x="194" y="1713"/>
                    <a:pt x="215" y="1723"/>
                    <a:pt x="238" y="1723"/>
                  </a:cubicBezTo>
                  <a:cubicBezTo>
                    <a:pt x="252" y="1723"/>
                    <a:pt x="266" y="1719"/>
                    <a:pt x="276" y="1713"/>
                  </a:cubicBezTo>
                  <a:cubicBezTo>
                    <a:pt x="310" y="1692"/>
                    <a:pt x="320" y="1648"/>
                    <a:pt x="300" y="1617"/>
                  </a:cubicBezTo>
                  <a:cubicBezTo>
                    <a:pt x="153" y="1389"/>
                    <a:pt x="262" y="964"/>
                    <a:pt x="378" y="515"/>
                  </a:cubicBezTo>
                  <a:cubicBezTo>
                    <a:pt x="416" y="372"/>
                    <a:pt x="453" y="229"/>
                    <a:pt x="483" y="86"/>
                  </a:cubicBezTo>
                  <a:cubicBezTo>
                    <a:pt x="494" y="49"/>
                    <a:pt x="470" y="11"/>
                    <a:pt x="429" y="1"/>
                  </a:cubicBezTo>
                  <a:cubicBezTo>
                    <a:pt x="425" y="1"/>
                    <a:pt x="421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3"/>
            <p:cNvSpPr/>
            <p:nvPr/>
          </p:nvSpPr>
          <p:spPr>
            <a:xfrm>
              <a:off x="2517778" y="1992650"/>
              <a:ext cx="602854" cy="595002"/>
            </a:xfrm>
            <a:custGeom>
              <a:avLst/>
              <a:gdLst/>
              <a:ahLst/>
              <a:cxnLst/>
              <a:rect l="l" t="t" r="r" b="b"/>
              <a:pathLst>
                <a:path w="7217" h="7123" extrusionOk="0">
                  <a:moveTo>
                    <a:pt x="3385" y="0"/>
                  </a:moveTo>
                  <a:cubicBezTo>
                    <a:pt x="2259" y="0"/>
                    <a:pt x="1163" y="365"/>
                    <a:pt x="680" y="1383"/>
                  </a:cubicBezTo>
                  <a:cubicBezTo>
                    <a:pt x="503" y="1754"/>
                    <a:pt x="425" y="2165"/>
                    <a:pt x="343" y="2570"/>
                  </a:cubicBezTo>
                  <a:cubicBezTo>
                    <a:pt x="159" y="3506"/>
                    <a:pt x="0" y="4907"/>
                    <a:pt x="92" y="5816"/>
                  </a:cubicBezTo>
                  <a:lnTo>
                    <a:pt x="187" y="5989"/>
                  </a:lnTo>
                  <a:cubicBezTo>
                    <a:pt x="340" y="5017"/>
                    <a:pt x="609" y="3635"/>
                    <a:pt x="1123" y="2781"/>
                  </a:cubicBezTo>
                  <a:cubicBezTo>
                    <a:pt x="1185" y="2674"/>
                    <a:pt x="1436" y="2624"/>
                    <a:pt x="1641" y="2624"/>
                  </a:cubicBezTo>
                  <a:cubicBezTo>
                    <a:pt x="1736" y="2624"/>
                    <a:pt x="1821" y="2635"/>
                    <a:pt x="1874" y="2655"/>
                  </a:cubicBezTo>
                  <a:lnTo>
                    <a:pt x="1929" y="2676"/>
                  </a:lnTo>
                  <a:cubicBezTo>
                    <a:pt x="2092" y="3318"/>
                    <a:pt x="2582" y="3959"/>
                    <a:pt x="3232" y="4088"/>
                  </a:cubicBezTo>
                  <a:cubicBezTo>
                    <a:pt x="3313" y="4103"/>
                    <a:pt x="3393" y="4110"/>
                    <a:pt x="3473" y="4110"/>
                  </a:cubicBezTo>
                  <a:cubicBezTo>
                    <a:pt x="4034" y="4110"/>
                    <a:pt x="4575" y="3760"/>
                    <a:pt x="5219" y="3560"/>
                  </a:cubicBezTo>
                  <a:lnTo>
                    <a:pt x="5586" y="3560"/>
                  </a:lnTo>
                  <a:cubicBezTo>
                    <a:pt x="5821" y="3625"/>
                    <a:pt x="5961" y="3853"/>
                    <a:pt x="6104" y="4176"/>
                  </a:cubicBezTo>
                  <a:cubicBezTo>
                    <a:pt x="6440" y="4931"/>
                    <a:pt x="6417" y="5254"/>
                    <a:pt x="6202" y="6051"/>
                  </a:cubicBezTo>
                  <a:cubicBezTo>
                    <a:pt x="6117" y="6371"/>
                    <a:pt x="5985" y="6707"/>
                    <a:pt x="6079" y="7024"/>
                  </a:cubicBezTo>
                  <a:lnTo>
                    <a:pt x="6230" y="7123"/>
                  </a:lnTo>
                  <a:cubicBezTo>
                    <a:pt x="6467" y="6275"/>
                    <a:pt x="6702" y="5432"/>
                    <a:pt x="6941" y="4584"/>
                  </a:cubicBezTo>
                  <a:cubicBezTo>
                    <a:pt x="7012" y="4326"/>
                    <a:pt x="7087" y="4067"/>
                    <a:pt x="7117" y="3802"/>
                  </a:cubicBezTo>
                  <a:cubicBezTo>
                    <a:pt x="7216" y="2921"/>
                    <a:pt x="6740" y="2315"/>
                    <a:pt x="6049" y="1757"/>
                  </a:cubicBezTo>
                  <a:lnTo>
                    <a:pt x="5950" y="1291"/>
                  </a:lnTo>
                  <a:cubicBezTo>
                    <a:pt x="5641" y="781"/>
                    <a:pt x="5641" y="781"/>
                    <a:pt x="5236" y="509"/>
                  </a:cubicBezTo>
                  <a:cubicBezTo>
                    <a:pt x="4831" y="236"/>
                    <a:pt x="4355" y="66"/>
                    <a:pt x="3868" y="22"/>
                  </a:cubicBezTo>
                  <a:cubicBezTo>
                    <a:pt x="3708" y="8"/>
                    <a:pt x="3546" y="0"/>
                    <a:pt x="3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3"/>
            <p:cNvSpPr/>
            <p:nvPr/>
          </p:nvSpPr>
          <p:spPr>
            <a:xfrm>
              <a:off x="2895930" y="2692318"/>
              <a:ext cx="151946" cy="43019"/>
            </a:xfrm>
            <a:custGeom>
              <a:avLst/>
              <a:gdLst/>
              <a:ahLst/>
              <a:cxnLst/>
              <a:rect l="l" t="t" r="r" b="b"/>
              <a:pathLst>
                <a:path w="1819" h="515" extrusionOk="0">
                  <a:moveTo>
                    <a:pt x="742" y="1"/>
                  </a:moveTo>
                  <a:cubicBezTo>
                    <a:pt x="715" y="1"/>
                    <a:pt x="688" y="1"/>
                    <a:pt x="662" y="2"/>
                  </a:cubicBezTo>
                  <a:cubicBezTo>
                    <a:pt x="437" y="9"/>
                    <a:pt x="1" y="186"/>
                    <a:pt x="181" y="475"/>
                  </a:cubicBezTo>
                  <a:cubicBezTo>
                    <a:pt x="198" y="502"/>
                    <a:pt x="224" y="514"/>
                    <a:pt x="250" y="514"/>
                  </a:cubicBezTo>
                  <a:cubicBezTo>
                    <a:pt x="277" y="514"/>
                    <a:pt x="304" y="501"/>
                    <a:pt x="321" y="475"/>
                  </a:cubicBezTo>
                  <a:cubicBezTo>
                    <a:pt x="426" y="328"/>
                    <a:pt x="511" y="223"/>
                    <a:pt x="706" y="209"/>
                  </a:cubicBezTo>
                  <a:cubicBezTo>
                    <a:pt x="744" y="206"/>
                    <a:pt x="784" y="205"/>
                    <a:pt x="823" y="205"/>
                  </a:cubicBezTo>
                  <a:cubicBezTo>
                    <a:pt x="877" y="205"/>
                    <a:pt x="932" y="207"/>
                    <a:pt x="985" y="209"/>
                  </a:cubicBezTo>
                  <a:cubicBezTo>
                    <a:pt x="1250" y="220"/>
                    <a:pt x="1505" y="250"/>
                    <a:pt x="1730" y="410"/>
                  </a:cubicBezTo>
                  <a:cubicBezTo>
                    <a:pt x="1737" y="416"/>
                    <a:pt x="1745" y="418"/>
                    <a:pt x="1753" y="418"/>
                  </a:cubicBezTo>
                  <a:cubicBezTo>
                    <a:pt x="1789" y="418"/>
                    <a:pt x="1819" y="366"/>
                    <a:pt x="1788" y="336"/>
                  </a:cubicBezTo>
                  <a:cubicBezTo>
                    <a:pt x="1508" y="69"/>
                    <a:pt x="1116" y="1"/>
                    <a:pt x="742" y="1"/>
                  </a:cubicBezTo>
                  <a:close/>
                </a:path>
              </a:pathLst>
            </a:custGeom>
            <a:solidFill>
              <a:srgbClr val="D68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3"/>
            <p:cNvSpPr/>
            <p:nvPr/>
          </p:nvSpPr>
          <p:spPr>
            <a:xfrm>
              <a:off x="2892922" y="2726984"/>
              <a:ext cx="73676" cy="44606"/>
            </a:xfrm>
            <a:custGeom>
              <a:avLst/>
              <a:gdLst/>
              <a:ahLst/>
              <a:cxnLst/>
              <a:rect l="l" t="t" r="r" b="b"/>
              <a:pathLst>
                <a:path w="882" h="534" extrusionOk="0">
                  <a:moveTo>
                    <a:pt x="564" y="1"/>
                  </a:moveTo>
                  <a:cubicBezTo>
                    <a:pt x="450" y="1"/>
                    <a:pt x="338" y="19"/>
                    <a:pt x="241" y="80"/>
                  </a:cubicBezTo>
                  <a:cubicBezTo>
                    <a:pt x="112" y="158"/>
                    <a:pt x="0" y="312"/>
                    <a:pt x="54" y="465"/>
                  </a:cubicBezTo>
                  <a:cubicBezTo>
                    <a:pt x="68" y="505"/>
                    <a:pt x="98" y="529"/>
                    <a:pt x="139" y="533"/>
                  </a:cubicBezTo>
                  <a:cubicBezTo>
                    <a:pt x="141" y="533"/>
                    <a:pt x="143" y="533"/>
                    <a:pt x="145" y="533"/>
                  </a:cubicBezTo>
                  <a:cubicBezTo>
                    <a:pt x="245" y="533"/>
                    <a:pt x="249" y="358"/>
                    <a:pt x="286" y="301"/>
                  </a:cubicBezTo>
                  <a:cubicBezTo>
                    <a:pt x="370" y="171"/>
                    <a:pt x="535" y="153"/>
                    <a:pt x="685" y="153"/>
                  </a:cubicBezTo>
                  <a:cubicBezTo>
                    <a:pt x="722" y="153"/>
                    <a:pt x="758" y="154"/>
                    <a:pt x="792" y="155"/>
                  </a:cubicBezTo>
                  <a:cubicBezTo>
                    <a:pt x="881" y="155"/>
                    <a:pt x="878" y="29"/>
                    <a:pt x="792" y="19"/>
                  </a:cubicBezTo>
                  <a:cubicBezTo>
                    <a:pt x="718" y="9"/>
                    <a:pt x="640" y="1"/>
                    <a:pt x="564" y="1"/>
                  </a:cubicBezTo>
                  <a:close/>
                </a:path>
              </a:pathLst>
            </a:custGeom>
            <a:solidFill>
              <a:srgbClr val="D68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3"/>
            <p:cNvSpPr/>
            <p:nvPr/>
          </p:nvSpPr>
          <p:spPr>
            <a:xfrm>
              <a:off x="2889581" y="2761566"/>
              <a:ext cx="91886" cy="25310"/>
            </a:xfrm>
            <a:custGeom>
              <a:avLst/>
              <a:gdLst/>
              <a:ahLst/>
              <a:cxnLst/>
              <a:rect l="l" t="t" r="r" b="b"/>
              <a:pathLst>
                <a:path w="1100" h="303" extrusionOk="0">
                  <a:moveTo>
                    <a:pt x="553" y="0"/>
                  </a:moveTo>
                  <a:cubicBezTo>
                    <a:pt x="394" y="0"/>
                    <a:pt x="233" y="48"/>
                    <a:pt x="81" y="140"/>
                  </a:cubicBezTo>
                  <a:cubicBezTo>
                    <a:pt x="1" y="188"/>
                    <a:pt x="51" y="302"/>
                    <a:pt x="125" y="302"/>
                  </a:cubicBezTo>
                  <a:cubicBezTo>
                    <a:pt x="139" y="302"/>
                    <a:pt x="154" y="298"/>
                    <a:pt x="169" y="289"/>
                  </a:cubicBezTo>
                  <a:cubicBezTo>
                    <a:pt x="307" y="207"/>
                    <a:pt x="468" y="168"/>
                    <a:pt x="629" y="168"/>
                  </a:cubicBezTo>
                  <a:cubicBezTo>
                    <a:pt x="761" y="168"/>
                    <a:pt x="893" y="194"/>
                    <a:pt x="1013" y="245"/>
                  </a:cubicBezTo>
                  <a:cubicBezTo>
                    <a:pt x="1018" y="247"/>
                    <a:pt x="1024" y="249"/>
                    <a:pt x="1030" y="249"/>
                  </a:cubicBezTo>
                  <a:cubicBezTo>
                    <a:pt x="1064" y="249"/>
                    <a:pt x="1099" y="210"/>
                    <a:pt x="1064" y="184"/>
                  </a:cubicBezTo>
                  <a:cubicBezTo>
                    <a:pt x="906" y="60"/>
                    <a:pt x="731" y="0"/>
                    <a:pt x="553" y="0"/>
                  </a:cubicBezTo>
                  <a:close/>
                </a:path>
              </a:pathLst>
            </a:custGeom>
            <a:solidFill>
              <a:srgbClr val="D68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3"/>
            <p:cNvSpPr/>
            <p:nvPr/>
          </p:nvSpPr>
          <p:spPr>
            <a:xfrm>
              <a:off x="3354690" y="3635650"/>
              <a:ext cx="152196" cy="1125600"/>
            </a:xfrm>
            <a:custGeom>
              <a:avLst/>
              <a:gdLst/>
              <a:ahLst/>
              <a:cxnLst/>
              <a:rect l="l" t="t" r="r" b="b"/>
              <a:pathLst>
                <a:path w="1822" h="13475" extrusionOk="0">
                  <a:moveTo>
                    <a:pt x="0" y="1"/>
                  </a:moveTo>
                  <a:lnTo>
                    <a:pt x="760" y="13474"/>
                  </a:lnTo>
                  <a:lnTo>
                    <a:pt x="1821" y="1347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3"/>
            <p:cNvSpPr/>
            <p:nvPr/>
          </p:nvSpPr>
          <p:spPr>
            <a:xfrm>
              <a:off x="1686963" y="3635650"/>
              <a:ext cx="149022" cy="1125600"/>
            </a:xfrm>
            <a:custGeom>
              <a:avLst/>
              <a:gdLst/>
              <a:ahLst/>
              <a:cxnLst/>
              <a:rect l="l" t="t" r="r" b="b"/>
              <a:pathLst>
                <a:path w="1784" h="13475" extrusionOk="0">
                  <a:moveTo>
                    <a:pt x="715" y="1"/>
                  </a:moveTo>
                  <a:lnTo>
                    <a:pt x="1" y="13474"/>
                  </a:lnTo>
                  <a:lnTo>
                    <a:pt x="1069" y="1347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3"/>
            <p:cNvSpPr/>
            <p:nvPr/>
          </p:nvSpPr>
          <p:spPr>
            <a:xfrm>
              <a:off x="1434027" y="3489385"/>
              <a:ext cx="2375497" cy="180848"/>
            </a:xfrm>
            <a:custGeom>
              <a:avLst/>
              <a:gdLst/>
              <a:ahLst/>
              <a:cxnLst/>
              <a:rect l="l" t="t" r="r" b="b"/>
              <a:pathLst>
                <a:path w="28438" h="2165" extrusionOk="0">
                  <a:moveTo>
                    <a:pt x="1" y="0"/>
                  </a:moveTo>
                  <a:lnTo>
                    <a:pt x="1" y="2164"/>
                  </a:lnTo>
                  <a:lnTo>
                    <a:pt x="28437" y="2164"/>
                  </a:lnTo>
                  <a:lnTo>
                    <a:pt x="284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3"/>
            <p:cNvSpPr/>
            <p:nvPr/>
          </p:nvSpPr>
          <p:spPr>
            <a:xfrm>
              <a:off x="3252697" y="3405852"/>
              <a:ext cx="473963" cy="138163"/>
            </a:xfrm>
            <a:custGeom>
              <a:avLst/>
              <a:gdLst/>
              <a:ahLst/>
              <a:cxnLst/>
              <a:rect l="l" t="t" r="r" b="b"/>
              <a:pathLst>
                <a:path w="5674" h="1654" extrusionOk="0">
                  <a:moveTo>
                    <a:pt x="1262" y="0"/>
                  </a:moveTo>
                  <a:cubicBezTo>
                    <a:pt x="915" y="0"/>
                    <a:pt x="1" y="820"/>
                    <a:pt x="1" y="1167"/>
                  </a:cubicBezTo>
                  <a:lnTo>
                    <a:pt x="272" y="1024"/>
                  </a:lnTo>
                  <a:cubicBezTo>
                    <a:pt x="272" y="1371"/>
                    <a:pt x="558" y="1654"/>
                    <a:pt x="905" y="1654"/>
                  </a:cubicBezTo>
                  <a:lnTo>
                    <a:pt x="4974" y="1654"/>
                  </a:lnTo>
                  <a:cubicBezTo>
                    <a:pt x="5271" y="1511"/>
                    <a:pt x="5271" y="1381"/>
                    <a:pt x="5451" y="1062"/>
                  </a:cubicBezTo>
                  <a:lnTo>
                    <a:pt x="5580" y="800"/>
                  </a:lnTo>
                  <a:cubicBezTo>
                    <a:pt x="5581" y="800"/>
                    <a:pt x="5581" y="800"/>
                    <a:pt x="5582" y="800"/>
                  </a:cubicBezTo>
                  <a:cubicBezTo>
                    <a:pt x="5623" y="800"/>
                    <a:pt x="5673" y="0"/>
                    <a:pt x="5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3"/>
            <p:cNvSpPr/>
            <p:nvPr/>
          </p:nvSpPr>
          <p:spPr>
            <a:xfrm>
              <a:off x="3252697" y="3479110"/>
              <a:ext cx="433200" cy="64905"/>
            </a:xfrm>
            <a:custGeom>
              <a:avLst/>
              <a:gdLst/>
              <a:ahLst/>
              <a:cxnLst/>
              <a:rect l="l" t="t" r="r" b="b"/>
              <a:pathLst>
                <a:path w="5186" h="777" extrusionOk="0">
                  <a:moveTo>
                    <a:pt x="388" y="1"/>
                  </a:moveTo>
                  <a:cubicBezTo>
                    <a:pt x="174" y="1"/>
                    <a:pt x="1" y="177"/>
                    <a:pt x="1" y="389"/>
                  </a:cubicBezTo>
                  <a:cubicBezTo>
                    <a:pt x="1" y="603"/>
                    <a:pt x="174" y="777"/>
                    <a:pt x="388" y="777"/>
                  </a:cubicBezTo>
                  <a:lnTo>
                    <a:pt x="4944" y="777"/>
                  </a:lnTo>
                  <a:cubicBezTo>
                    <a:pt x="5155" y="777"/>
                    <a:pt x="5186" y="582"/>
                    <a:pt x="4977" y="507"/>
                  </a:cubicBezTo>
                  <a:lnTo>
                    <a:pt x="5117" y="389"/>
                  </a:lnTo>
                  <a:cubicBezTo>
                    <a:pt x="5117" y="177"/>
                    <a:pt x="5155" y="1"/>
                    <a:pt x="4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3"/>
            <p:cNvSpPr/>
            <p:nvPr/>
          </p:nvSpPr>
          <p:spPr>
            <a:xfrm>
              <a:off x="3652066" y="3412034"/>
              <a:ext cx="73843" cy="110848"/>
            </a:xfrm>
            <a:custGeom>
              <a:avLst/>
              <a:gdLst/>
              <a:ahLst/>
              <a:cxnLst/>
              <a:rect l="l" t="t" r="r" b="b"/>
              <a:pathLst>
                <a:path w="884" h="1327" extrusionOk="0">
                  <a:moveTo>
                    <a:pt x="703" y="0"/>
                  </a:moveTo>
                  <a:lnTo>
                    <a:pt x="234" y="779"/>
                  </a:lnTo>
                  <a:cubicBezTo>
                    <a:pt x="234" y="779"/>
                    <a:pt x="1" y="1326"/>
                    <a:pt x="262" y="1326"/>
                  </a:cubicBezTo>
                  <a:cubicBezTo>
                    <a:pt x="291" y="1326"/>
                    <a:pt x="327" y="1319"/>
                    <a:pt x="370" y="1304"/>
                  </a:cubicBezTo>
                  <a:lnTo>
                    <a:pt x="823" y="637"/>
                  </a:lnTo>
                  <a:cubicBezTo>
                    <a:pt x="823" y="637"/>
                    <a:pt x="884" y="283"/>
                    <a:pt x="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3"/>
            <p:cNvSpPr/>
            <p:nvPr/>
          </p:nvSpPr>
          <p:spPr>
            <a:xfrm>
              <a:off x="3272244" y="3329086"/>
              <a:ext cx="473713" cy="138246"/>
            </a:xfrm>
            <a:custGeom>
              <a:avLst/>
              <a:gdLst/>
              <a:ahLst/>
              <a:cxnLst/>
              <a:rect l="l" t="t" r="r" b="b"/>
              <a:pathLst>
                <a:path w="5671" h="1655" extrusionOk="0">
                  <a:moveTo>
                    <a:pt x="1263" y="1"/>
                  </a:moveTo>
                  <a:cubicBezTo>
                    <a:pt x="916" y="1"/>
                    <a:pt x="1" y="820"/>
                    <a:pt x="1" y="1167"/>
                  </a:cubicBezTo>
                  <a:lnTo>
                    <a:pt x="273" y="1021"/>
                  </a:lnTo>
                  <a:cubicBezTo>
                    <a:pt x="273" y="1368"/>
                    <a:pt x="559" y="1654"/>
                    <a:pt x="902" y="1654"/>
                  </a:cubicBezTo>
                  <a:lnTo>
                    <a:pt x="4972" y="1654"/>
                  </a:lnTo>
                  <a:cubicBezTo>
                    <a:pt x="5268" y="1507"/>
                    <a:pt x="5271" y="1378"/>
                    <a:pt x="5448" y="1062"/>
                  </a:cubicBezTo>
                  <a:lnTo>
                    <a:pt x="5580" y="800"/>
                  </a:lnTo>
                  <a:cubicBezTo>
                    <a:pt x="5581" y="800"/>
                    <a:pt x="5582" y="801"/>
                    <a:pt x="5582" y="801"/>
                  </a:cubicBezTo>
                  <a:cubicBezTo>
                    <a:pt x="5623" y="801"/>
                    <a:pt x="5670" y="1"/>
                    <a:pt x="5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3"/>
            <p:cNvSpPr/>
            <p:nvPr/>
          </p:nvSpPr>
          <p:spPr>
            <a:xfrm>
              <a:off x="3272244" y="3402427"/>
              <a:ext cx="432949" cy="64905"/>
            </a:xfrm>
            <a:custGeom>
              <a:avLst/>
              <a:gdLst/>
              <a:ahLst/>
              <a:cxnLst/>
              <a:rect l="l" t="t" r="r" b="b"/>
              <a:pathLst>
                <a:path w="5183" h="777" extrusionOk="0">
                  <a:moveTo>
                    <a:pt x="389" y="0"/>
                  </a:moveTo>
                  <a:cubicBezTo>
                    <a:pt x="175" y="0"/>
                    <a:pt x="1" y="173"/>
                    <a:pt x="1" y="388"/>
                  </a:cubicBezTo>
                  <a:cubicBezTo>
                    <a:pt x="1" y="602"/>
                    <a:pt x="175" y="776"/>
                    <a:pt x="389" y="776"/>
                  </a:cubicBezTo>
                  <a:lnTo>
                    <a:pt x="4941" y="776"/>
                  </a:lnTo>
                  <a:cubicBezTo>
                    <a:pt x="5156" y="776"/>
                    <a:pt x="5183" y="582"/>
                    <a:pt x="4975" y="503"/>
                  </a:cubicBezTo>
                  <a:lnTo>
                    <a:pt x="5118" y="388"/>
                  </a:lnTo>
                  <a:cubicBezTo>
                    <a:pt x="5118" y="173"/>
                    <a:pt x="5156" y="0"/>
                    <a:pt x="4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3"/>
            <p:cNvSpPr/>
            <p:nvPr/>
          </p:nvSpPr>
          <p:spPr>
            <a:xfrm>
              <a:off x="3671279" y="3335267"/>
              <a:ext cx="74010" cy="110764"/>
            </a:xfrm>
            <a:custGeom>
              <a:avLst/>
              <a:gdLst/>
              <a:ahLst/>
              <a:cxnLst/>
              <a:rect l="l" t="t" r="r" b="b"/>
              <a:pathLst>
                <a:path w="886" h="1326" extrusionOk="0">
                  <a:moveTo>
                    <a:pt x="705" y="1"/>
                  </a:moveTo>
                  <a:lnTo>
                    <a:pt x="236" y="780"/>
                  </a:lnTo>
                  <a:cubicBezTo>
                    <a:pt x="236" y="780"/>
                    <a:pt x="1" y="1326"/>
                    <a:pt x="267" y="1326"/>
                  </a:cubicBezTo>
                  <a:cubicBezTo>
                    <a:pt x="296" y="1326"/>
                    <a:pt x="332" y="1319"/>
                    <a:pt x="375" y="1304"/>
                  </a:cubicBezTo>
                  <a:lnTo>
                    <a:pt x="828" y="637"/>
                  </a:lnTo>
                  <a:cubicBezTo>
                    <a:pt x="828" y="637"/>
                    <a:pt x="885" y="280"/>
                    <a:pt x="7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3"/>
            <p:cNvSpPr/>
            <p:nvPr/>
          </p:nvSpPr>
          <p:spPr>
            <a:xfrm>
              <a:off x="1634087" y="3118584"/>
              <a:ext cx="273318" cy="404381"/>
            </a:xfrm>
            <a:custGeom>
              <a:avLst/>
              <a:gdLst/>
              <a:ahLst/>
              <a:cxnLst/>
              <a:rect l="l" t="t" r="r" b="b"/>
              <a:pathLst>
                <a:path w="3272" h="4841" extrusionOk="0">
                  <a:moveTo>
                    <a:pt x="1904" y="1"/>
                  </a:moveTo>
                  <a:cubicBezTo>
                    <a:pt x="1345" y="1"/>
                    <a:pt x="782" y="64"/>
                    <a:pt x="225" y="128"/>
                  </a:cubicBezTo>
                  <a:cubicBezTo>
                    <a:pt x="161" y="135"/>
                    <a:pt x="86" y="148"/>
                    <a:pt x="46" y="200"/>
                  </a:cubicBezTo>
                  <a:cubicBezTo>
                    <a:pt x="1" y="251"/>
                    <a:pt x="5" y="326"/>
                    <a:pt x="11" y="393"/>
                  </a:cubicBezTo>
                  <a:cubicBezTo>
                    <a:pt x="148" y="1871"/>
                    <a:pt x="352" y="3344"/>
                    <a:pt x="627" y="4800"/>
                  </a:cubicBezTo>
                  <a:lnTo>
                    <a:pt x="699" y="4793"/>
                  </a:lnTo>
                  <a:cubicBezTo>
                    <a:pt x="1243" y="4807"/>
                    <a:pt x="1784" y="4823"/>
                    <a:pt x="2328" y="4840"/>
                  </a:cubicBezTo>
                  <a:cubicBezTo>
                    <a:pt x="2386" y="4840"/>
                    <a:pt x="2444" y="4840"/>
                    <a:pt x="2495" y="4813"/>
                  </a:cubicBezTo>
                  <a:cubicBezTo>
                    <a:pt x="2566" y="4766"/>
                    <a:pt x="2587" y="4671"/>
                    <a:pt x="2601" y="4586"/>
                  </a:cubicBezTo>
                  <a:cubicBezTo>
                    <a:pt x="2825" y="3160"/>
                    <a:pt x="3050" y="1731"/>
                    <a:pt x="3271" y="305"/>
                  </a:cubicBezTo>
                  <a:lnTo>
                    <a:pt x="3077" y="118"/>
                  </a:lnTo>
                  <a:cubicBezTo>
                    <a:pt x="2691" y="32"/>
                    <a:pt x="2299" y="1"/>
                    <a:pt x="1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3"/>
            <p:cNvSpPr/>
            <p:nvPr/>
          </p:nvSpPr>
          <p:spPr>
            <a:xfrm>
              <a:off x="1699827" y="3258584"/>
              <a:ext cx="123127" cy="116611"/>
            </a:xfrm>
            <a:custGeom>
              <a:avLst/>
              <a:gdLst/>
              <a:ahLst/>
              <a:cxnLst/>
              <a:rect l="l" t="t" r="r" b="b"/>
              <a:pathLst>
                <a:path w="1474" h="1396" extrusionOk="0">
                  <a:moveTo>
                    <a:pt x="823" y="0"/>
                  </a:moveTo>
                  <a:lnTo>
                    <a:pt x="847" y="61"/>
                  </a:lnTo>
                  <a:cubicBezTo>
                    <a:pt x="786" y="28"/>
                    <a:pt x="719" y="13"/>
                    <a:pt x="651" y="13"/>
                  </a:cubicBezTo>
                  <a:cubicBezTo>
                    <a:pt x="507" y="13"/>
                    <a:pt x="359" y="81"/>
                    <a:pt x="255" y="187"/>
                  </a:cubicBezTo>
                  <a:cubicBezTo>
                    <a:pt x="0" y="446"/>
                    <a:pt x="0" y="909"/>
                    <a:pt x="248" y="1174"/>
                  </a:cubicBezTo>
                  <a:cubicBezTo>
                    <a:pt x="387" y="1321"/>
                    <a:pt x="588" y="1396"/>
                    <a:pt x="788" y="1396"/>
                  </a:cubicBezTo>
                  <a:cubicBezTo>
                    <a:pt x="951" y="1396"/>
                    <a:pt x="1114" y="1346"/>
                    <a:pt x="1242" y="1245"/>
                  </a:cubicBezTo>
                  <a:cubicBezTo>
                    <a:pt x="1296" y="1201"/>
                    <a:pt x="1347" y="1151"/>
                    <a:pt x="1382" y="1090"/>
                  </a:cubicBezTo>
                  <a:cubicBezTo>
                    <a:pt x="1459" y="960"/>
                    <a:pt x="1473" y="796"/>
                    <a:pt x="1436" y="650"/>
                  </a:cubicBezTo>
                  <a:cubicBezTo>
                    <a:pt x="1398" y="501"/>
                    <a:pt x="1320" y="368"/>
                    <a:pt x="1225" y="253"/>
                  </a:cubicBezTo>
                  <a:cubicBezTo>
                    <a:pt x="1123" y="126"/>
                    <a:pt x="986" y="8"/>
                    <a:pt x="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3"/>
            <p:cNvSpPr/>
            <p:nvPr/>
          </p:nvSpPr>
          <p:spPr>
            <a:xfrm>
              <a:off x="1638932" y="3215649"/>
              <a:ext cx="254774" cy="22721"/>
            </a:xfrm>
            <a:custGeom>
              <a:avLst/>
              <a:gdLst/>
              <a:ahLst/>
              <a:cxnLst/>
              <a:rect l="l" t="t" r="r" b="b"/>
              <a:pathLst>
                <a:path w="3050" h="272" extrusionOk="0">
                  <a:moveTo>
                    <a:pt x="873" y="1"/>
                  </a:moveTo>
                  <a:cubicBezTo>
                    <a:pt x="601" y="1"/>
                    <a:pt x="334" y="10"/>
                    <a:pt x="79" y="28"/>
                  </a:cubicBezTo>
                  <a:cubicBezTo>
                    <a:pt x="2" y="32"/>
                    <a:pt x="1" y="150"/>
                    <a:pt x="75" y="150"/>
                  </a:cubicBezTo>
                  <a:cubicBezTo>
                    <a:pt x="77" y="150"/>
                    <a:pt x="78" y="150"/>
                    <a:pt x="79" y="150"/>
                  </a:cubicBezTo>
                  <a:cubicBezTo>
                    <a:pt x="199" y="142"/>
                    <a:pt x="319" y="138"/>
                    <a:pt x="438" y="138"/>
                  </a:cubicBezTo>
                  <a:cubicBezTo>
                    <a:pt x="1173" y="138"/>
                    <a:pt x="1904" y="271"/>
                    <a:pt x="2634" y="271"/>
                  </a:cubicBezTo>
                  <a:cubicBezTo>
                    <a:pt x="2768" y="271"/>
                    <a:pt x="2902" y="267"/>
                    <a:pt x="3036" y="256"/>
                  </a:cubicBezTo>
                  <a:cubicBezTo>
                    <a:pt x="3046" y="256"/>
                    <a:pt x="3050" y="239"/>
                    <a:pt x="3039" y="236"/>
                  </a:cubicBezTo>
                  <a:cubicBezTo>
                    <a:pt x="2372" y="69"/>
                    <a:pt x="1604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3"/>
            <p:cNvSpPr/>
            <p:nvPr/>
          </p:nvSpPr>
          <p:spPr>
            <a:xfrm>
              <a:off x="1663073" y="3408859"/>
              <a:ext cx="201063" cy="14618"/>
            </a:xfrm>
            <a:custGeom>
              <a:avLst/>
              <a:gdLst/>
              <a:ahLst/>
              <a:cxnLst/>
              <a:rect l="l" t="t" r="r" b="b"/>
              <a:pathLst>
                <a:path w="2407" h="175" extrusionOk="0">
                  <a:moveTo>
                    <a:pt x="1189" y="0"/>
                  </a:moveTo>
                  <a:cubicBezTo>
                    <a:pt x="820" y="0"/>
                    <a:pt x="451" y="15"/>
                    <a:pt x="93" y="15"/>
                  </a:cubicBezTo>
                  <a:cubicBezTo>
                    <a:pt x="1" y="15"/>
                    <a:pt x="1" y="158"/>
                    <a:pt x="93" y="158"/>
                  </a:cubicBezTo>
                  <a:cubicBezTo>
                    <a:pt x="140" y="157"/>
                    <a:pt x="188" y="157"/>
                    <a:pt x="235" y="157"/>
                  </a:cubicBezTo>
                  <a:cubicBezTo>
                    <a:pt x="622" y="157"/>
                    <a:pt x="1017" y="175"/>
                    <a:pt x="1409" y="175"/>
                  </a:cubicBezTo>
                  <a:cubicBezTo>
                    <a:pt x="1742" y="175"/>
                    <a:pt x="2074" y="162"/>
                    <a:pt x="2397" y="114"/>
                  </a:cubicBezTo>
                  <a:cubicBezTo>
                    <a:pt x="2406" y="110"/>
                    <a:pt x="2406" y="96"/>
                    <a:pt x="2397" y="93"/>
                  </a:cubicBezTo>
                  <a:cubicBezTo>
                    <a:pt x="2005" y="18"/>
                    <a:pt x="1597" y="0"/>
                    <a:pt x="1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3"/>
            <p:cNvSpPr/>
            <p:nvPr/>
          </p:nvSpPr>
          <p:spPr>
            <a:xfrm>
              <a:off x="1624731" y="3063870"/>
              <a:ext cx="298295" cy="99320"/>
            </a:xfrm>
            <a:custGeom>
              <a:avLst/>
              <a:gdLst/>
              <a:ahLst/>
              <a:cxnLst/>
              <a:rect l="l" t="t" r="r" b="b"/>
              <a:pathLst>
                <a:path w="3571" h="1189" extrusionOk="0">
                  <a:moveTo>
                    <a:pt x="1509" y="0"/>
                  </a:moveTo>
                  <a:cubicBezTo>
                    <a:pt x="1204" y="0"/>
                    <a:pt x="909" y="47"/>
                    <a:pt x="657" y="147"/>
                  </a:cubicBezTo>
                  <a:cubicBezTo>
                    <a:pt x="331" y="277"/>
                    <a:pt x="1" y="538"/>
                    <a:pt x="1" y="889"/>
                  </a:cubicBezTo>
                  <a:cubicBezTo>
                    <a:pt x="1" y="943"/>
                    <a:pt x="11" y="1004"/>
                    <a:pt x="56" y="1039"/>
                  </a:cubicBezTo>
                  <a:cubicBezTo>
                    <a:pt x="89" y="1066"/>
                    <a:pt x="141" y="1069"/>
                    <a:pt x="185" y="1069"/>
                  </a:cubicBezTo>
                  <a:cubicBezTo>
                    <a:pt x="1314" y="1110"/>
                    <a:pt x="2352" y="1147"/>
                    <a:pt x="3481" y="1188"/>
                  </a:cubicBezTo>
                  <a:lnTo>
                    <a:pt x="3570" y="1114"/>
                  </a:lnTo>
                  <a:cubicBezTo>
                    <a:pt x="3490" y="447"/>
                    <a:pt x="2455" y="0"/>
                    <a:pt x="15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83"/>
          <p:cNvGrpSpPr/>
          <p:nvPr/>
        </p:nvGrpSpPr>
        <p:grpSpPr>
          <a:xfrm>
            <a:off x="6240784" y="1844433"/>
            <a:ext cx="466679" cy="458892"/>
            <a:chOff x="2866317" y="3817357"/>
            <a:chExt cx="362920" cy="356865"/>
          </a:xfrm>
        </p:grpSpPr>
        <p:sp>
          <p:nvSpPr>
            <p:cNvPr id="1562" name="Google Shape;1562;p83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3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3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83"/>
          <p:cNvGrpSpPr/>
          <p:nvPr/>
        </p:nvGrpSpPr>
        <p:grpSpPr>
          <a:xfrm>
            <a:off x="6817425" y="1844433"/>
            <a:ext cx="466679" cy="458892"/>
            <a:chOff x="3314750" y="3817357"/>
            <a:chExt cx="362920" cy="356865"/>
          </a:xfrm>
        </p:grpSpPr>
        <p:sp>
          <p:nvSpPr>
            <p:cNvPr id="1566" name="Google Shape;1566;p83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3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3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3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3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83"/>
          <p:cNvGrpSpPr/>
          <p:nvPr/>
        </p:nvGrpSpPr>
        <p:grpSpPr>
          <a:xfrm>
            <a:off x="7394066" y="1844433"/>
            <a:ext cx="467185" cy="458522"/>
            <a:chOff x="3763184" y="3817357"/>
            <a:chExt cx="363314" cy="356576"/>
          </a:xfrm>
        </p:grpSpPr>
        <p:sp>
          <p:nvSpPr>
            <p:cNvPr id="1572" name="Google Shape;1572;p83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3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3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3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3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1970407" y="1969025"/>
            <a:ext cx="1865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 panose="020B0604020202020204" charset="0"/>
                <a:cs typeface="Lato" panose="020B0604020202020204" charset="0"/>
              </a:rPr>
              <a:t>Introduction</a:t>
            </a:r>
            <a:endParaRPr b="1" dirty="0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585" name="Google Shape;585;p40"/>
          <p:cNvSpPr txBox="1">
            <a:spLocks noGrp="1"/>
          </p:cNvSpPr>
          <p:nvPr>
            <p:ph type="subTitle" idx="2"/>
          </p:nvPr>
        </p:nvSpPr>
        <p:spPr>
          <a:xfrm>
            <a:off x="5436935" y="2002445"/>
            <a:ext cx="1865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>
                <a:latin typeface="Lato" panose="020B0604020202020204" charset="0"/>
                <a:cs typeface="Lato" panose="020B0604020202020204" charset="0"/>
              </a:rPr>
              <a:t>Methods</a:t>
            </a:r>
            <a:endParaRPr b="1" dirty="0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586" name="Google Shape;586;p40"/>
          <p:cNvSpPr txBox="1">
            <a:spLocks noGrp="1"/>
          </p:cNvSpPr>
          <p:nvPr>
            <p:ph type="subTitle" idx="3"/>
          </p:nvPr>
        </p:nvSpPr>
        <p:spPr>
          <a:xfrm>
            <a:off x="5488411" y="3628099"/>
            <a:ext cx="1865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 panose="020B0604020202020204" charset="0"/>
                <a:cs typeface="Lato" panose="020B0604020202020204" charset="0"/>
              </a:rPr>
              <a:t>Demo</a:t>
            </a:r>
            <a:endParaRPr b="1" dirty="0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592" name="Google Shape;592;p40"/>
          <p:cNvSpPr txBox="1">
            <a:spLocks noGrp="1"/>
          </p:cNvSpPr>
          <p:nvPr>
            <p:ph type="title" idx="9"/>
          </p:nvPr>
        </p:nvSpPr>
        <p:spPr>
          <a:xfrm>
            <a:off x="1815018" y="1591145"/>
            <a:ext cx="7314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3" name="Google Shape;593;p40"/>
          <p:cNvSpPr txBox="1">
            <a:spLocks noGrp="1"/>
          </p:cNvSpPr>
          <p:nvPr>
            <p:ph type="title" idx="13"/>
          </p:nvPr>
        </p:nvSpPr>
        <p:spPr>
          <a:xfrm>
            <a:off x="5405789" y="1591145"/>
            <a:ext cx="72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4" name="Google Shape;594;p40"/>
          <p:cNvSpPr txBox="1">
            <a:spLocks noGrp="1"/>
          </p:cNvSpPr>
          <p:nvPr>
            <p:ph type="title" idx="14"/>
          </p:nvPr>
        </p:nvSpPr>
        <p:spPr>
          <a:xfrm>
            <a:off x="5436935" y="3135131"/>
            <a:ext cx="7374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96" name="Google Shape;596;p40"/>
          <p:cNvSpPr txBox="1">
            <a:spLocks noGrp="1"/>
          </p:cNvSpPr>
          <p:nvPr>
            <p:ph type="subTitle" idx="16"/>
          </p:nvPr>
        </p:nvSpPr>
        <p:spPr>
          <a:xfrm>
            <a:off x="1989284" y="3628099"/>
            <a:ext cx="2470074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>
                <a:latin typeface="Lato" panose="020B0604020202020204" charset="0"/>
                <a:cs typeface="Lato" panose="020B0604020202020204" charset="0"/>
              </a:rPr>
              <a:t>Theoretical Basis</a:t>
            </a:r>
            <a:endParaRPr b="1" dirty="0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600" name="Google Shape;600;p40"/>
          <p:cNvSpPr txBox="1">
            <a:spLocks noGrp="1"/>
          </p:cNvSpPr>
          <p:nvPr>
            <p:ph type="title" idx="20"/>
          </p:nvPr>
        </p:nvSpPr>
        <p:spPr>
          <a:xfrm>
            <a:off x="1915806" y="3135131"/>
            <a:ext cx="72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859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3"/>
          <p:cNvSpPr txBox="1">
            <a:spLocks noGrp="1"/>
          </p:cNvSpPr>
          <p:nvPr>
            <p:ph type="ctrTitle"/>
          </p:nvPr>
        </p:nvSpPr>
        <p:spPr>
          <a:xfrm>
            <a:off x="3936196" y="2718867"/>
            <a:ext cx="4497254" cy="698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699" name="Google Shape;699;p43"/>
          <p:cNvSpPr txBox="1">
            <a:spLocks noGrp="1"/>
          </p:cNvSpPr>
          <p:nvPr>
            <p:ph type="title" idx="2"/>
          </p:nvPr>
        </p:nvSpPr>
        <p:spPr>
          <a:xfrm>
            <a:off x="6725025" y="1471085"/>
            <a:ext cx="17085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01</a:t>
            </a:r>
            <a:endParaRPr sz="6600"/>
          </a:p>
        </p:txBody>
      </p:sp>
      <p:grpSp>
        <p:nvGrpSpPr>
          <p:cNvPr id="55" name="Google Shape;697;p59"/>
          <p:cNvGrpSpPr/>
          <p:nvPr/>
        </p:nvGrpSpPr>
        <p:grpSpPr>
          <a:xfrm>
            <a:off x="426675" y="1606735"/>
            <a:ext cx="2007300" cy="2795175"/>
            <a:chOff x="350475" y="2036225"/>
            <a:chExt cx="2007300" cy="2795175"/>
          </a:xfrm>
        </p:grpSpPr>
        <p:sp>
          <p:nvSpPr>
            <p:cNvPr id="56" name="Google Shape;698;p59"/>
            <p:cNvSpPr/>
            <p:nvPr/>
          </p:nvSpPr>
          <p:spPr>
            <a:xfrm>
              <a:off x="350475" y="4697600"/>
              <a:ext cx="2007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99;p59"/>
            <p:cNvSpPr/>
            <p:nvPr/>
          </p:nvSpPr>
          <p:spPr>
            <a:xfrm>
              <a:off x="1364690" y="3474904"/>
              <a:ext cx="113085" cy="1167922"/>
            </a:xfrm>
            <a:custGeom>
              <a:avLst/>
              <a:gdLst/>
              <a:ahLst/>
              <a:cxnLst/>
              <a:rect l="l" t="t" r="r" b="b"/>
              <a:pathLst>
                <a:path w="1757" h="18146" extrusionOk="0">
                  <a:moveTo>
                    <a:pt x="878" y="1"/>
                  </a:moveTo>
                  <a:cubicBezTo>
                    <a:pt x="392" y="1"/>
                    <a:pt x="0" y="395"/>
                    <a:pt x="0" y="879"/>
                  </a:cubicBezTo>
                  <a:lnTo>
                    <a:pt x="0" y="17268"/>
                  </a:lnTo>
                  <a:cubicBezTo>
                    <a:pt x="0" y="17750"/>
                    <a:pt x="392" y="18146"/>
                    <a:pt x="878" y="18146"/>
                  </a:cubicBezTo>
                  <a:cubicBezTo>
                    <a:pt x="1362" y="18146"/>
                    <a:pt x="1756" y="17750"/>
                    <a:pt x="1756" y="17268"/>
                  </a:cubicBezTo>
                  <a:lnTo>
                    <a:pt x="1756" y="879"/>
                  </a:lnTo>
                  <a:cubicBezTo>
                    <a:pt x="1756" y="395"/>
                    <a:pt x="1362" y="1"/>
                    <a:pt x="878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00;p59"/>
            <p:cNvSpPr/>
            <p:nvPr/>
          </p:nvSpPr>
          <p:spPr>
            <a:xfrm>
              <a:off x="1317835" y="4561267"/>
              <a:ext cx="394671" cy="174615"/>
            </a:xfrm>
            <a:custGeom>
              <a:avLst/>
              <a:gdLst/>
              <a:ahLst/>
              <a:cxnLst/>
              <a:rect l="l" t="t" r="r" b="b"/>
              <a:pathLst>
                <a:path w="6132" h="2713" extrusionOk="0">
                  <a:moveTo>
                    <a:pt x="599" y="1"/>
                  </a:moveTo>
                  <a:cubicBezTo>
                    <a:pt x="1" y="1396"/>
                    <a:pt x="599" y="2713"/>
                    <a:pt x="599" y="2713"/>
                  </a:cubicBezTo>
                  <a:lnTo>
                    <a:pt x="4917" y="2713"/>
                  </a:lnTo>
                  <a:cubicBezTo>
                    <a:pt x="4917" y="2713"/>
                    <a:pt x="6132" y="2376"/>
                    <a:pt x="2607" y="31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01;p59"/>
            <p:cNvSpPr/>
            <p:nvPr/>
          </p:nvSpPr>
          <p:spPr>
            <a:xfrm>
              <a:off x="1341520" y="4707111"/>
              <a:ext cx="315376" cy="30315"/>
            </a:xfrm>
            <a:custGeom>
              <a:avLst/>
              <a:gdLst/>
              <a:ahLst/>
              <a:cxnLst/>
              <a:rect l="l" t="t" r="r" b="b"/>
              <a:pathLst>
                <a:path w="4900" h="471" extrusionOk="0">
                  <a:moveTo>
                    <a:pt x="0" y="1"/>
                  </a:moveTo>
                  <a:lnTo>
                    <a:pt x="126" y="470"/>
                  </a:lnTo>
                  <a:lnTo>
                    <a:pt x="4576" y="470"/>
                  </a:lnTo>
                  <a:cubicBezTo>
                    <a:pt x="4900" y="361"/>
                    <a:pt x="4757" y="1"/>
                    <a:pt x="4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02;p59"/>
            <p:cNvSpPr/>
            <p:nvPr/>
          </p:nvSpPr>
          <p:spPr>
            <a:xfrm>
              <a:off x="1513623" y="4630971"/>
              <a:ext cx="134067" cy="76205"/>
            </a:xfrm>
            <a:custGeom>
              <a:avLst/>
              <a:gdLst/>
              <a:ahLst/>
              <a:cxnLst/>
              <a:rect l="l" t="t" r="r" b="b"/>
              <a:pathLst>
                <a:path w="2083" h="1184" extrusionOk="0">
                  <a:moveTo>
                    <a:pt x="899" y="0"/>
                  </a:moveTo>
                  <a:cubicBezTo>
                    <a:pt x="656" y="0"/>
                    <a:pt x="25" y="105"/>
                    <a:pt x="1" y="1184"/>
                  </a:cubicBezTo>
                  <a:lnTo>
                    <a:pt x="2083" y="1184"/>
                  </a:lnTo>
                  <a:cubicBezTo>
                    <a:pt x="2083" y="1184"/>
                    <a:pt x="2045" y="789"/>
                    <a:pt x="993" y="6"/>
                  </a:cubicBezTo>
                  <a:cubicBezTo>
                    <a:pt x="993" y="6"/>
                    <a:pt x="958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03;p59"/>
            <p:cNvSpPr/>
            <p:nvPr/>
          </p:nvSpPr>
          <p:spPr>
            <a:xfrm>
              <a:off x="1376275" y="4623891"/>
              <a:ext cx="55287" cy="48465"/>
            </a:xfrm>
            <a:custGeom>
              <a:avLst/>
              <a:gdLst/>
              <a:ahLst/>
              <a:cxnLst/>
              <a:rect l="l" t="t" r="r" b="b"/>
              <a:pathLst>
                <a:path w="859" h="753" extrusionOk="0">
                  <a:moveTo>
                    <a:pt x="430" y="0"/>
                  </a:moveTo>
                  <a:cubicBezTo>
                    <a:pt x="192" y="0"/>
                    <a:pt x="1" y="168"/>
                    <a:pt x="1" y="375"/>
                  </a:cubicBezTo>
                  <a:cubicBezTo>
                    <a:pt x="1" y="583"/>
                    <a:pt x="192" y="753"/>
                    <a:pt x="430" y="753"/>
                  </a:cubicBezTo>
                  <a:cubicBezTo>
                    <a:pt x="665" y="753"/>
                    <a:pt x="858" y="583"/>
                    <a:pt x="858" y="375"/>
                  </a:cubicBezTo>
                  <a:cubicBezTo>
                    <a:pt x="858" y="168"/>
                    <a:pt x="665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04;p59"/>
            <p:cNvSpPr/>
            <p:nvPr/>
          </p:nvSpPr>
          <p:spPr>
            <a:xfrm>
              <a:off x="1130156" y="3474904"/>
              <a:ext cx="121388" cy="1133295"/>
            </a:xfrm>
            <a:custGeom>
              <a:avLst/>
              <a:gdLst/>
              <a:ahLst/>
              <a:cxnLst/>
              <a:rect l="l" t="t" r="r" b="b"/>
              <a:pathLst>
                <a:path w="1886" h="17608" extrusionOk="0">
                  <a:moveTo>
                    <a:pt x="876" y="1"/>
                  </a:moveTo>
                  <a:cubicBezTo>
                    <a:pt x="392" y="4"/>
                    <a:pt x="1" y="403"/>
                    <a:pt x="4" y="885"/>
                  </a:cubicBezTo>
                  <a:lnTo>
                    <a:pt x="127" y="16737"/>
                  </a:lnTo>
                  <a:cubicBezTo>
                    <a:pt x="130" y="17220"/>
                    <a:pt x="521" y="17608"/>
                    <a:pt x="1005" y="17608"/>
                  </a:cubicBezTo>
                  <a:lnTo>
                    <a:pt x="1011" y="17608"/>
                  </a:lnTo>
                  <a:cubicBezTo>
                    <a:pt x="1494" y="17604"/>
                    <a:pt x="1886" y="17207"/>
                    <a:pt x="1882" y="16723"/>
                  </a:cubicBezTo>
                  <a:lnTo>
                    <a:pt x="1760" y="872"/>
                  </a:lnTo>
                  <a:cubicBezTo>
                    <a:pt x="1757" y="392"/>
                    <a:pt x="1365" y="1"/>
                    <a:pt x="882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05;p59"/>
            <p:cNvSpPr/>
            <p:nvPr/>
          </p:nvSpPr>
          <p:spPr>
            <a:xfrm>
              <a:off x="1097139" y="4561074"/>
              <a:ext cx="391131" cy="174809"/>
            </a:xfrm>
            <a:custGeom>
              <a:avLst/>
              <a:gdLst/>
              <a:ahLst/>
              <a:cxnLst/>
              <a:rect l="l" t="t" r="r" b="b"/>
              <a:pathLst>
                <a:path w="6077" h="2716" extrusionOk="0">
                  <a:moveTo>
                    <a:pt x="2552" y="1"/>
                  </a:moveTo>
                  <a:lnTo>
                    <a:pt x="596" y="4"/>
                  </a:lnTo>
                  <a:cubicBezTo>
                    <a:pt x="0" y="1399"/>
                    <a:pt x="602" y="2716"/>
                    <a:pt x="602" y="2716"/>
                  </a:cubicBezTo>
                  <a:lnTo>
                    <a:pt x="4954" y="2705"/>
                  </a:lnTo>
                  <a:cubicBezTo>
                    <a:pt x="4954" y="2705"/>
                    <a:pt x="6076" y="2334"/>
                    <a:pt x="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06;p59"/>
            <p:cNvSpPr/>
            <p:nvPr/>
          </p:nvSpPr>
          <p:spPr>
            <a:xfrm>
              <a:off x="1121853" y="4706467"/>
              <a:ext cx="314733" cy="30958"/>
            </a:xfrm>
            <a:custGeom>
              <a:avLst/>
              <a:gdLst/>
              <a:ahLst/>
              <a:cxnLst/>
              <a:rect l="l" t="t" r="r" b="b"/>
              <a:pathLst>
                <a:path w="4890" h="481" extrusionOk="0">
                  <a:moveTo>
                    <a:pt x="4676" y="0"/>
                  </a:moveTo>
                  <a:lnTo>
                    <a:pt x="1" y="11"/>
                  </a:lnTo>
                  <a:lnTo>
                    <a:pt x="127" y="480"/>
                  </a:lnTo>
                  <a:lnTo>
                    <a:pt x="4577" y="470"/>
                  </a:lnTo>
                  <a:cubicBezTo>
                    <a:pt x="4890" y="283"/>
                    <a:pt x="4676" y="0"/>
                    <a:pt x="4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07;p59"/>
            <p:cNvSpPr/>
            <p:nvPr/>
          </p:nvSpPr>
          <p:spPr>
            <a:xfrm>
              <a:off x="1287198" y="4633609"/>
              <a:ext cx="140182" cy="73373"/>
            </a:xfrm>
            <a:custGeom>
              <a:avLst/>
              <a:gdLst/>
              <a:ahLst/>
              <a:cxnLst/>
              <a:rect l="l" t="t" r="r" b="b"/>
              <a:pathLst>
                <a:path w="2178" h="1140" extrusionOk="0">
                  <a:moveTo>
                    <a:pt x="965" y="0"/>
                  </a:moveTo>
                  <a:cubicBezTo>
                    <a:pt x="659" y="0"/>
                    <a:pt x="24" y="123"/>
                    <a:pt x="0" y="1140"/>
                  </a:cubicBezTo>
                  <a:lnTo>
                    <a:pt x="2164" y="1132"/>
                  </a:lnTo>
                  <a:cubicBezTo>
                    <a:pt x="2164" y="1132"/>
                    <a:pt x="2178" y="793"/>
                    <a:pt x="1127" y="13"/>
                  </a:cubicBezTo>
                  <a:cubicBezTo>
                    <a:pt x="1127" y="13"/>
                    <a:pt x="1063" y="0"/>
                    <a:pt x="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08;p59"/>
            <p:cNvSpPr/>
            <p:nvPr/>
          </p:nvSpPr>
          <p:spPr>
            <a:xfrm>
              <a:off x="1156480" y="4623698"/>
              <a:ext cx="55223" cy="48465"/>
            </a:xfrm>
            <a:custGeom>
              <a:avLst/>
              <a:gdLst/>
              <a:ahLst/>
              <a:cxnLst/>
              <a:rect l="l" t="t" r="r" b="b"/>
              <a:pathLst>
                <a:path w="858" h="753" extrusionOk="0">
                  <a:moveTo>
                    <a:pt x="429" y="0"/>
                  </a:moveTo>
                  <a:cubicBezTo>
                    <a:pt x="191" y="0"/>
                    <a:pt x="0" y="171"/>
                    <a:pt x="0" y="378"/>
                  </a:cubicBezTo>
                  <a:cubicBezTo>
                    <a:pt x="0" y="586"/>
                    <a:pt x="194" y="752"/>
                    <a:pt x="429" y="752"/>
                  </a:cubicBezTo>
                  <a:cubicBezTo>
                    <a:pt x="667" y="752"/>
                    <a:pt x="858" y="582"/>
                    <a:pt x="858" y="375"/>
                  </a:cubicBezTo>
                  <a:cubicBezTo>
                    <a:pt x="858" y="167"/>
                    <a:pt x="663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9;p59"/>
            <p:cNvSpPr/>
            <p:nvPr/>
          </p:nvSpPr>
          <p:spPr>
            <a:xfrm flipH="1">
              <a:off x="1249550" y="2647855"/>
              <a:ext cx="119843" cy="249019"/>
            </a:xfrm>
            <a:custGeom>
              <a:avLst/>
              <a:gdLst/>
              <a:ahLst/>
              <a:cxnLst/>
              <a:rect l="l" t="t" r="r" b="b"/>
              <a:pathLst>
                <a:path w="1862" h="3869" extrusionOk="0">
                  <a:moveTo>
                    <a:pt x="929" y="0"/>
                  </a:moveTo>
                  <a:cubicBezTo>
                    <a:pt x="419" y="0"/>
                    <a:pt x="1" y="419"/>
                    <a:pt x="1" y="929"/>
                  </a:cubicBezTo>
                  <a:lnTo>
                    <a:pt x="1" y="2940"/>
                  </a:lnTo>
                  <a:cubicBezTo>
                    <a:pt x="1" y="3450"/>
                    <a:pt x="419" y="3869"/>
                    <a:pt x="929" y="3869"/>
                  </a:cubicBezTo>
                  <a:cubicBezTo>
                    <a:pt x="1443" y="3869"/>
                    <a:pt x="1862" y="3450"/>
                    <a:pt x="1862" y="2940"/>
                  </a:cubicBezTo>
                  <a:lnTo>
                    <a:pt x="1862" y="929"/>
                  </a:lnTo>
                  <a:cubicBezTo>
                    <a:pt x="1862" y="419"/>
                    <a:pt x="1443" y="0"/>
                    <a:pt x="929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0;p59"/>
            <p:cNvSpPr/>
            <p:nvPr/>
          </p:nvSpPr>
          <p:spPr>
            <a:xfrm>
              <a:off x="1250834" y="2670832"/>
              <a:ext cx="119843" cy="112377"/>
            </a:xfrm>
            <a:custGeom>
              <a:avLst/>
              <a:gdLst/>
              <a:ahLst/>
              <a:cxnLst/>
              <a:rect l="l" t="t" r="r" b="b"/>
              <a:pathLst>
                <a:path w="1862" h="1746" extrusionOk="0">
                  <a:moveTo>
                    <a:pt x="1" y="1"/>
                  </a:moveTo>
                  <a:lnTo>
                    <a:pt x="1" y="1552"/>
                  </a:lnTo>
                  <a:cubicBezTo>
                    <a:pt x="1" y="1552"/>
                    <a:pt x="462" y="1746"/>
                    <a:pt x="1013" y="1746"/>
                  </a:cubicBezTo>
                  <a:cubicBezTo>
                    <a:pt x="1289" y="1746"/>
                    <a:pt x="1587" y="1697"/>
                    <a:pt x="1862" y="1552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11;p59"/>
            <p:cNvSpPr/>
            <p:nvPr/>
          </p:nvSpPr>
          <p:spPr>
            <a:xfrm>
              <a:off x="1019583" y="2830450"/>
              <a:ext cx="581065" cy="824741"/>
            </a:xfrm>
            <a:custGeom>
              <a:avLst/>
              <a:gdLst/>
              <a:ahLst/>
              <a:cxnLst/>
              <a:rect l="l" t="t" r="r" b="b"/>
              <a:pathLst>
                <a:path w="9028" h="12814" extrusionOk="0">
                  <a:moveTo>
                    <a:pt x="4318" y="1"/>
                  </a:moveTo>
                  <a:cubicBezTo>
                    <a:pt x="1906" y="1"/>
                    <a:pt x="1" y="1491"/>
                    <a:pt x="157" y="3512"/>
                  </a:cubicBezTo>
                  <a:cubicBezTo>
                    <a:pt x="252" y="4716"/>
                    <a:pt x="1423" y="7037"/>
                    <a:pt x="1447" y="7721"/>
                  </a:cubicBezTo>
                  <a:cubicBezTo>
                    <a:pt x="1484" y="8783"/>
                    <a:pt x="1321" y="9636"/>
                    <a:pt x="1290" y="10388"/>
                  </a:cubicBezTo>
                  <a:cubicBezTo>
                    <a:pt x="1243" y="11534"/>
                    <a:pt x="1906" y="12814"/>
                    <a:pt x="4318" y="12814"/>
                  </a:cubicBezTo>
                  <a:lnTo>
                    <a:pt x="4706" y="12814"/>
                  </a:lnTo>
                  <a:cubicBezTo>
                    <a:pt x="7122" y="12814"/>
                    <a:pt x="7782" y="11534"/>
                    <a:pt x="7735" y="10388"/>
                  </a:cubicBezTo>
                  <a:cubicBezTo>
                    <a:pt x="7703" y="9636"/>
                    <a:pt x="7608" y="9037"/>
                    <a:pt x="7608" y="7721"/>
                  </a:cubicBezTo>
                  <a:cubicBezTo>
                    <a:pt x="7608" y="6571"/>
                    <a:pt x="8772" y="4716"/>
                    <a:pt x="8867" y="3512"/>
                  </a:cubicBezTo>
                  <a:cubicBezTo>
                    <a:pt x="9027" y="1491"/>
                    <a:pt x="7122" y="1"/>
                    <a:pt x="4706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12;p59"/>
            <p:cNvSpPr/>
            <p:nvPr/>
          </p:nvSpPr>
          <p:spPr>
            <a:xfrm>
              <a:off x="1095143" y="3552203"/>
              <a:ext cx="414366" cy="484263"/>
            </a:xfrm>
            <a:custGeom>
              <a:avLst/>
              <a:gdLst/>
              <a:ahLst/>
              <a:cxnLst/>
              <a:rect l="l" t="t" r="r" b="b"/>
              <a:pathLst>
                <a:path w="6438" h="7524" extrusionOk="0">
                  <a:moveTo>
                    <a:pt x="6124" y="7384"/>
                  </a:moveTo>
                  <a:lnTo>
                    <a:pt x="6124" y="7384"/>
                  </a:lnTo>
                  <a:cubicBezTo>
                    <a:pt x="6123" y="7393"/>
                    <a:pt x="6122" y="7402"/>
                    <a:pt x="6121" y="7411"/>
                  </a:cubicBezTo>
                  <a:lnTo>
                    <a:pt x="6138" y="7384"/>
                  </a:lnTo>
                  <a:cubicBezTo>
                    <a:pt x="6134" y="7384"/>
                    <a:pt x="6129" y="7384"/>
                    <a:pt x="6124" y="7384"/>
                  </a:cubicBezTo>
                  <a:close/>
                  <a:moveTo>
                    <a:pt x="5768" y="0"/>
                  </a:moveTo>
                  <a:cubicBezTo>
                    <a:pt x="5220" y="0"/>
                    <a:pt x="4669" y="118"/>
                    <a:pt x="4121" y="191"/>
                  </a:cubicBezTo>
                  <a:cubicBezTo>
                    <a:pt x="3702" y="248"/>
                    <a:pt x="3280" y="276"/>
                    <a:pt x="2858" y="276"/>
                  </a:cubicBezTo>
                  <a:cubicBezTo>
                    <a:pt x="2465" y="276"/>
                    <a:pt x="2072" y="251"/>
                    <a:pt x="1682" y="202"/>
                  </a:cubicBezTo>
                  <a:cubicBezTo>
                    <a:pt x="1329" y="159"/>
                    <a:pt x="976" y="96"/>
                    <a:pt x="623" y="96"/>
                  </a:cubicBezTo>
                  <a:cubicBezTo>
                    <a:pt x="557" y="96"/>
                    <a:pt x="492" y="98"/>
                    <a:pt x="426" y="103"/>
                  </a:cubicBezTo>
                  <a:lnTo>
                    <a:pt x="382" y="86"/>
                  </a:lnTo>
                  <a:cubicBezTo>
                    <a:pt x="75" y="2553"/>
                    <a:pt x="0" y="5047"/>
                    <a:pt x="157" y="7523"/>
                  </a:cubicBezTo>
                  <a:lnTo>
                    <a:pt x="225" y="7449"/>
                  </a:lnTo>
                  <a:cubicBezTo>
                    <a:pt x="1011" y="7435"/>
                    <a:pt x="1800" y="7424"/>
                    <a:pt x="2590" y="7411"/>
                  </a:cubicBezTo>
                  <a:cubicBezTo>
                    <a:pt x="2668" y="7411"/>
                    <a:pt x="2746" y="7411"/>
                    <a:pt x="2825" y="7408"/>
                  </a:cubicBezTo>
                  <a:lnTo>
                    <a:pt x="2845" y="7347"/>
                  </a:lnTo>
                  <a:cubicBezTo>
                    <a:pt x="2746" y="5485"/>
                    <a:pt x="2709" y="3618"/>
                    <a:pt x="2729" y="1753"/>
                  </a:cubicBezTo>
                  <a:cubicBezTo>
                    <a:pt x="2729" y="1682"/>
                    <a:pt x="2736" y="1603"/>
                    <a:pt x="2784" y="1556"/>
                  </a:cubicBezTo>
                  <a:cubicBezTo>
                    <a:pt x="2825" y="1515"/>
                    <a:pt x="2889" y="1504"/>
                    <a:pt x="2943" y="1501"/>
                  </a:cubicBezTo>
                  <a:cubicBezTo>
                    <a:pt x="2995" y="1497"/>
                    <a:pt x="3047" y="1495"/>
                    <a:pt x="3099" y="1495"/>
                  </a:cubicBezTo>
                  <a:cubicBezTo>
                    <a:pt x="3384" y="1495"/>
                    <a:pt x="3667" y="1557"/>
                    <a:pt x="3923" y="1678"/>
                  </a:cubicBezTo>
                  <a:lnTo>
                    <a:pt x="3992" y="1780"/>
                  </a:lnTo>
                  <a:cubicBezTo>
                    <a:pt x="3971" y="2233"/>
                    <a:pt x="3951" y="2685"/>
                    <a:pt x="3927" y="3138"/>
                  </a:cubicBezTo>
                  <a:cubicBezTo>
                    <a:pt x="3859" y="4553"/>
                    <a:pt x="3791" y="5969"/>
                    <a:pt x="3907" y="7377"/>
                  </a:cubicBezTo>
                  <a:cubicBezTo>
                    <a:pt x="4643" y="7380"/>
                    <a:pt x="5383" y="7380"/>
                    <a:pt x="6124" y="7384"/>
                  </a:cubicBezTo>
                  <a:lnTo>
                    <a:pt x="6124" y="7384"/>
                  </a:lnTo>
                  <a:cubicBezTo>
                    <a:pt x="6387" y="4946"/>
                    <a:pt x="6437" y="2486"/>
                    <a:pt x="6275" y="39"/>
                  </a:cubicBezTo>
                  <a:cubicBezTo>
                    <a:pt x="6106" y="11"/>
                    <a:pt x="5937" y="0"/>
                    <a:pt x="5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3;p59"/>
            <p:cNvSpPr/>
            <p:nvPr/>
          </p:nvSpPr>
          <p:spPr>
            <a:xfrm>
              <a:off x="1089673" y="4002671"/>
              <a:ext cx="199331" cy="56317"/>
            </a:xfrm>
            <a:custGeom>
              <a:avLst/>
              <a:gdLst/>
              <a:ahLst/>
              <a:cxnLst/>
              <a:rect l="l" t="t" r="r" b="b"/>
              <a:pathLst>
                <a:path w="3097" h="875" extrusionOk="0">
                  <a:moveTo>
                    <a:pt x="27" y="1"/>
                  </a:moveTo>
                  <a:cubicBezTo>
                    <a:pt x="11" y="1"/>
                    <a:pt x="0" y="14"/>
                    <a:pt x="0" y="28"/>
                  </a:cubicBezTo>
                  <a:lnTo>
                    <a:pt x="0" y="848"/>
                  </a:lnTo>
                  <a:cubicBezTo>
                    <a:pt x="0" y="861"/>
                    <a:pt x="11" y="875"/>
                    <a:pt x="27" y="875"/>
                  </a:cubicBezTo>
                  <a:lnTo>
                    <a:pt x="3069" y="875"/>
                  </a:lnTo>
                  <a:cubicBezTo>
                    <a:pt x="3086" y="875"/>
                    <a:pt x="3097" y="861"/>
                    <a:pt x="3097" y="848"/>
                  </a:cubicBezTo>
                  <a:lnTo>
                    <a:pt x="3097" y="28"/>
                  </a:lnTo>
                  <a:cubicBezTo>
                    <a:pt x="3097" y="14"/>
                    <a:pt x="3086" y="1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14;p59"/>
            <p:cNvSpPr/>
            <p:nvPr/>
          </p:nvSpPr>
          <p:spPr>
            <a:xfrm>
              <a:off x="1321825" y="4002671"/>
              <a:ext cx="195147" cy="56317"/>
            </a:xfrm>
            <a:custGeom>
              <a:avLst/>
              <a:gdLst/>
              <a:ahLst/>
              <a:cxnLst/>
              <a:rect l="l" t="t" r="r" b="b"/>
              <a:pathLst>
                <a:path w="3032" h="875" extrusionOk="0">
                  <a:moveTo>
                    <a:pt x="27" y="1"/>
                  </a:moveTo>
                  <a:cubicBezTo>
                    <a:pt x="10" y="1"/>
                    <a:pt x="0" y="14"/>
                    <a:pt x="0" y="28"/>
                  </a:cubicBezTo>
                  <a:lnTo>
                    <a:pt x="0" y="848"/>
                  </a:lnTo>
                  <a:cubicBezTo>
                    <a:pt x="0" y="861"/>
                    <a:pt x="10" y="875"/>
                    <a:pt x="27" y="875"/>
                  </a:cubicBezTo>
                  <a:lnTo>
                    <a:pt x="3004" y="875"/>
                  </a:lnTo>
                  <a:cubicBezTo>
                    <a:pt x="3018" y="875"/>
                    <a:pt x="3031" y="861"/>
                    <a:pt x="3031" y="848"/>
                  </a:cubicBezTo>
                  <a:lnTo>
                    <a:pt x="3031" y="28"/>
                  </a:lnTo>
                  <a:cubicBezTo>
                    <a:pt x="3031" y="14"/>
                    <a:pt x="3018" y="1"/>
                    <a:pt x="3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15;p59"/>
            <p:cNvSpPr/>
            <p:nvPr/>
          </p:nvSpPr>
          <p:spPr>
            <a:xfrm>
              <a:off x="1017008" y="2830450"/>
              <a:ext cx="582288" cy="842248"/>
            </a:xfrm>
            <a:custGeom>
              <a:avLst/>
              <a:gdLst/>
              <a:ahLst/>
              <a:cxnLst/>
              <a:rect l="l" t="t" r="r" b="b"/>
              <a:pathLst>
                <a:path w="9047" h="13086" extrusionOk="0">
                  <a:moveTo>
                    <a:pt x="3368" y="1"/>
                  </a:moveTo>
                  <a:cubicBezTo>
                    <a:pt x="2460" y="188"/>
                    <a:pt x="1810" y="504"/>
                    <a:pt x="1150" y="1032"/>
                  </a:cubicBezTo>
                  <a:cubicBezTo>
                    <a:pt x="803" y="1311"/>
                    <a:pt x="551" y="1957"/>
                    <a:pt x="354" y="2359"/>
                  </a:cubicBezTo>
                  <a:cubicBezTo>
                    <a:pt x="0" y="3080"/>
                    <a:pt x="418" y="4353"/>
                    <a:pt x="619" y="5129"/>
                  </a:cubicBezTo>
                  <a:cubicBezTo>
                    <a:pt x="1269" y="7676"/>
                    <a:pt x="721" y="9694"/>
                    <a:pt x="844" y="12321"/>
                  </a:cubicBezTo>
                  <a:cubicBezTo>
                    <a:pt x="854" y="12531"/>
                    <a:pt x="1147" y="12729"/>
                    <a:pt x="1337" y="12814"/>
                  </a:cubicBezTo>
                  <a:cubicBezTo>
                    <a:pt x="1409" y="12848"/>
                    <a:pt x="1745" y="12872"/>
                    <a:pt x="1823" y="12875"/>
                  </a:cubicBezTo>
                  <a:cubicBezTo>
                    <a:pt x="2550" y="12917"/>
                    <a:pt x="3306" y="13086"/>
                    <a:pt x="4040" y="13086"/>
                  </a:cubicBezTo>
                  <a:cubicBezTo>
                    <a:pt x="4217" y="13086"/>
                    <a:pt x="4392" y="13076"/>
                    <a:pt x="4565" y="13052"/>
                  </a:cubicBezTo>
                  <a:cubicBezTo>
                    <a:pt x="5835" y="12882"/>
                    <a:pt x="6165" y="12998"/>
                    <a:pt x="7492" y="12858"/>
                  </a:cubicBezTo>
                  <a:lnTo>
                    <a:pt x="8342" y="12657"/>
                  </a:lnTo>
                  <a:cubicBezTo>
                    <a:pt x="8621" y="12525"/>
                    <a:pt x="8499" y="11191"/>
                    <a:pt x="8482" y="10885"/>
                  </a:cubicBezTo>
                  <a:cubicBezTo>
                    <a:pt x="8353" y="8527"/>
                    <a:pt x="8216" y="6891"/>
                    <a:pt x="8747" y="4590"/>
                  </a:cubicBezTo>
                  <a:cubicBezTo>
                    <a:pt x="8877" y="4043"/>
                    <a:pt x="9047" y="3482"/>
                    <a:pt x="8962" y="2927"/>
                  </a:cubicBezTo>
                  <a:cubicBezTo>
                    <a:pt x="8901" y="2529"/>
                    <a:pt x="8709" y="2164"/>
                    <a:pt x="8492" y="1828"/>
                  </a:cubicBezTo>
                  <a:cubicBezTo>
                    <a:pt x="7904" y="916"/>
                    <a:pt x="7005" y="113"/>
                    <a:pt x="5923" y="1"/>
                  </a:cubicBezTo>
                  <a:lnTo>
                    <a:pt x="5889" y="62"/>
                  </a:lnTo>
                  <a:cubicBezTo>
                    <a:pt x="5892" y="344"/>
                    <a:pt x="5705" y="613"/>
                    <a:pt x="5447" y="712"/>
                  </a:cubicBezTo>
                  <a:cubicBezTo>
                    <a:pt x="5358" y="746"/>
                    <a:pt x="5267" y="760"/>
                    <a:pt x="5175" y="770"/>
                  </a:cubicBezTo>
                  <a:cubicBezTo>
                    <a:pt x="5113" y="775"/>
                    <a:pt x="5052" y="778"/>
                    <a:pt x="4990" y="778"/>
                  </a:cubicBezTo>
                  <a:cubicBezTo>
                    <a:pt x="4629" y="778"/>
                    <a:pt x="4267" y="684"/>
                    <a:pt x="3953" y="501"/>
                  </a:cubicBezTo>
                  <a:cubicBezTo>
                    <a:pt x="3753" y="385"/>
                    <a:pt x="3562" y="222"/>
                    <a:pt x="3484" y="5"/>
                  </a:cubicBezTo>
                  <a:lnTo>
                    <a:pt x="3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16;p59"/>
            <p:cNvSpPr/>
            <p:nvPr/>
          </p:nvSpPr>
          <p:spPr>
            <a:xfrm>
              <a:off x="1132795" y="2916115"/>
              <a:ext cx="565682" cy="489026"/>
            </a:xfrm>
            <a:custGeom>
              <a:avLst/>
              <a:gdLst/>
              <a:ahLst/>
              <a:cxnLst/>
              <a:rect l="l" t="t" r="r" b="b"/>
              <a:pathLst>
                <a:path w="8789" h="7598" extrusionOk="0">
                  <a:moveTo>
                    <a:pt x="6031" y="1"/>
                  </a:moveTo>
                  <a:cubicBezTo>
                    <a:pt x="5885" y="1"/>
                    <a:pt x="5737" y="45"/>
                    <a:pt x="5608" y="136"/>
                  </a:cubicBezTo>
                  <a:cubicBezTo>
                    <a:pt x="5274" y="371"/>
                    <a:pt x="5196" y="830"/>
                    <a:pt x="5431" y="1160"/>
                  </a:cubicBezTo>
                  <a:cubicBezTo>
                    <a:pt x="6394" y="2528"/>
                    <a:pt x="7540" y="4920"/>
                    <a:pt x="6935" y="5720"/>
                  </a:cubicBezTo>
                  <a:cubicBezTo>
                    <a:pt x="6830" y="5856"/>
                    <a:pt x="6509" y="6119"/>
                    <a:pt x="5594" y="6119"/>
                  </a:cubicBezTo>
                  <a:cubicBezTo>
                    <a:pt x="4728" y="6119"/>
                    <a:pt x="3330" y="5884"/>
                    <a:pt x="1079" y="5084"/>
                  </a:cubicBezTo>
                  <a:cubicBezTo>
                    <a:pt x="998" y="5055"/>
                    <a:pt x="914" y="5041"/>
                    <a:pt x="832" y="5041"/>
                  </a:cubicBezTo>
                  <a:cubicBezTo>
                    <a:pt x="528" y="5041"/>
                    <a:pt x="244" y="5229"/>
                    <a:pt x="137" y="5529"/>
                  </a:cubicBezTo>
                  <a:cubicBezTo>
                    <a:pt x="1" y="5913"/>
                    <a:pt x="202" y="6335"/>
                    <a:pt x="586" y="6472"/>
                  </a:cubicBezTo>
                  <a:cubicBezTo>
                    <a:pt x="2702" y="7223"/>
                    <a:pt x="4363" y="7598"/>
                    <a:pt x="5615" y="7598"/>
                  </a:cubicBezTo>
                  <a:cubicBezTo>
                    <a:pt x="6792" y="7598"/>
                    <a:pt x="7609" y="7268"/>
                    <a:pt x="8108" y="6607"/>
                  </a:cubicBezTo>
                  <a:cubicBezTo>
                    <a:pt x="8789" y="5712"/>
                    <a:pt x="8718" y="4345"/>
                    <a:pt x="7904" y="2545"/>
                  </a:cubicBezTo>
                  <a:cubicBezTo>
                    <a:pt x="7356" y="1337"/>
                    <a:pt x="6662" y="354"/>
                    <a:pt x="6632" y="310"/>
                  </a:cubicBezTo>
                  <a:cubicBezTo>
                    <a:pt x="6488" y="109"/>
                    <a:pt x="6262" y="1"/>
                    <a:pt x="6031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17;p59"/>
            <p:cNvSpPr/>
            <p:nvPr/>
          </p:nvSpPr>
          <p:spPr>
            <a:xfrm>
              <a:off x="897875" y="2916051"/>
              <a:ext cx="646457" cy="508335"/>
            </a:xfrm>
            <a:custGeom>
              <a:avLst/>
              <a:gdLst/>
              <a:ahLst/>
              <a:cxnLst/>
              <a:rect l="l" t="t" r="r" b="b"/>
              <a:pathLst>
                <a:path w="10044" h="7898" extrusionOk="0">
                  <a:moveTo>
                    <a:pt x="3125" y="1"/>
                  </a:moveTo>
                  <a:cubicBezTo>
                    <a:pt x="3000" y="1"/>
                    <a:pt x="2874" y="33"/>
                    <a:pt x="2759" y="100"/>
                  </a:cubicBezTo>
                  <a:cubicBezTo>
                    <a:pt x="2120" y="464"/>
                    <a:pt x="1358" y="1737"/>
                    <a:pt x="919" y="2761"/>
                  </a:cubicBezTo>
                  <a:cubicBezTo>
                    <a:pt x="443" y="3880"/>
                    <a:pt x="0" y="5465"/>
                    <a:pt x="623" y="6636"/>
                  </a:cubicBezTo>
                  <a:cubicBezTo>
                    <a:pt x="936" y="7228"/>
                    <a:pt x="1623" y="7898"/>
                    <a:pt x="3130" y="7898"/>
                  </a:cubicBezTo>
                  <a:cubicBezTo>
                    <a:pt x="3280" y="7898"/>
                    <a:pt x="3433" y="7894"/>
                    <a:pt x="3596" y="7881"/>
                  </a:cubicBezTo>
                  <a:cubicBezTo>
                    <a:pt x="5049" y="7759"/>
                    <a:pt x="7043" y="7085"/>
                    <a:pt x="9527" y="5877"/>
                  </a:cubicBezTo>
                  <a:cubicBezTo>
                    <a:pt x="9894" y="5697"/>
                    <a:pt x="10044" y="5258"/>
                    <a:pt x="9866" y="4890"/>
                  </a:cubicBezTo>
                  <a:cubicBezTo>
                    <a:pt x="9740" y="4629"/>
                    <a:pt x="9476" y="4476"/>
                    <a:pt x="9201" y="4476"/>
                  </a:cubicBezTo>
                  <a:cubicBezTo>
                    <a:pt x="9093" y="4476"/>
                    <a:pt x="8984" y="4500"/>
                    <a:pt x="8880" y="4550"/>
                  </a:cubicBezTo>
                  <a:cubicBezTo>
                    <a:pt x="6070" y="5920"/>
                    <a:pt x="4218" y="6422"/>
                    <a:pt x="3124" y="6422"/>
                  </a:cubicBezTo>
                  <a:cubicBezTo>
                    <a:pt x="2479" y="6422"/>
                    <a:pt x="2098" y="6248"/>
                    <a:pt x="1939" y="5975"/>
                  </a:cubicBezTo>
                  <a:cubicBezTo>
                    <a:pt x="1272" y="4829"/>
                    <a:pt x="2902" y="1784"/>
                    <a:pt x="3497" y="1373"/>
                  </a:cubicBezTo>
                  <a:cubicBezTo>
                    <a:pt x="3844" y="1168"/>
                    <a:pt x="3967" y="723"/>
                    <a:pt x="3763" y="372"/>
                  </a:cubicBezTo>
                  <a:cubicBezTo>
                    <a:pt x="3628" y="134"/>
                    <a:pt x="3380" y="1"/>
                    <a:pt x="3125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18;p59"/>
            <p:cNvSpPr/>
            <p:nvPr/>
          </p:nvSpPr>
          <p:spPr>
            <a:xfrm>
              <a:off x="914738" y="2883548"/>
              <a:ext cx="244449" cy="323872"/>
            </a:xfrm>
            <a:custGeom>
              <a:avLst/>
              <a:gdLst/>
              <a:ahLst/>
              <a:cxnLst/>
              <a:rect l="l" t="t" r="r" b="b"/>
              <a:pathLst>
                <a:path w="3798" h="5032" extrusionOk="0">
                  <a:moveTo>
                    <a:pt x="3104" y="0"/>
                  </a:moveTo>
                  <a:cubicBezTo>
                    <a:pt x="2961" y="0"/>
                    <a:pt x="2833" y="150"/>
                    <a:pt x="2589" y="302"/>
                  </a:cubicBezTo>
                  <a:cubicBezTo>
                    <a:pt x="2246" y="516"/>
                    <a:pt x="1494" y="1187"/>
                    <a:pt x="1263" y="1520"/>
                  </a:cubicBezTo>
                  <a:cubicBezTo>
                    <a:pt x="660" y="2385"/>
                    <a:pt x="381" y="2840"/>
                    <a:pt x="0" y="3885"/>
                  </a:cubicBezTo>
                  <a:lnTo>
                    <a:pt x="0" y="4184"/>
                  </a:lnTo>
                  <a:cubicBezTo>
                    <a:pt x="657" y="4456"/>
                    <a:pt x="1214" y="4687"/>
                    <a:pt x="1837" y="5031"/>
                  </a:cubicBezTo>
                  <a:cubicBezTo>
                    <a:pt x="2695" y="4010"/>
                    <a:pt x="3337" y="2806"/>
                    <a:pt x="3715" y="1527"/>
                  </a:cubicBezTo>
                  <a:cubicBezTo>
                    <a:pt x="3760" y="1380"/>
                    <a:pt x="3797" y="1231"/>
                    <a:pt x="3794" y="1078"/>
                  </a:cubicBezTo>
                  <a:cubicBezTo>
                    <a:pt x="3786" y="673"/>
                    <a:pt x="3610" y="346"/>
                    <a:pt x="3297" y="88"/>
                  </a:cubicBezTo>
                  <a:cubicBezTo>
                    <a:pt x="3224" y="26"/>
                    <a:pt x="3163" y="0"/>
                    <a:pt x="3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19;p59"/>
            <p:cNvSpPr/>
            <p:nvPr/>
          </p:nvSpPr>
          <p:spPr>
            <a:xfrm>
              <a:off x="1446429" y="2881810"/>
              <a:ext cx="246380" cy="328442"/>
            </a:xfrm>
            <a:custGeom>
              <a:avLst/>
              <a:gdLst/>
              <a:ahLst/>
              <a:cxnLst/>
              <a:rect l="l" t="t" r="r" b="b"/>
              <a:pathLst>
                <a:path w="3828" h="5103" extrusionOk="0">
                  <a:moveTo>
                    <a:pt x="796" y="0"/>
                  </a:moveTo>
                  <a:cubicBezTo>
                    <a:pt x="519" y="0"/>
                    <a:pt x="282" y="368"/>
                    <a:pt x="159" y="642"/>
                  </a:cubicBezTo>
                  <a:cubicBezTo>
                    <a:pt x="24" y="948"/>
                    <a:pt x="0" y="1295"/>
                    <a:pt x="3" y="1629"/>
                  </a:cubicBezTo>
                  <a:cubicBezTo>
                    <a:pt x="10" y="1928"/>
                    <a:pt x="34" y="2228"/>
                    <a:pt x="119" y="2514"/>
                  </a:cubicBezTo>
                  <a:cubicBezTo>
                    <a:pt x="368" y="3357"/>
                    <a:pt x="1089" y="3970"/>
                    <a:pt x="1480" y="4755"/>
                  </a:cubicBezTo>
                  <a:lnTo>
                    <a:pt x="1629" y="5102"/>
                  </a:lnTo>
                  <a:cubicBezTo>
                    <a:pt x="2287" y="4687"/>
                    <a:pt x="3157" y="4657"/>
                    <a:pt x="3746" y="4143"/>
                  </a:cubicBezTo>
                  <a:cubicBezTo>
                    <a:pt x="3780" y="4112"/>
                    <a:pt x="3818" y="4075"/>
                    <a:pt x="3824" y="4028"/>
                  </a:cubicBezTo>
                  <a:cubicBezTo>
                    <a:pt x="3827" y="3987"/>
                    <a:pt x="3813" y="3949"/>
                    <a:pt x="3797" y="3915"/>
                  </a:cubicBezTo>
                  <a:cubicBezTo>
                    <a:pt x="3617" y="3524"/>
                    <a:pt x="3439" y="3133"/>
                    <a:pt x="3259" y="2738"/>
                  </a:cubicBezTo>
                  <a:cubicBezTo>
                    <a:pt x="2940" y="2034"/>
                    <a:pt x="2718" y="1758"/>
                    <a:pt x="2246" y="1142"/>
                  </a:cubicBezTo>
                  <a:cubicBezTo>
                    <a:pt x="1939" y="747"/>
                    <a:pt x="1388" y="169"/>
                    <a:pt x="894" y="16"/>
                  </a:cubicBezTo>
                  <a:cubicBezTo>
                    <a:pt x="861" y="5"/>
                    <a:pt x="828" y="0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20;p59"/>
            <p:cNvSpPr/>
            <p:nvPr/>
          </p:nvSpPr>
          <p:spPr>
            <a:xfrm flipH="1">
              <a:off x="1454284" y="2516943"/>
              <a:ext cx="134518" cy="125957"/>
            </a:xfrm>
            <a:custGeom>
              <a:avLst/>
              <a:gdLst/>
              <a:ahLst/>
              <a:cxnLst/>
              <a:rect l="l" t="t" r="r" b="b"/>
              <a:pathLst>
                <a:path w="2090" h="1957" extrusionOk="0">
                  <a:moveTo>
                    <a:pt x="1045" y="0"/>
                  </a:moveTo>
                  <a:cubicBezTo>
                    <a:pt x="564" y="0"/>
                    <a:pt x="144" y="352"/>
                    <a:pt x="75" y="840"/>
                  </a:cubicBezTo>
                  <a:cubicBezTo>
                    <a:pt x="1" y="1378"/>
                    <a:pt x="375" y="1871"/>
                    <a:pt x="909" y="1946"/>
                  </a:cubicBezTo>
                  <a:cubicBezTo>
                    <a:pt x="956" y="1953"/>
                    <a:pt x="1004" y="1956"/>
                    <a:pt x="1050" y="1956"/>
                  </a:cubicBezTo>
                  <a:cubicBezTo>
                    <a:pt x="1528" y="1956"/>
                    <a:pt x="1947" y="1603"/>
                    <a:pt x="2014" y="1115"/>
                  </a:cubicBezTo>
                  <a:cubicBezTo>
                    <a:pt x="2089" y="581"/>
                    <a:pt x="1719" y="85"/>
                    <a:pt x="1181" y="10"/>
                  </a:cubicBezTo>
                  <a:cubicBezTo>
                    <a:pt x="1136" y="3"/>
                    <a:pt x="1090" y="0"/>
                    <a:pt x="1045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21;p59"/>
            <p:cNvSpPr/>
            <p:nvPr/>
          </p:nvSpPr>
          <p:spPr>
            <a:xfrm flipH="1">
              <a:off x="1034968" y="2515785"/>
              <a:ext cx="134518" cy="126022"/>
            </a:xfrm>
            <a:custGeom>
              <a:avLst/>
              <a:gdLst/>
              <a:ahLst/>
              <a:cxnLst/>
              <a:rect l="l" t="t" r="r" b="b"/>
              <a:pathLst>
                <a:path w="2090" h="1958" extrusionOk="0">
                  <a:moveTo>
                    <a:pt x="1041" y="0"/>
                  </a:moveTo>
                  <a:cubicBezTo>
                    <a:pt x="563" y="0"/>
                    <a:pt x="144" y="354"/>
                    <a:pt x="76" y="841"/>
                  </a:cubicBezTo>
                  <a:cubicBezTo>
                    <a:pt x="1" y="1378"/>
                    <a:pt x="372" y="1872"/>
                    <a:pt x="909" y="1947"/>
                  </a:cubicBezTo>
                  <a:cubicBezTo>
                    <a:pt x="957" y="1954"/>
                    <a:pt x="1004" y="1957"/>
                    <a:pt x="1051" y="1957"/>
                  </a:cubicBezTo>
                  <a:cubicBezTo>
                    <a:pt x="1529" y="1957"/>
                    <a:pt x="1947" y="1603"/>
                    <a:pt x="2015" y="1117"/>
                  </a:cubicBezTo>
                  <a:cubicBezTo>
                    <a:pt x="2090" y="579"/>
                    <a:pt x="1716" y="86"/>
                    <a:pt x="1182" y="11"/>
                  </a:cubicBezTo>
                  <a:cubicBezTo>
                    <a:pt x="1134" y="4"/>
                    <a:pt x="1088" y="0"/>
                    <a:pt x="1041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22;p59"/>
            <p:cNvSpPr/>
            <p:nvPr/>
          </p:nvSpPr>
          <p:spPr>
            <a:xfrm flipH="1">
              <a:off x="1087032" y="2115004"/>
              <a:ext cx="456845" cy="613954"/>
            </a:xfrm>
            <a:custGeom>
              <a:avLst/>
              <a:gdLst/>
              <a:ahLst/>
              <a:cxnLst/>
              <a:rect l="l" t="t" r="r" b="b"/>
              <a:pathLst>
                <a:path w="7098" h="9539" extrusionOk="0">
                  <a:moveTo>
                    <a:pt x="3514" y="1"/>
                  </a:moveTo>
                  <a:cubicBezTo>
                    <a:pt x="3489" y="1"/>
                    <a:pt x="3464" y="1"/>
                    <a:pt x="3439" y="2"/>
                  </a:cubicBezTo>
                  <a:cubicBezTo>
                    <a:pt x="1528" y="46"/>
                    <a:pt x="0" y="1645"/>
                    <a:pt x="44" y="3557"/>
                  </a:cubicBezTo>
                  <a:lnTo>
                    <a:pt x="102" y="6140"/>
                  </a:lnTo>
                  <a:cubicBezTo>
                    <a:pt x="146" y="8026"/>
                    <a:pt x="1703" y="9539"/>
                    <a:pt x="3582" y="9539"/>
                  </a:cubicBezTo>
                  <a:cubicBezTo>
                    <a:pt x="3607" y="9539"/>
                    <a:pt x="3632" y="9539"/>
                    <a:pt x="3657" y="9538"/>
                  </a:cubicBezTo>
                  <a:cubicBezTo>
                    <a:pt x="5570" y="9494"/>
                    <a:pt x="7097" y="7895"/>
                    <a:pt x="7053" y="5983"/>
                  </a:cubicBezTo>
                  <a:lnTo>
                    <a:pt x="6995" y="3400"/>
                  </a:lnTo>
                  <a:cubicBezTo>
                    <a:pt x="6951" y="1514"/>
                    <a:pt x="5393" y="1"/>
                    <a:pt x="3514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23;p59"/>
            <p:cNvSpPr/>
            <p:nvPr/>
          </p:nvSpPr>
          <p:spPr>
            <a:xfrm flipH="1">
              <a:off x="1072878" y="2563734"/>
              <a:ext cx="40291" cy="56446"/>
            </a:xfrm>
            <a:custGeom>
              <a:avLst/>
              <a:gdLst/>
              <a:ahLst/>
              <a:cxnLst/>
              <a:rect l="l" t="t" r="r" b="b"/>
              <a:pathLst>
                <a:path w="626" h="877" extrusionOk="0">
                  <a:moveTo>
                    <a:pt x="613" y="1"/>
                  </a:moveTo>
                  <a:cubicBezTo>
                    <a:pt x="238" y="69"/>
                    <a:pt x="0" y="474"/>
                    <a:pt x="68" y="838"/>
                  </a:cubicBezTo>
                  <a:cubicBezTo>
                    <a:pt x="74" y="865"/>
                    <a:pt x="93" y="877"/>
                    <a:pt x="114" y="877"/>
                  </a:cubicBezTo>
                  <a:cubicBezTo>
                    <a:pt x="142" y="877"/>
                    <a:pt x="173" y="855"/>
                    <a:pt x="177" y="824"/>
                  </a:cubicBezTo>
                  <a:cubicBezTo>
                    <a:pt x="214" y="495"/>
                    <a:pt x="374" y="232"/>
                    <a:pt x="619" y="14"/>
                  </a:cubicBezTo>
                  <a:cubicBezTo>
                    <a:pt x="626" y="8"/>
                    <a:pt x="619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24;p59"/>
            <p:cNvSpPr/>
            <p:nvPr/>
          </p:nvSpPr>
          <p:spPr>
            <a:xfrm flipH="1">
              <a:off x="1421203" y="2483797"/>
              <a:ext cx="47628" cy="48980"/>
            </a:xfrm>
            <a:custGeom>
              <a:avLst/>
              <a:gdLst/>
              <a:ahLst/>
              <a:cxnLst/>
              <a:rect l="l" t="t" r="r" b="b"/>
              <a:pathLst>
                <a:path w="740" h="761" extrusionOk="0">
                  <a:moveTo>
                    <a:pt x="370" y="1"/>
                  </a:moveTo>
                  <a:cubicBezTo>
                    <a:pt x="364" y="1"/>
                    <a:pt x="357" y="1"/>
                    <a:pt x="351" y="1"/>
                  </a:cubicBezTo>
                  <a:cubicBezTo>
                    <a:pt x="154" y="11"/>
                    <a:pt x="1" y="188"/>
                    <a:pt x="11" y="396"/>
                  </a:cubicBezTo>
                  <a:cubicBezTo>
                    <a:pt x="21" y="600"/>
                    <a:pt x="178" y="760"/>
                    <a:pt x="372" y="760"/>
                  </a:cubicBezTo>
                  <a:cubicBezTo>
                    <a:pt x="377" y="760"/>
                    <a:pt x="383" y="760"/>
                    <a:pt x="389" y="760"/>
                  </a:cubicBezTo>
                  <a:cubicBezTo>
                    <a:pt x="586" y="749"/>
                    <a:pt x="739" y="573"/>
                    <a:pt x="729" y="365"/>
                  </a:cubicBezTo>
                  <a:cubicBezTo>
                    <a:pt x="719" y="161"/>
                    <a:pt x="56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25;p59"/>
            <p:cNvSpPr/>
            <p:nvPr/>
          </p:nvSpPr>
          <p:spPr>
            <a:xfrm flipH="1">
              <a:off x="1234683" y="2483153"/>
              <a:ext cx="47757" cy="48915"/>
            </a:xfrm>
            <a:custGeom>
              <a:avLst/>
              <a:gdLst/>
              <a:ahLst/>
              <a:cxnLst/>
              <a:rect l="l" t="t" r="r" b="b"/>
              <a:pathLst>
                <a:path w="742" h="760" extrusionOk="0">
                  <a:moveTo>
                    <a:pt x="371" y="0"/>
                  </a:moveTo>
                  <a:cubicBezTo>
                    <a:pt x="365" y="0"/>
                    <a:pt x="360" y="0"/>
                    <a:pt x="354" y="1"/>
                  </a:cubicBezTo>
                  <a:cubicBezTo>
                    <a:pt x="157" y="11"/>
                    <a:pt x="0" y="188"/>
                    <a:pt x="10" y="395"/>
                  </a:cubicBezTo>
                  <a:cubicBezTo>
                    <a:pt x="20" y="600"/>
                    <a:pt x="180" y="760"/>
                    <a:pt x="370" y="760"/>
                  </a:cubicBezTo>
                  <a:cubicBezTo>
                    <a:pt x="376" y="760"/>
                    <a:pt x="382" y="760"/>
                    <a:pt x="388" y="759"/>
                  </a:cubicBezTo>
                  <a:cubicBezTo>
                    <a:pt x="586" y="750"/>
                    <a:pt x="742" y="572"/>
                    <a:pt x="732" y="365"/>
                  </a:cubicBezTo>
                  <a:cubicBezTo>
                    <a:pt x="722" y="160"/>
                    <a:pt x="561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26;p59"/>
            <p:cNvSpPr/>
            <p:nvPr/>
          </p:nvSpPr>
          <p:spPr>
            <a:xfrm rot="-10340898" flipH="1">
              <a:off x="1311080" y="2573259"/>
              <a:ext cx="40356" cy="33469"/>
            </a:xfrm>
            <a:custGeom>
              <a:avLst/>
              <a:gdLst/>
              <a:ahLst/>
              <a:cxnLst/>
              <a:rect l="l" t="t" r="r" b="b"/>
              <a:pathLst>
                <a:path w="627" h="520" extrusionOk="0">
                  <a:moveTo>
                    <a:pt x="499" y="1"/>
                  </a:moveTo>
                  <a:cubicBezTo>
                    <a:pt x="167" y="1"/>
                    <a:pt x="62" y="173"/>
                    <a:pt x="8" y="445"/>
                  </a:cubicBezTo>
                  <a:cubicBezTo>
                    <a:pt x="0" y="479"/>
                    <a:pt x="21" y="510"/>
                    <a:pt x="55" y="516"/>
                  </a:cubicBezTo>
                  <a:cubicBezTo>
                    <a:pt x="58" y="516"/>
                    <a:pt x="61" y="520"/>
                    <a:pt x="69" y="520"/>
                  </a:cubicBezTo>
                  <a:cubicBezTo>
                    <a:pt x="96" y="520"/>
                    <a:pt x="119" y="499"/>
                    <a:pt x="127" y="469"/>
                  </a:cubicBezTo>
                  <a:cubicBezTo>
                    <a:pt x="174" y="234"/>
                    <a:pt x="242" y="124"/>
                    <a:pt x="500" y="124"/>
                  </a:cubicBezTo>
                  <a:cubicBezTo>
                    <a:pt x="518" y="124"/>
                    <a:pt x="538" y="124"/>
                    <a:pt x="559" y="125"/>
                  </a:cubicBezTo>
                  <a:cubicBezTo>
                    <a:pt x="561" y="125"/>
                    <a:pt x="562" y="126"/>
                    <a:pt x="564" y="126"/>
                  </a:cubicBezTo>
                  <a:cubicBezTo>
                    <a:pt x="595" y="126"/>
                    <a:pt x="620" y="100"/>
                    <a:pt x="623" y="67"/>
                  </a:cubicBezTo>
                  <a:cubicBezTo>
                    <a:pt x="627" y="33"/>
                    <a:pt x="600" y="6"/>
                    <a:pt x="565" y="3"/>
                  </a:cubicBezTo>
                  <a:cubicBezTo>
                    <a:pt x="542" y="1"/>
                    <a:pt x="520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27;p59"/>
            <p:cNvSpPr/>
            <p:nvPr/>
          </p:nvSpPr>
          <p:spPr>
            <a:xfrm flipH="1">
              <a:off x="1223934" y="2412935"/>
              <a:ext cx="66615" cy="20145"/>
            </a:xfrm>
            <a:custGeom>
              <a:avLst/>
              <a:gdLst/>
              <a:ahLst/>
              <a:cxnLst/>
              <a:rect l="l" t="t" r="r" b="b"/>
              <a:pathLst>
                <a:path w="1035" h="313" extrusionOk="0">
                  <a:moveTo>
                    <a:pt x="500" y="0"/>
                  </a:moveTo>
                  <a:cubicBezTo>
                    <a:pt x="242" y="0"/>
                    <a:pt x="48" y="156"/>
                    <a:pt x="41" y="163"/>
                  </a:cubicBezTo>
                  <a:cubicBezTo>
                    <a:pt x="4" y="194"/>
                    <a:pt x="1" y="245"/>
                    <a:pt x="28" y="282"/>
                  </a:cubicBezTo>
                  <a:cubicBezTo>
                    <a:pt x="45" y="301"/>
                    <a:pt x="68" y="310"/>
                    <a:pt x="91" y="310"/>
                  </a:cubicBezTo>
                  <a:cubicBezTo>
                    <a:pt x="110" y="310"/>
                    <a:pt x="128" y="304"/>
                    <a:pt x="144" y="292"/>
                  </a:cubicBezTo>
                  <a:cubicBezTo>
                    <a:pt x="147" y="289"/>
                    <a:pt x="299" y="163"/>
                    <a:pt x="504" y="163"/>
                  </a:cubicBezTo>
                  <a:cubicBezTo>
                    <a:pt x="704" y="163"/>
                    <a:pt x="888" y="296"/>
                    <a:pt x="891" y="296"/>
                  </a:cubicBezTo>
                  <a:cubicBezTo>
                    <a:pt x="905" y="306"/>
                    <a:pt x="923" y="313"/>
                    <a:pt x="940" y="313"/>
                  </a:cubicBezTo>
                  <a:cubicBezTo>
                    <a:pt x="967" y="313"/>
                    <a:pt x="990" y="299"/>
                    <a:pt x="1007" y="278"/>
                  </a:cubicBezTo>
                  <a:cubicBezTo>
                    <a:pt x="1034" y="241"/>
                    <a:pt x="1025" y="190"/>
                    <a:pt x="990" y="163"/>
                  </a:cubicBezTo>
                  <a:cubicBezTo>
                    <a:pt x="980" y="156"/>
                    <a:pt x="759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28;p59"/>
            <p:cNvSpPr/>
            <p:nvPr/>
          </p:nvSpPr>
          <p:spPr>
            <a:xfrm flipH="1">
              <a:off x="1415475" y="2427287"/>
              <a:ext cx="66680" cy="28770"/>
            </a:xfrm>
            <a:custGeom>
              <a:avLst/>
              <a:gdLst/>
              <a:ahLst/>
              <a:cxnLst/>
              <a:rect l="l" t="t" r="r" b="b"/>
              <a:pathLst>
                <a:path w="1036" h="447" extrusionOk="0">
                  <a:moveTo>
                    <a:pt x="483" y="0"/>
                  </a:moveTo>
                  <a:cubicBezTo>
                    <a:pt x="280" y="0"/>
                    <a:pt x="75" y="81"/>
                    <a:pt x="65" y="87"/>
                  </a:cubicBezTo>
                  <a:cubicBezTo>
                    <a:pt x="21" y="104"/>
                    <a:pt x="0" y="154"/>
                    <a:pt x="18" y="195"/>
                  </a:cubicBezTo>
                  <a:cubicBezTo>
                    <a:pt x="31" y="226"/>
                    <a:pt x="63" y="245"/>
                    <a:pt x="96" y="245"/>
                  </a:cubicBezTo>
                  <a:cubicBezTo>
                    <a:pt x="106" y="245"/>
                    <a:pt x="116" y="243"/>
                    <a:pt x="126" y="239"/>
                  </a:cubicBezTo>
                  <a:cubicBezTo>
                    <a:pt x="191" y="215"/>
                    <a:pt x="348" y="166"/>
                    <a:pt x="485" y="166"/>
                  </a:cubicBezTo>
                  <a:cubicBezTo>
                    <a:pt x="535" y="166"/>
                    <a:pt x="583" y="172"/>
                    <a:pt x="623" y="189"/>
                  </a:cubicBezTo>
                  <a:cubicBezTo>
                    <a:pt x="817" y="270"/>
                    <a:pt x="861" y="382"/>
                    <a:pt x="861" y="389"/>
                  </a:cubicBezTo>
                  <a:cubicBezTo>
                    <a:pt x="875" y="423"/>
                    <a:pt x="905" y="447"/>
                    <a:pt x="940" y="447"/>
                  </a:cubicBezTo>
                  <a:cubicBezTo>
                    <a:pt x="949" y="447"/>
                    <a:pt x="957" y="443"/>
                    <a:pt x="963" y="443"/>
                  </a:cubicBezTo>
                  <a:cubicBezTo>
                    <a:pt x="1007" y="430"/>
                    <a:pt x="1035" y="382"/>
                    <a:pt x="1021" y="341"/>
                  </a:cubicBezTo>
                  <a:cubicBezTo>
                    <a:pt x="1015" y="321"/>
                    <a:pt x="957" y="148"/>
                    <a:pt x="684" y="35"/>
                  </a:cubicBezTo>
                  <a:cubicBezTo>
                    <a:pt x="622" y="10"/>
                    <a:pt x="553" y="0"/>
                    <a:pt x="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29;p59"/>
            <p:cNvSpPr/>
            <p:nvPr/>
          </p:nvSpPr>
          <p:spPr>
            <a:xfrm flipH="1">
              <a:off x="1349376" y="2424713"/>
              <a:ext cx="25938" cy="123769"/>
            </a:xfrm>
            <a:custGeom>
              <a:avLst/>
              <a:gdLst/>
              <a:ahLst/>
              <a:cxnLst/>
              <a:rect l="l" t="t" r="r" b="b"/>
              <a:pathLst>
                <a:path w="403" h="1923" extrusionOk="0">
                  <a:moveTo>
                    <a:pt x="275" y="0"/>
                  </a:moveTo>
                  <a:cubicBezTo>
                    <a:pt x="234" y="0"/>
                    <a:pt x="198" y="30"/>
                    <a:pt x="195" y="72"/>
                  </a:cubicBezTo>
                  <a:cubicBezTo>
                    <a:pt x="181" y="232"/>
                    <a:pt x="161" y="395"/>
                    <a:pt x="140" y="552"/>
                  </a:cubicBezTo>
                  <a:cubicBezTo>
                    <a:pt x="69" y="1099"/>
                    <a:pt x="1" y="1617"/>
                    <a:pt x="253" y="1895"/>
                  </a:cubicBezTo>
                  <a:cubicBezTo>
                    <a:pt x="269" y="1912"/>
                    <a:pt x="290" y="1923"/>
                    <a:pt x="310" y="1923"/>
                  </a:cubicBezTo>
                  <a:cubicBezTo>
                    <a:pt x="330" y="1923"/>
                    <a:pt x="351" y="1916"/>
                    <a:pt x="365" y="1903"/>
                  </a:cubicBezTo>
                  <a:cubicBezTo>
                    <a:pt x="399" y="1871"/>
                    <a:pt x="402" y="1821"/>
                    <a:pt x="371" y="1790"/>
                  </a:cubicBezTo>
                  <a:cubicBezTo>
                    <a:pt x="167" y="1562"/>
                    <a:pt x="232" y="1083"/>
                    <a:pt x="300" y="576"/>
                  </a:cubicBezTo>
                  <a:cubicBezTo>
                    <a:pt x="321" y="412"/>
                    <a:pt x="341" y="249"/>
                    <a:pt x="355" y="86"/>
                  </a:cubicBezTo>
                  <a:cubicBezTo>
                    <a:pt x="358" y="42"/>
                    <a:pt x="327" y="4"/>
                    <a:pt x="283" y="1"/>
                  </a:cubicBezTo>
                  <a:cubicBezTo>
                    <a:pt x="280" y="1"/>
                    <a:pt x="278" y="0"/>
                    <a:pt x="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30;p59"/>
            <p:cNvSpPr/>
            <p:nvPr/>
          </p:nvSpPr>
          <p:spPr>
            <a:xfrm flipH="1">
              <a:off x="1064698" y="2036225"/>
              <a:ext cx="494948" cy="486001"/>
            </a:xfrm>
            <a:custGeom>
              <a:avLst/>
              <a:gdLst/>
              <a:ahLst/>
              <a:cxnLst/>
              <a:rect l="l" t="t" r="r" b="b"/>
              <a:pathLst>
                <a:path w="7690" h="7551" extrusionOk="0">
                  <a:moveTo>
                    <a:pt x="3510" y="1"/>
                  </a:moveTo>
                  <a:cubicBezTo>
                    <a:pt x="3282" y="1"/>
                    <a:pt x="3081" y="139"/>
                    <a:pt x="2909" y="280"/>
                  </a:cubicBezTo>
                  <a:cubicBezTo>
                    <a:pt x="2647" y="501"/>
                    <a:pt x="2415" y="759"/>
                    <a:pt x="2228" y="1042"/>
                  </a:cubicBezTo>
                  <a:lnTo>
                    <a:pt x="2153" y="1025"/>
                  </a:lnTo>
                  <a:cubicBezTo>
                    <a:pt x="2132" y="833"/>
                    <a:pt x="1914" y="703"/>
                    <a:pt x="1702" y="703"/>
                  </a:cubicBezTo>
                  <a:cubicBezTo>
                    <a:pt x="1678" y="703"/>
                    <a:pt x="1654" y="705"/>
                    <a:pt x="1630" y="709"/>
                  </a:cubicBezTo>
                  <a:cubicBezTo>
                    <a:pt x="1402" y="742"/>
                    <a:pt x="1214" y="896"/>
                    <a:pt x="1062" y="1059"/>
                  </a:cubicBezTo>
                  <a:cubicBezTo>
                    <a:pt x="333" y="1841"/>
                    <a:pt x="143" y="2934"/>
                    <a:pt x="78" y="3971"/>
                  </a:cubicBezTo>
                  <a:cubicBezTo>
                    <a:pt x="0" y="5165"/>
                    <a:pt x="55" y="6367"/>
                    <a:pt x="234" y="7551"/>
                  </a:cubicBezTo>
                  <a:lnTo>
                    <a:pt x="364" y="7482"/>
                  </a:lnTo>
                  <a:cubicBezTo>
                    <a:pt x="394" y="6656"/>
                    <a:pt x="490" y="5829"/>
                    <a:pt x="653" y="5012"/>
                  </a:cubicBezTo>
                  <a:cubicBezTo>
                    <a:pt x="708" y="4747"/>
                    <a:pt x="769" y="4478"/>
                    <a:pt x="922" y="4250"/>
                  </a:cubicBezTo>
                  <a:cubicBezTo>
                    <a:pt x="946" y="4216"/>
                    <a:pt x="973" y="4186"/>
                    <a:pt x="1010" y="4165"/>
                  </a:cubicBezTo>
                  <a:cubicBezTo>
                    <a:pt x="1029" y="4158"/>
                    <a:pt x="1049" y="4155"/>
                    <a:pt x="1069" y="4155"/>
                  </a:cubicBezTo>
                  <a:cubicBezTo>
                    <a:pt x="1115" y="4155"/>
                    <a:pt x="1162" y="4170"/>
                    <a:pt x="1204" y="4189"/>
                  </a:cubicBezTo>
                  <a:cubicBezTo>
                    <a:pt x="1327" y="4244"/>
                    <a:pt x="1374" y="4376"/>
                    <a:pt x="1470" y="4471"/>
                  </a:cubicBezTo>
                  <a:lnTo>
                    <a:pt x="1548" y="4478"/>
                  </a:lnTo>
                  <a:cubicBezTo>
                    <a:pt x="1698" y="4349"/>
                    <a:pt x="1837" y="4213"/>
                    <a:pt x="1970" y="4070"/>
                  </a:cubicBezTo>
                  <a:cubicBezTo>
                    <a:pt x="1997" y="4039"/>
                    <a:pt x="2024" y="4008"/>
                    <a:pt x="2065" y="4002"/>
                  </a:cubicBezTo>
                  <a:cubicBezTo>
                    <a:pt x="2071" y="4001"/>
                    <a:pt x="2078" y="4001"/>
                    <a:pt x="2084" y="4001"/>
                  </a:cubicBezTo>
                  <a:cubicBezTo>
                    <a:pt x="2102" y="4001"/>
                    <a:pt x="2119" y="4004"/>
                    <a:pt x="2137" y="4008"/>
                  </a:cubicBezTo>
                  <a:cubicBezTo>
                    <a:pt x="2500" y="4093"/>
                    <a:pt x="2759" y="4410"/>
                    <a:pt x="3120" y="4512"/>
                  </a:cubicBezTo>
                  <a:cubicBezTo>
                    <a:pt x="3154" y="4521"/>
                    <a:pt x="3190" y="4527"/>
                    <a:pt x="3225" y="4527"/>
                  </a:cubicBezTo>
                  <a:cubicBezTo>
                    <a:pt x="3261" y="4527"/>
                    <a:pt x="3297" y="4521"/>
                    <a:pt x="3328" y="4502"/>
                  </a:cubicBezTo>
                  <a:cubicBezTo>
                    <a:pt x="3354" y="4489"/>
                    <a:pt x="3372" y="4465"/>
                    <a:pt x="3392" y="4444"/>
                  </a:cubicBezTo>
                  <a:cubicBezTo>
                    <a:pt x="3521" y="4294"/>
                    <a:pt x="3654" y="4148"/>
                    <a:pt x="3783" y="3999"/>
                  </a:cubicBezTo>
                  <a:lnTo>
                    <a:pt x="3862" y="4066"/>
                  </a:lnTo>
                  <a:cubicBezTo>
                    <a:pt x="4066" y="4206"/>
                    <a:pt x="4273" y="4349"/>
                    <a:pt x="4477" y="4492"/>
                  </a:cubicBezTo>
                  <a:cubicBezTo>
                    <a:pt x="4515" y="4516"/>
                    <a:pt x="4552" y="4539"/>
                    <a:pt x="4593" y="4547"/>
                  </a:cubicBezTo>
                  <a:cubicBezTo>
                    <a:pt x="4602" y="4548"/>
                    <a:pt x="4610" y="4549"/>
                    <a:pt x="4619" y="4549"/>
                  </a:cubicBezTo>
                  <a:cubicBezTo>
                    <a:pt x="4707" y="4549"/>
                    <a:pt x="4783" y="4475"/>
                    <a:pt x="4845" y="4413"/>
                  </a:cubicBezTo>
                  <a:cubicBezTo>
                    <a:pt x="4940" y="4322"/>
                    <a:pt x="5042" y="4244"/>
                    <a:pt x="5154" y="4172"/>
                  </a:cubicBezTo>
                  <a:cubicBezTo>
                    <a:pt x="5177" y="4157"/>
                    <a:pt x="5205" y="4142"/>
                    <a:pt x="5232" y="4142"/>
                  </a:cubicBezTo>
                  <a:cubicBezTo>
                    <a:pt x="5242" y="4142"/>
                    <a:pt x="5251" y="4144"/>
                    <a:pt x="5260" y="4148"/>
                  </a:cubicBezTo>
                  <a:cubicBezTo>
                    <a:pt x="5284" y="4159"/>
                    <a:pt x="5297" y="4179"/>
                    <a:pt x="5308" y="4200"/>
                  </a:cubicBezTo>
                  <a:cubicBezTo>
                    <a:pt x="5447" y="4420"/>
                    <a:pt x="5611" y="4662"/>
                    <a:pt x="5838" y="4805"/>
                  </a:cubicBezTo>
                  <a:lnTo>
                    <a:pt x="5934" y="4839"/>
                  </a:lnTo>
                  <a:cubicBezTo>
                    <a:pt x="6154" y="4798"/>
                    <a:pt x="6372" y="4734"/>
                    <a:pt x="6580" y="4649"/>
                  </a:cubicBezTo>
                  <a:lnTo>
                    <a:pt x="6604" y="4658"/>
                  </a:lnTo>
                  <a:cubicBezTo>
                    <a:pt x="6845" y="5519"/>
                    <a:pt x="7022" y="6400"/>
                    <a:pt x="7131" y="7285"/>
                  </a:cubicBezTo>
                  <a:cubicBezTo>
                    <a:pt x="7138" y="7336"/>
                    <a:pt x="7145" y="7387"/>
                    <a:pt x="7175" y="7428"/>
                  </a:cubicBezTo>
                  <a:cubicBezTo>
                    <a:pt x="7197" y="7460"/>
                    <a:pt x="7237" y="7485"/>
                    <a:pt x="7276" y="7485"/>
                  </a:cubicBezTo>
                  <a:cubicBezTo>
                    <a:pt x="7287" y="7485"/>
                    <a:pt x="7298" y="7483"/>
                    <a:pt x="7308" y="7479"/>
                  </a:cubicBezTo>
                  <a:lnTo>
                    <a:pt x="7356" y="7302"/>
                  </a:lnTo>
                  <a:cubicBezTo>
                    <a:pt x="7553" y="6244"/>
                    <a:pt x="7611" y="5257"/>
                    <a:pt x="7658" y="4182"/>
                  </a:cubicBezTo>
                  <a:cubicBezTo>
                    <a:pt x="7690" y="3515"/>
                    <a:pt x="7645" y="2766"/>
                    <a:pt x="7134" y="2297"/>
                  </a:cubicBezTo>
                  <a:cubicBezTo>
                    <a:pt x="7033" y="2206"/>
                    <a:pt x="6896" y="2128"/>
                    <a:pt x="6764" y="2128"/>
                  </a:cubicBezTo>
                  <a:cubicBezTo>
                    <a:pt x="6719" y="2128"/>
                    <a:pt x="6674" y="2137"/>
                    <a:pt x="6631" y="2158"/>
                  </a:cubicBezTo>
                  <a:lnTo>
                    <a:pt x="6590" y="2086"/>
                  </a:lnTo>
                  <a:cubicBezTo>
                    <a:pt x="6583" y="1750"/>
                    <a:pt x="6532" y="1416"/>
                    <a:pt x="6434" y="1089"/>
                  </a:cubicBezTo>
                  <a:cubicBezTo>
                    <a:pt x="6407" y="1004"/>
                    <a:pt x="6376" y="916"/>
                    <a:pt x="6314" y="844"/>
                  </a:cubicBezTo>
                  <a:cubicBezTo>
                    <a:pt x="6270" y="797"/>
                    <a:pt x="6212" y="759"/>
                    <a:pt x="6154" y="722"/>
                  </a:cubicBezTo>
                  <a:cubicBezTo>
                    <a:pt x="5985" y="620"/>
                    <a:pt x="5804" y="528"/>
                    <a:pt x="5603" y="501"/>
                  </a:cubicBezTo>
                  <a:cubicBezTo>
                    <a:pt x="5557" y="493"/>
                    <a:pt x="5510" y="490"/>
                    <a:pt x="5463" y="490"/>
                  </a:cubicBezTo>
                  <a:cubicBezTo>
                    <a:pt x="5358" y="490"/>
                    <a:pt x="5252" y="507"/>
                    <a:pt x="5151" y="535"/>
                  </a:cubicBezTo>
                  <a:cubicBezTo>
                    <a:pt x="4926" y="596"/>
                    <a:pt x="4719" y="709"/>
                    <a:pt x="4552" y="865"/>
                  </a:cubicBezTo>
                  <a:lnTo>
                    <a:pt x="4436" y="719"/>
                  </a:lnTo>
                  <a:cubicBezTo>
                    <a:pt x="4325" y="579"/>
                    <a:pt x="4307" y="382"/>
                    <a:pt x="4185" y="249"/>
                  </a:cubicBezTo>
                  <a:cubicBezTo>
                    <a:pt x="4086" y="140"/>
                    <a:pt x="3933" y="92"/>
                    <a:pt x="3786" y="51"/>
                  </a:cubicBezTo>
                  <a:cubicBezTo>
                    <a:pt x="3698" y="28"/>
                    <a:pt x="3610" y="4"/>
                    <a:pt x="3518" y="1"/>
                  </a:cubicBezTo>
                  <a:cubicBezTo>
                    <a:pt x="3515" y="1"/>
                    <a:pt x="3512" y="1"/>
                    <a:pt x="3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1;p59"/>
            <p:cNvSpPr/>
            <p:nvPr/>
          </p:nvSpPr>
          <p:spPr>
            <a:xfrm>
              <a:off x="1460202" y="3201946"/>
              <a:ext cx="122031" cy="100019"/>
            </a:xfrm>
            <a:custGeom>
              <a:avLst/>
              <a:gdLst/>
              <a:ahLst/>
              <a:cxnLst/>
              <a:rect l="l" t="t" r="r" b="b"/>
              <a:pathLst>
                <a:path w="1896" h="1554" extrusionOk="0">
                  <a:moveTo>
                    <a:pt x="955" y="0"/>
                  </a:moveTo>
                  <a:cubicBezTo>
                    <a:pt x="554" y="0"/>
                    <a:pt x="148" y="197"/>
                    <a:pt x="52" y="588"/>
                  </a:cubicBezTo>
                  <a:cubicBezTo>
                    <a:pt x="0" y="802"/>
                    <a:pt x="162" y="952"/>
                    <a:pt x="341" y="952"/>
                  </a:cubicBezTo>
                  <a:cubicBezTo>
                    <a:pt x="375" y="952"/>
                    <a:pt x="409" y="946"/>
                    <a:pt x="443" y="935"/>
                  </a:cubicBezTo>
                  <a:lnTo>
                    <a:pt x="443" y="935"/>
                  </a:lnTo>
                  <a:cubicBezTo>
                    <a:pt x="286" y="1013"/>
                    <a:pt x="157" y="1128"/>
                    <a:pt x="96" y="1292"/>
                  </a:cubicBezTo>
                  <a:cubicBezTo>
                    <a:pt x="47" y="1418"/>
                    <a:pt x="170" y="1554"/>
                    <a:pt x="297" y="1554"/>
                  </a:cubicBezTo>
                  <a:cubicBezTo>
                    <a:pt x="528" y="1551"/>
                    <a:pt x="697" y="1401"/>
                    <a:pt x="915" y="1346"/>
                  </a:cubicBezTo>
                  <a:cubicBezTo>
                    <a:pt x="971" y="1332"/>
                    <a:pt x="1024" y="1326"/>
                    <a:pt x="1076" y="1326"/>
                  </a:cubicBezTo>
                  <a:cubicBezTo>
                    <a:pt x="1238" y="1326"/>
                    <a:pt x="1386" y="1391"/>
                    <a:pt x="1528" y="1496"/>
                  </a:cubicBezTo>
                  <a:cubicBezTo>
                    <a:pt x="1540" y="1506"/>
                    <a:pt x="1555" y="1510"/>
                    <a:pt x="1569" y="1510"/>
                  </a:cubicBezTo>
                  <a:cubicBezTo>
                    <a:pt x="1616" y="1510"/>
                    <a:pt x="1666" y="1467"/>
                    <a:pt x="1660" y="1418"/>
                  </a:cubicBezTo>
                  <a:cubicBezTo>
                    <a:pt x="1644" y="1177"/>
                    <a:pt x="1494" y="1010"/>
                    <a:pt x="1293" y="918"/>
                  </a:cubicBezTo>
                  <a:lnTo>
                    <a:pt x="1358" y="918"/>
                  </a:lnTo>
                  <a:cubicBezTo>
                    <a:pt x="1495" y="924"/>
                    <a:pt x="1622" y="1003"/>
                    <a:pt x="1759" y="1003"/>
                  </a:cubicBezTo>
                  <a:cubicBezTo>
                    <a:pt x="1764" y="1003"/>
                    <a:pt x="1770" y="1003"/>
                    <a:pt x="1776" y="1003"/>
                  </a:cubicBezTo>
                  <a:cubicBezTo>
                    <a:pt x="1834" y="999"/>
                    <a:pt x="1868" y="959"/>
                    <a:pt x="1875" y="901"/>
                  </a:cubicBezTo>
                  <a:cubicBezTo>
                    <a:pt x="1895" y="704"/>
                    <a:pt x="1698" y="567"/>
                    <a:pt x="1531" y="496"/>
                  </a:cubicBezTo>
                  <a:cubicBezTo>
                    <a:pt x="1558" y="492"/>
                    <a:pt x="1589" y="489"/>
                    <a:pt x="1616" y="486"/>
                  </a:cubicBezTo>
                  <a:cubicBezTo>
                    <a:pt x="1712" y="465"/>
                    <a:pt x="1729" y="343"/>
                    <a:pt x="1671" y="278"/>
                  </a:cubicBezTo>
                  <a:cubicBezTo>
                    <a:pt x="1502" y="93"/>
                    <a:pt x="1229" y="0"/>
                    <a:pt x="955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32;p59"/>
            <p:cNvSpPr/>
            <p:nvPr/>
          </p:nvSpPr>
          <p:spPr>
            <a:xfrm>
              <a:off x="1078281" y="3217972"/>
              <a:ext cx="133874" cy="102916"/>
            </a:xfrm>
            <a:custGeom>
              <a:avLst/>
              <a:gdLst/>
              <a:ahLst/>
              <a:cxnLst/>
              <a:rect l="l" t="t" r="r" b="b"/>
              <a:pathLst>
                <a:path w="2080" h="1599" extrusionOk="0">
                  <a:moveTo>
                    <a:pt x="808" y="0"/>
                  </a:moveTo>
                  <a:cubicBezTo>
                    <a:pt x="648" y="0"/>
                    <a:pt x="494" y="46"/>
                    <a:pt x="385" y="169"/>
                  </a:cubicBezTo>
                  <a:cubicBezTo>
                    <a:pt x="317" y="247"/>
                    <a:pt x="344" y="359"/>
                    <a:pt x="443" y="394"/>
                  </a:cubicBezTo>
                  <a:cubicBezTo>
                    <a:pt x="600" y="444"/>
                    <a:pt x="742" y="468"/>
                    <a:pt x="878" y="512"/>
                  </a:cubicBezTo>
                  <a:cubicBezTo>
                    <a:pt x="845" y="510"/>
                    <a:pt x="809" y="509"/>
                    <a:pt x="772" y="509"/>
                  </a:cubicBezTo>
                  <a:cubicBezTo>
                    <a:pt x="525" y="509"/>
                    <a:pt x="224" y="566"/>
                    <a:pt x="171" y="815"/>
                  </a:cubicBezTo>
                  <a:cubicBezTo>
                    <a:pt x="160" y="873"/>
                    <a:pt x="181" y="917"/>
                    <a:pt x="229" y="955"/>
                  </a:cubicBezTo>
                  <a:cubicBezTo>
                    <a:pt x="334" y="1036"/>
                    <a:pt x="480" y="1030"/>
                    <a:pt x="623" y="1033"/>
                  </a:cubicBezTo>
                  <a:cubicBezTo>
                    <a:pt x="419" y="1097"/>
                    <a:pt x="235" y="1193"/>
                    <a:pt x="116" y="1295"/>
                  </a:cubicBezTo>
                  <a:cubicBezTo>
                    <a:pt x="0" y="1387"/>
                    <a:pt x="106" y="1543"/>
                    <a:pt x="222" y="1553"/>
                  </a:cubicBezTo>
                  <a:cubicBezTo>
                    <a:pt x="252" y="1557"/>
                    <a:pt x="282" y="1558"/>
                    <a:pt x="312" y="1558"/>
                  </a:cubicBezTo>
                  <a:cubicBezTo>
                    <a:pt x="524" y="1558"/>
                    <a:pt x="718" y="1481"/>
                    <a:pt x="933" y="1476"/>
                  </a:cubicBezTo>
                  <a:cubicBezTo>
                    <a:pt x="943" y="1475"/>
                    <a:pt x="953" y="1475"/>
                    <a:pt x="964" y="1475"/>
                  </a:cubicBezTo>
                  <a:cubicBezTo>
                    <a:pt x="1168" y="1475"/>
                    <a:pt x="1345" y="1572"/>
                    <a:pt x="1545" y="1598"/>
                  </a:cubicBezTo>
                  <a:cubicBezTo>
                    <a:pt x="1552" y="1599"/>
                    <a:pt x="1558" y="1599"/>
                    <a:pt x="1564" y="1599"/>
                  </a:cubicBezTo>
                  <a:cubicBezTo>
                    <a:pt x="1626" y="1599"/>
                    <a:pt x="1674" y="1569"/>
                    <a:pt x="1708" y="1526"/>
                  </a:cubicBezTo>
                  <a:cubicBezTo>
                    <a:pt x="1865" y="1476"/>
                    <a:pt x="1991" y="1288"/>
                    <a:pt x="1930" y="1111"/>
                  </a:cubicBezTo>
                  <a:cubicBezTo>
                    <a:pt x="2015" y="1077"/>
                    <a:pt x="2079" y="989"/>
                    <a:pt x="2079" y="897"/>
                  </a:cubicBezTo>
                  <a:cubicBezTo>
                    <a:pt x="2073" y="540"/>
                    <a:pt x="1630" y="267"/>
                    <a:pt x="1338" y="131"/>
                  </a:cubicBezTo>
                  <a:cubicBezTo>
                    <a:pt x="1188" y="60"/>
                    <a:pt x="993" y="0"/>
                    <a:pt x="808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3;p59"/>
            <p:cNvSpPr/>
            <p:nvPr/>
          </p:nvSpPr>
          <p:spPr>
            <a:xfrm>
              <a:off x="1154099" y="3282591"/>
              <a:ext cx="151831" cy="41771"/>
            </a:xfrm>
            <a:custGeom>
              <a:avLst/>
              <a:gdLst/>
              <a:ahLst/>
              <a:cxnLst/>
              <a:rect l="l" t="t" r="r" b="b"/>
              <a:pathLst>
                <a:path w="2359" h="649" extrusionOk="0">
                  <a:moveTo>
                    <a:pt x="2309" y="1"/>
                  </a:moveTo>
                  <a:cubicBezTo>
                    <a:pt x="2306" y="1"/>
                    <a:pt x="2303" y="1"/>
                    <a:pt x="2300" y="2"/>
                  </a:cubicBezTo>
                  <a:cubicBezTo>
                    <a:pt x="1541" y="196"/>
                    <a:pt x="748" y="390"/>
                    <a:pt x="6" y="638"/>
                  </a:cubicBezTo>
                  <a:cubicBezTo>
                    <a:pt x="1" y="641"/>
                    <a:pt x="2" y="649"/>
                    <a:pt x="7" y="649"/>
                  </a:cubicBezTo>
                  <a:cubicBezTo>
                    <a:pt x="8" y="649"/>
                    <a:pt x="9" y="648"/>
                    <a:pt x="10" y="648"/>
                  </a:cubicBezTo>
                  <a:cubicBezTo>
                    <a:pt x="731" y="549"/>
                    <a:pt x="1680" y="427"/>
                    <a:pt x="2327" y="63"/>
                  </a:cubicBezTo>
                  <a:cubicBezTo>
                    <a:pt x="2358" y="48"/>
                    <a:pt x="2341" y="1"/>
                    <a:pt x="2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34;p59"/>
            <p:cNvSpPr/>
            <p:nvPr/>
          </p:nvSpPr>
          <p:spPr>
            <a:xfrm>
              <a:off x="1318478" y="3306855"/>
              <a:ext cx="162193" cy="72215"/>
            </a:xfrm>
            <a:custGeom>
              <a:avLst/>
              <a:gdLst/>
              <a:ahLst/>
              <a:cxnLst/>
              <a:rect l="l" t="t" r="r" b="b"/>
              <a:pathLst>
                <a:path w="2520" h="1122" extrusionOk="0">
                  <a:moveTo>
                    <a:pt x="2460" y="1"/>
                  </a:moveTo>
                  <a:cubicBezTo>
                    <a:pt x="2454" y="1"/>
                    <a:pt x="2447" y="2"/>
                    <a:pt x="2441" y="6"/>
                  </a:cubicBezTo>
                  <a:cubicBezTo>
                    <a:pt x="2073" y="176"/>
                    <a:pt x="1709" y="349"/>
                    <a:pt x="1341" y="519"/>
                  </a:cubicBezTo>
                  <a:cubicBezTo>
                    <a:pt x="947" y="707"/>
                    <a:pt x="443" y="1047"/>
                    <a:pt x="15" y="1101"/>
                  </a:cubicBezTo>
                  <a:cubicBezTo>
                    <a:pt x="1" y="1101"/>
                    <a:pt x="1" y="1122"/>
                    <a:pt x="15" y="1122"/>
                  </a:cubicBezTo>
                  <a:cubicBezTo>
                    <a:pt x="382" y="1115"/>
                    <a:pt x="723" y="907"/>
                    <a:pt x="1049" y="754"/>
                  </a:cubicBezTo>
                  <a:cubicBezTo>
                    <a:pt x="1525" y="526"/>
                    <a:pt x="2001" y="299"/>
                    <a:pt x="2481" y="74"/>
                  </a:cubicBezTo>
                  <a:cubicBezTo>
                    <a:pt x="2519" y="53"/>
                    <a:pt x="2497" y="1"/>
                    <a:pt x="2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35;p59"/>
            <p:cNvSpPr/>
            <p:nvPr/>
          </p:nvSpPr>
          <p:spPr>
            <a:xfrm>
              <a:off x="1517613" y="3227240"/>
              <a:ext cx="42029" cy="7337"/>
            </a:xfrm>
            <a:custGeom>
              <a:avLst/>
              <a:gdLst/>
              <a:ahLst/>
              <a:cxnLst/>
              <a:rect l="l" t="t" r="r" b="b"/>
              <a:pathLst>
                <a:path w="653" h="114" extrusionOk="0">
                  <a:moveTo>
                    <a:pt x="176" y="0"/>
                  </a:moveTo>
                  <a:cubicBezTo>
                    <a:pt x="131" y="0"/>
                    <a:pt x="85" y="3"/>
                    <a:pt x="37" y="8"/>
                  </a:cubicBezTo>
                  <a:cubicBezTo>
                    <a:pt x="4" y="11"/>
                    <a:pt x="0" y="62"/>
                    <a:pt x="33" y="62"/>
                  </a:cubicBezTo>
                  <a:cubicBezTo>
                    <a:pt x="35" y="62"/>
                    <a:pt x="36" y="62"/>
                    <a:pt x="37" y="62"/>
                  </a:cubicBezTo>
                  <a:cubicBezTo>
                    <a:pt x="76" y="60"/>
                    <a:pt x="116" y="59"/>
                    <a:pt x="156" y="59"/>
                  </a:cubicBezTo>
                  <a:cubicBezTo>
                    <a:pt x="316" y="59"/>
                    <a:pt x="480" y="75"/>
                    <a:pt x="636" y="113"/>
                  </a:cubicBezTo>
                  <a:cubicBezTo>
                    <a:pt x="637" y="113"/>
                    <a:pt x="638" y="114"/>
                    <a:pt x="639" y="114"/>
                  </a:cubicBezTo>
                  <a:cubicBezTo>
                    <a:pt x="650" y="114"/>
                    <a:pt x="652" y="96"/>
                    <a:pt x="639" y="93"/>
                  </a:cubicBezTo>
                  <a:cubicBezTo>
                    <a:pt x="483" y="32"/>
                    <a:pt x="335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1034;p45">
            <a:extLst/>
          </p:cNvPr>
          <p:cNvSpPr/>
          <p:nvPr/>
        </p:nvSpPr>
        <p:spPr>
          <a:xfrm>
            <a:off x="1157316" y="2655354"/>
            <a:ext cx="546274" cy="309129"/>
          </a:xfrm>
          <a:custGeom>
            <a:avLst/>
            <a:gdLst/>
            <a:ahLst/>
            <a:cxnLst/>
            <a:rect l="l" t="t" r="r" b="b"/>
            <a:pathLst>
              <a:path w="11211" h="6883" extrusionOk="0">
                <a:moveTo>
                  <a:pt x="1775" y="0"/>
                </a:moveTo>
                <a:cubicBezTo>
                  <a:pt x="1559" y="0"/>
                  <a:pt x="1398" y="135"/>
                  <a:pt x="1344" y="350"/>
                </a:cubicBezTo>
                <a:lnTo>
                  <a:pt x="54" y="6372"/>
                </a:lnTo>
                <a:cubicBezTo>
                  <a:pt x="0" y="6641"/>
                  <a:pt x="215" y="6883"/>
                  <a:pt x="484" y="6883"/>
                </a:cubicBezTo>
                <a:lnTo>
                  <a:pt x="9436" y="6883"/>
                </a:lnTo>
                <a:cubicBezTo>
                  <a:pt x="9652" y="6883"/>
                  <a:pt x="9813" y="6748"/>
                  <a:pt x="9867" y="6533"/>
                </a:cubicBezTo>
                <a:lnTo>
                  <a:pt x="11157" y="511"/>
                </a:lnTo>
                <a:cubicBezTo>
                  <a:pt x="11211" y="242"/>
                  <a:pt x="10996" y="0"/>
                  <a:pt x="10727" y="0"/>
                </a:cubicBezTo>
                <a:close/>
              </a:path>
            </a:pathLst>
          </a:custGeom>
          <a:solidFill>
            <a:srgbClr val="6C77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Google Shape;1035;p45">
            <a:extLst/>
          </p:cNvPr>
          <p:cNvSpPr/>
          <p:nvPr/>
        </p:nvSpPr>
        <p:spPr>
          <a:xfrm>
            <a:off x="1395494" y="2749422"/>
            <a:ext cx="93512" cy="102684"/>
          </a:xfrm>
          <a:custGeom>
            <a:avLst/>
            <a:gdLst/>
            <a:ahLst/>
            <a:cxnLst/>
            <a:rect l="l" t="t" r="r" b="b"/>
            <a:pathLst>
              <a:path w="2233" h="2452" extrusionOk="0">
                <a:moveTo>
                  <a:pt x="1232" y="0"/>
                </a:moveTo>
                <a:cubicBezTo>
                  <a:pt x="788" y="0"/>
                  <a:pt x="350" y="395"/>
                  <a:pt x="189" y="948"/>
                </a:cubicBezTo>
                <a:cubicBezTo>
                  <a:pt x="1" y="1620"/>
                  <a:pt x="270" y="2265"/>
                  <a:pt x="780" y="2427"/>
                </a:cubicBezTo>
                <a:cubicBezTo>
                  <a:pt x="844" y="2443"/>
                  <a:pt x="908" y="2451"/>
                  <a:pt x="972" y="2451"/>
                </a:cubicBezTo>
                <a:cubicBezTo>
                  <a:pt x="1425" y="2451"/>
                  <a:pt x="1879" y="2051"/>
                  <a:pt x="2044" y="1486"/>
                </a:cubicBezTo>
                <a:cubicBezTo>
                  <a:pt x="2232" y="814"/>
                  <a:pt x="1963" y="168"/>
                  <a:pt x="1453" y="34"/>
                </a:cubicBezTo>
                <a:cubicBezTo>
                  <a:pt x="1380" y="11"/>
                  <a:pt x="1305" y="0"/>
                  <a:pt x="1232" y="0"/>
                </a:cubicBezTo>
                <a:close/>
              </a:path>
            </a:pathLst>
          </a:custGeom>
          <a:solidFill>
            <a:srgbClr val="E4E4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694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76" y="1793614"/>
            <a:ext cx="3319895" cy="3319895"/>
          </a:xfrm>
          <a:prstGeom prst="rect">
            <a:avLst/>
          </a:prstGeom>
        </p:spPr>
      </p:pic>
      <p:sp>
        <p:nvSpPr>
          <p:cNvPr id="666" name="Google Shape;666;p57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/>
              <a:t>The reason for choosing the topic</a:t>
            </a:r>
            <a:endParaRPr sz="2800"/>
          </a:p>
        </p:txBody>
      </p:sp>
      <p:grpSp>
        <p:nvGrpSpPr>
          <p:cNvPr id="5" name="Google Shape;2159;p89"/>
          <p:cNvGrpSpPr/>
          <p:nvPr/>
        </p:nvGrpSpPr>
        <p:grpSpPr>
          <a:xfrm>
            <a:off x="394524" y="1793614"/>
            <a:ext cx="3768767" cy="1164331"/>
            <a:chOff x="4411970" y="1801825"/>
            <a:chExt cx="734586" cy="409262"/>
          </a:xfrm>
        </p:grpSpPr>
        <p:sp>
          <p:nvSpPr>
            <p:cNvPr id="6" name="Google Shape;2160;p89"/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61;p89"/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57"/>
          <p:cNvSpPr txBox="1">
            <a:spLocks noGrp="1"/>
          </p:cNvSpPr>
          <p:nvPr>
            <p:ph type="body" idx="1"/>
          </p:nvPr>
        </p:nvSpPr>
        <p:spPr>
          <a:xfrm>
            <a:off x="1230300" y="1176723"/>
            <a:ext cx="6576736" cy="1857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spcBef>
                <a:spcPts val="1600"/>
              </a:spcBef>
              <a:buClr>
                <a:schemeClr val="accent4"/>
              </a:buClr>
              <a:buSzPts val="1200"/>
              <a:buNone/>
            </a:pPr>
            <a:r>
              <a:rPr lang="en-US" sz="1400"/>
              <a:t>Texting and sending files directly on the Internet is also an essential need today:</a:t>
            </a:r>
          </a:p>
          <a:p>
            <a:pPr lvl="0" indent="-304800">
              <a:spcBef>
                <a:spcPts val="1600"/>
              </a:spcBef>
              <a:buClr>
                <a:schemeClr val="accent4"/>
              </a:buClr>
              <a:buSzPts val="1200"/>
            </a:pPr>
            <a:r>
              <a:rPr lang="en-US" sz="1400"/>
              <a:t>Job exchange</a:t>
            </a:r>
          </a:p>
          <a:p>
            <a:pPr lvl="0" indent="-304800">
              <a:spcBef>
                <a:spcPts val="1600"/>
              </a:spcBef>
              <a:buClr>
                <a:schemeClr val="accent4"/>
              </a:buClr>
              <a:buSzPts val="1200"/>
            </a:pPr>
            <a:r>
              <a:rPr lang="en-US" sz="1400"/>
              <a:t>Chat with friends and family</a:t>
            </a:r>
          </a:p>
          <a:p>
            <a:pPr marL="152400" lvl="0" indent="0">
              <a:spcBef>
                <a:spcPts val="1600"/>
              </a:spcBef>
              <a:buClr>
                <a:schemeClr val="accent4"/>
              </a:buClr>
              <a:buSzPts val="1200"/>
              <a:buNone/>
            </a:pPr>
            <a:endParaRPr lang="en-US" sz="1200"/>
          </a:p>
          <a:p>
            <a:pPr lvl="0" indent="-304800">
              <a:spcBef>
                <a:spcPts val="1600"/>
              </a:spcBef>
              <a:buClr>
                <a:schemeClr val="accent4"/>
              </a:buClr>
              <a:buSzPts val="1200"/>
            </a:pPr>
            <a:endParaRPr sz="1200"/>
          </a:p>
        </p:txBody>
      </p:sp>
      <p:sp>
        <p:nvSpPr>
          <p:cNvPr id="8" name="Google Shape;2158;p89" descr="Timeline background shape"/>
          <p:cNvSpPr/>
          <p:nvPr/>
        </p:nvSpPr>
        <p:spPr>
          <a:xfrm>
            <a:off x="4550196" y="3519055"/>
            <a:ext cx="4593804" cy="775854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>
              <a:spcBef>
                <a:spcPts val="1600"/>
              </a:spcBef>
              <a:buClr>
                <a:srgbClr val="23385C"/>
              </a:buClr>
              <a:buSzPts val="1200"/>
            </a:pPr>
            <a:endParaRPr lang="en-US" sz="1200">
              <a:solidFill>
                <a:srgbClr val="FFFFFF"/>
              </a:solidFill>
              <a:latin typeface="Lato"/>
              <a:cs typeface="Lato"/>
              <a:sym typeface="La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0263" y="3596213"/>
            <a:ext cx="4416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>
              <a:spcBef>
                <a:spcPts val="1600"/>
              </a:spcBef>
              <a:buClr>
                <a:srgbClr val="23385C"/>
              </a:buClr>
              <a:buSzPts val="1200"/>
            </a:pPr>
            <a:r>
              <a:rPr lang="en-US">
                <a:solidFill>
                  <a:srgbClr val="FFFFFF"/>
                </a:solidFill>
                <a:latin typeface="Lato"/>
                <a:cs typeface="Lato"/>
                <a:sym typeface="Lato"/>
              </a:rPr>
              <a:t>Learn and build a client-server conversational application that works according to TCP/IP protocol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" grpId="0"/>
      <p:bldP spid="667" grpId="0" build="p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4"/>
          <p:cNvSpPr txBox="1">
            <a:spLocks noGrp="1"/>
          </p:cNvSpPr>
          <p:nvPr>
            <p:ph type="title"/>
          </p:nvPr>
        </p:nvSpPr>
        <p:spPr>
          <a:xfrm>
            <a:off x="713850" y="2270958"/>
            <a:ext cx="28512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23" name="Google Shape;923;p64"/>
          <p:cNvSpPr txBox="1">
            <a:spLocks noGrp="1"/>
          </p:cNvSpPr>
          <p:nvPr>
            <p:ph type="title" idx="2"/>
          </p:nvPr>
        </p:nvSpPr>
        <p:spPr>
          <a:xfrm>
            <a:off x="713850" y="1444033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25" name="Google Shape;925;p64"/>
          <p:cNvGrpSpPr/>
          <p:nvPr/>
        </p:nvGrpSpPr>
        <p:grpSpPr>
          <a:xfrm rot="2970920">
            <a:off x="5469857" y="734382"/>
            <a:ext cx="3945528" cy="4022097"/>
            <a:chOff x="4216214" y="-146961"/>
            <a:chExt cx="2969110" cy="2904821"/>
          </a:xfrm>
        </p:grpSpPr>
        <p:grpSp>
          <p:nvGrpSpPr>
            <p:cNvPr id="926" name="Google Shape;926;p64"/>
            <p:cNvGrpSpPr/>
            <p:nvPr/>
          </p:nvGrpSpPr>
          <p:grpSpPr>
            <a:xfrm rot="-1716579">
              <a:off x="4216214" y="2178351"/>
              <a:ext cx="629240" cy="579509"/>
              <a:chOff x="4602634" y="2197509"/>
              <a:chExt cx="1113060" cy="1025091"/>
            </a:xfrm>
          </p:grpSpPr>
          <p:sp>
            <p:nvSpPr>
              <p:cNvPr id="927" name="Google Shape;927;p64"/>
              <p:cNvSpPr/>
              <p:nvPr/>
            </p:nvSpPr>
            <p:spPr>
              <a:xfrm rot="724461">
                <a:off x="4661765" y="2197509"/>
                <a:ext cx="729412" cy="990771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9443" extrusionOk="0">
                    <a:moveTo>
                      <a:pt x="6952" y="0"/>
                    </a:moveTo>
                    <a:lnTo>
                      <a:pt x="1" y="9443"/>
                    </a:lnTo>
                    <a:lnTo>
                      <a:pt x="6952" y="4543"/>
                    </a:lnTo>
                    <a:lnTo>
                      <a:pt x="6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64"/>
              <p:cNvSpPr/>
              <p:nvPr/>
            </p:nvSpPr>
            <p:spPr>
              <a:xfrm rot="724461">
                <a:off x="4602634" y="2756601"/>
                <a:ext cx="899384" cy="443397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4226" extrusionOk="0">
                    <a:moveTo>
                      <a:pt x="8301" y="0"/>
                    </a:moveTo>
                    <a:lnTo>
                      <a:pt x="1" y="4226"/>
                    </a:lnTo>
                    <a:lnTo>
                      <a:pt x="8572" y="2971"/>
                    </a:lnTo>
                    <a:lnTo>
                      <a:pt x="83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64"/>
              <p:cNvSpPr/>
              <p:nvPr/>
            </p:nvSpPr>
            <p:spPr>
              <a:xfrm rot="724461">
                <a:off x="4607725" y="2708485"/>
                <a:ext cx="1107969" cy="514115"/>
              </a:xfrm>
              <a:custGeom>
                <a:avLst/>
                <a:gdLst/>
                <a:ahLst/>
                <a:cxnLst/>
                <a:rect l="l" t="t" r="r" b="b"/>
                <a:pathLst>
                  <a:path w="10560" h="4900" extrusionOk="0">
                    <a:moveTo>
                      <a:pt x="6952" y="0"/>
                    </a:moveTo>
                    <a:lnTo>
                      <a:pt x="1" y="4900"/>
                    </a:lnTo>
                    <a:lnTo>
                      <a:pt x="10559" y="1046"/>
                    </a:lnTo>
                    <a:lnTo>
                      <a:pt x="6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64"/>
              <p:cNvSpPr/>
              <p:nvPr/>
            </p:nvSpPr>
            <p:spPr>
              <a:xfrm rot="724461">
                <a:off x="4617062" y="2620207"/>
                <a:ext cx="791736" cy="569932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5432" extrusionOk="0">
                    <a:moveTo>
                      <a:pt x="6952" y="1"/>
                    </a:moveTo>
                    <a:lnTo>
                      <a:pt x="1" y="5432"/>
                    </a:lnTo>
                    <a:lnTo>
                      <a:pt x="7546" y="709"/>
                    </a:lnTo>
                    <a:lnTo>
                      <a:pt x="69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1" name="Google Shape;931;p64"/>
            <p:cNvSpPr/>
            <p:nvPr/>
          </p:nvSpPr>
          <p:spPr>
            <a:xfrm rot="-886031">
              <a:off x="4429262" y="-146961"/>
              <a:ext cx="2756062" cy="2163643"/>
            </a:xfrm>
            <a:custGeom>
              <a:avLst/>
              <a:gdLst/>
              <a:ahLst/>
              <a:cxnLst/>
              <a:rect l="l" t="t" r="r" b="b"/>
              <a:pathLst>
                <a:path w="110239" h="86543" extrusionOk="0">
                  <a:moveTo>
                    <a:pt x="0" y="86543"/>
                  </a:moveTo>
                  <a:cubicBezTo>
                    <a:pt x="3531" y="79484"/>
                    <a:pt x="14559" y="80127"/>
                    <a:pt x="22299" y="78579"/>
                  </a:cubicBezTo>
                  <a:cubicBezTo>
                    <a:pt x="45419" y="73955"/>
                    <a:pt x="72767" y="82102"/>
                    <a:pt x="92384" y="69022"/>
                  </a:cubicBezTo>
                  <a:cubicBezTo>
                    <a:pt x="105017" y="60598"/>
                    <a:pt x="113645" y="40952"/>
                    <a:pt x="108843" y="26547"/>
                  </a:cubicBezTo>
                  <a:cubicBezTo>
                    <a:pt x="105040" y="15140"/>
                    <a:pt x="92922" y="8503"/>
                    <a:pt x="84419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932" name="Google Shape;932;p64"/>
          <p:cNvGrpSpPr/>
          <p:nvPr/>
        </p:nvGrpSpPr>
        <p:grpSpPr>
          <a:xfrm>
            <a:off x="4523125" y="413800"/>
            <a:ext cx="1682340" cy="669750"/>
            <a:chOff x="5981625" y="1844100"/>
            <a:chExt cx="1682340" cy="669750"/>
          </a:xfrm>
        </p:grpSpPr>
        <p:sp>
          <p:nvSpPr>
            <p:cNvPr id="933" name="Google Shape;933;p64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4" name="Google Shape;934;p64"/>
            <p:cNvGrpSpPr/>
            <p:nvPr/>
          </p:nvGrpSpPr>
          <p:grpSpPr>
            <a:xfrm>
              <a:off x="6140808" y="2016260"/>
              <a:ext cx="1417036" cy="497589"/>
              <a:chOff x="6140808" y="1936610"/>
              <a:chExt cx="1417036" cy="497589"/>
            </a:xfrm>
          </p:grpSpPr>
          <p:sp>
            <p:nvSpPr>
              <p:cNvPr id="935" name="Google Shape;935;p64"/>
              <p:cNvSpPr/>
              <p:nvPr/>
            </p:nvSpPr>
            <p:spPr>
              <a:xfrm>
                <a:off x="6140808" y="2131112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64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93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" grpId="0"/>
      <p:bldP spid="9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63" b="98158" l="9741" r="89802">
                        <a14:foregroundMark x1="45358" y1="20000" x2="53272" y2="52895"/>
                        <a14:foregroundMark x1="59513" y1="35789" x2="61796" y2="481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3002" y="1615734"/>
            <a:ext cx="2471670" cy="1429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714" b="90000" l="9886" r="89734">
                        <a14:foregroundMark x1="35741" y1="41071" x2="61977" y2="42143"/>
                        <a14:foregroundMark x1="45627" y1="34643" x2="49049" y2="45714"/>
                        <a14:foregroundMark x1="39544" y1="35000" x2="41445" y2="46071"/>
                        <a14:foregroundMark x1="50570" y1="34286" x2="53612" y2="40714"/>
                        <a14:foregroundMark x1="58175" y1="35714" x2="59696" y2="42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8482" y="1507984"/>
            <a:ext cx="1443993" cy="1537331"/>
          </a:xfrm>
          <a:prstGeom prst="rect">
            <a:avLst/>
          </a:prstGeom>
        </p:spPr>
      </p:pic>
      <p:sp>
        <p:nvSpPr>
          <p:cNvPr id="852" name="Google Shape;852;p63"/>
          <p:cNvSpPr txBox="1">
            <a:spLocks noGrp="1"/>
          </p:cNvSpPr>
          <p:nvPr>
            <p:ph type="ctrTitle"/>
          </p:nvPr>
        </p:nvSpPr>
        <p:spPr>
          <a:xfrm>
            <a:off x="4396254" y="2720160"/>
            <a:ext cx="2296141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Client-Server</a:t>
            </a:r>
            <a:endParaRPr/>
          </a:p>
        </p:txBody>
      </p:sp>
      <p:sp>
        <p:nvSpPr>
          <p:cNvPr id="853" name="Google Shape;853;p63"/>
          <p:cNvSpPr txBox="1">
            <a:spLocks noGrp="1"/>
          </p:cNvSpPr>
          <p:nvPr>
            <p:ph type="subTitle" idx="1"/>
          </p:nvPr>
        </p:nvSpPr>
        <p:spPr>
          <a:xfrm>
            <a:off x="4633921" y="3055868"/>
            <a:ext cx="16503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Apply Model Client - Server</a:t>
            </a:r>
            <a:endParaRPr/>
          </a:p>
        </p:txBody>
      </p:sp>
      <p:sp>
        <p:nvSpPr>
          <p:cNvPr id="854" name="Google Shape;854;p63"/>
          <p:cNvSpPr txBox="1">
            <a:spLocks noGrp="1"/>
          </p:cNvSpPr>
          <p:nvPr>
            <p:ph type="ctrTitle" idx="2"/>
          </p:nvPr>
        </p:nvSpPr>
        <p:spPr>
          <a:xfrm>
            <a:off x="6825329" y="3045315"/>
            <a:ext cx="16503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latin typeface="Lato"/>
                <a:ea typeface="Lato"/>
                <a:cs typeface="Lato"/>
                <a:sym typeface="Lato"/>
              </a:rPr>
              <a:t>Learn how to transmit and receive data of the TCP/IP protocol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5" name="Google Shape;855;p63"/>
          <p:cNvSpPr txBox="1">
            <a:spLocks noGrp="1"/>
          </p:cNvSpPr>
          <p:nvPr>
            <p:ph type="subTitle" idx="3"/>
          </p:nvPr>
        </p:nvSpPr>
        <p:spPr>
          <a:xfrm>
            <a:off x="6886529" y="2717762"/>
            <a:ext cx="1527900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TCP/IP</a:t>
            </a:r>
            <a:endParaRPr/>
          </a:p>
        </p:txBody>
      </p:sp>
      <p:sp>
        <p:nvSpPr>
          <p:cNvPr id="856" name="Google Shape;856;p63"/>
          <p:cNvSpPr txBox="1">
            <a:spLocks noGrp="1"/>
          </p:cNvSpPr>
          <p:nvPr>
            <p:ph type="ctrTitle" idx="4"/>
          </p:nvPr>
        </p:nvSpPr>
        <p:spPr>
          <a:xfrm>
            <a:off x="2564906" y="2691068"/>
            <a:ext cx="1527900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857" name="Google Shape;857;p63"/>
          <p:cNvSpPr txBox="1">
            <a:spLocks noGrp="1"/>
          </p:cNvSpPr>
          <p:nvPr>
            <p:ph type="subTitle" idx="5"/>
          </p:nvPr>
        </p:nvSpPr>
        <p:spPr>
          <a:xfrm>
            <a:off x="2442513" y="3045315"/>
            <a:ext cx="16503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Use programming language</a:t>
            </a:r>
            <a:endParaRPr/>
          </a:p>
        </p:txBody>
      </p:sp>
      <p:sp>
        <p:nvSpPr>
          <p:cNvPr id="858" name="Google Shape;858;p63"/>
          <p:cNvSpPr txBox="1">
            <a:spLocks noGrp="1"/>
          </p:cNvSpPr>
          <p:nvPr>
            <p:ph type="ctrTitle" idx="6"/>
          </p:nvPr>
        </p:nvSpPr>
        <p:spPr>
          <a:xfrm>
            <a:off x="510055" y="2717762"/>
            <a:ext cx="1649414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Socket.IO</a:t>
            </a:r>
            <a:endParaRPr/>
          </a:p>
        </p:txBody>
      </p:sp>
      <p:sp>
        <p:nvSpPr>
          <p:cNvPr id="859" name="Google Shape;859;p63"/>
          <p:cNvSpPr txBox="1">
            <a:spLocks noGrp="1"/>
          </p:cNvSpPr>
          <p:nvPr>
            <p:ph type="subTitle" idx="7"/>
          </p:nvPr>
        </p:nvSpPr>
        <p:spPr>
          <a:xfrm>
            <a:off x="491976" y="3045315"/>
            <a:ext cx="16503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Learn how the Socket.IO works</a:t>
            </a:r>
          </a:p>
        </p:txBody>
      </p:sp>
      <p:sp>
        <p:nvSpPr>
          <p:cNvPr id="860" name="Google Shape;860;p63"/>
          <p:cNvSpPr txBox="1">
            <a:spLocks noGrp="1"/>
          </p:cNvSpPr>
          <p:nvPr>
            <p:ph type="title" idx="8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Methods of implementation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" b="99805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737" y="1836088"/>
            <a:ext cx="1261928" cy="717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1853" y="1586524"/>
            <a:ext cx="1050183" cy="1050183"/>
          </a:xfrm>
          <a:prstGeom prst="rect">
            <a:avLst/>
          </a:prstGeom>
        </p:spPr>
      </p:pic>
      <p:sp>
        <p:nvSpPr>
          <p:cNvPr id="79" name="Google Shape;857;p63"/>
          <p:cNvSpPr txBox="1">
            <a:spLocks/>
          </p:cNvSpPr>
          <p:nvPr/>
        </p:nvSpPr>
        <p:spPr>
          <a:xfrm>
            <a:off x="1937801" y="4335128"/>
            <a:ext cx="6434674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600" b="1"/>
              <a:t>Use support tools such as: VMWare ,Xampp, Navicat, Netbeans IDE . </a:t>
            </a:r>
          </a:p>
        </p:txBody>
      </p:sp>
    </p:spTree>
    <p:extLst>
      <p:ext uri="{BB962C8B-B14F-4D97-AF65-F5344CB8AC3E}">
        <p14:creationId xmlns:p14="http://schemas.microsoft.com/office/powerpoint/2010/main" val="287240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0"/>
      <p:bldP spid="853" grpId="0" build="p"/>
      <p:bldP spid="854" grpId="0"/>
      <p:bldP spid="855" grpId="0" build="p"/>
      <p:bldP spid="856" grpId="0"/>
      <p:bldP spid="857" grpId="0" build="p"/>
      <p:bldP spid="858" grpId="0"/>
      <p:bldP spid="859" grpId="0" build="p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9"/>
          <p:cNvSpPr/>
          <p:nvPr/>
        </p:nvSpPr>
        <p:spPr>
          <a:xfrm>
            <a:off x="763133" y="-477850"/>
            <a:ext cx="2515450" cy="3867050"/>
          </a:xfrm>
          <a:custGeom>
            <a:avLst/>
            <a:gdLst/>
            <a:ahLst/>
            <a:cxnLst/>
            <a:rect l="l" t="t" r="r" b="b"/>
            <a:pathLst>
              <a:path w="100618" h="154682" extrusionOk="0">
                <a:moveTo>
                  <a:pt x="58673" y="0"/>
                </a:moveTo>
                <a:cubicBezTo>
                  <a:pt x="62842" y="11673"/>
                  <a:pt x="68450" y="24717"/>
                  <a:pt x="65045" y="36635"/>
                </a:cubicBezTo>
                <a:cubicBezTo>
                  <a:pt x="61148" y="50275"/>
                  <a:pt x="52761" y="63346"/>
                  <a:pt x="41683" y="72208"/>
                </a:cubicBezTo>
                <a:cubicBezTo>
                  <a:pt x="32059" y="79907"/>
                  <a:pt x="19438" y="84088"/>
                  <a:pt x="11419" y="93446"/>
                </a:cubicBezTo>
                <a:cubicBezTo>
                  <a:pt x="4099" y="101989"/>
                  <a:pt x="270" y="114052"/>
                  <a:pt x="270" y="125302"/>
                </a:cubicBezTo>
                <a:cubicBezTo>
                  <a:pt x="270" y="128859"/>
                  <a:pt x="-802" y="133074"/>
                  <a:pt x="1332" y="135921"/>
                </a:cubicBezTo>
                <a:cubicBezTo>
                  <a:pt x="5238" y="141132"/>
                  <a:pt x="8912" y="147094"/>
                  <a:pt x="14605" y="150257"/>
                </a:cubicBezTo>
                <a:cubicBezTo>
                  <a:pt x="22828" y="154825"/>
                  <a:pt x="34148" y="156199"/>
                  <a:pt x="42745" y="152380"/>
                </a:cubicBezTo>
                <a:cubicBezTo>
                  <a:pt x="62948" y="143405"/>
                  <a:pt x="79172" y="114631"/>
                  <a:pt x="100618" y="11999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099" name="Google Shape;1099;p69"/>
          <p:cNvSpPr txBox="1">
            <a:spLocks noGrp="1"/>
          </p:cNvSpPr>
          <p:nvPr>
            <p:ph type="title"/>
          </p:nvPr>
        </p:nvSpPr>
        <p:spPr>
          <a:xfrm>
            <a:off x="6234875" y="2305150"/>
            <a:ext cx="2337782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>
                <a:latin typeface="Lato" panose="020B0604020202020204" charset="0"/>
                <a:cs typeface="Lato" panose="020B0604020202020204" charset="0"/>
              </a:rPr>
              <a:t>THEORETICAL BASIS</a:t>
            </a:r>
            <a:endParaRPr lang="en-US" b="1" dirty="0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1100" name="Google Shape;1100;p69"/>
          <p:cNvSpPr txBox="1">
            <a:spLocks noGrp="1"/>
          </p:cNvSpPr>
          <p:nvPr>
            <p:ph type="title" idx="2"/>
          </p:nvPr>
        </p:nvSpPr>
        <p:spPr>
          <a:xfrm>
            <a:off x="6522300" y="14914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02" name="Google Shape;1102;p69"/>
          <p:cNvGrpSpPr/>
          <p:nvPr/>
        </p:nvGrpSpPr>
        <p:grpSpPr>
          <a:xfrm>
            <a:off x="4176425" y="1990100"/>
            <a:ext cx="1682340" cy="669750"/>
            <a:chOff x="5981625" y="1844100"/>
            <a:chExt cx="1682340" cy="669750"/>
          </a:xfrm>
        </p:grpSpPr>
        <p:sp>
          <p:nvSpPr>
            <p:cNvPr id="1103" name="Google Shape;1103;p69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4" name="Google Shape;1104;p69"/>
            <p:cNvGrpSpPr/>
            <p:nvPr/>
          </p:nvGrpSpPr>
          <p:grpSpPr>
            <a:xfrm>
              <a:off x="6140808" y="2016260"/>
              <a:ext cx="1417036" cy="497589"/>
              <a:chOff x="6140808" y="1936610"/>
              <a:chExt cx="1417036" cy="497589"/>
            </a:xfrm>
          </p:grpSpPr>
          <p:sp>
            <p:nvSpPr>
              <p:cNvPr id="1105" name="Google Shape;1105;p69"/>
              <p:cNvSpPr/>
              <p:nvPr/>
            </p:nvSpPr>
            <p:spPr>
              <a:xfrm>
                <a:off x="6140808" y="2131112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69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7" name="Google Shape;1107;p69"/>
          <p:cNvGrpSpPr/>
          <p:nvPr/>
        </p:nvGrpSpPr>
        <p:grpSpPr>
          <a:xfrm>
            <a:off x="911100" y="583038"/>
            <a:ext cx="1682340" cy="656476"/>
            <a:chOff x="5981625" y="1844100"/>
            <a:chExt cx="1682340" cy="656476"/>
          </a:xfrm>
        </p:grpSpPr>
        <p:sp>
          <p:nvSpPr>
            <p:cNvPr id="1108" name="Google Shape;1108;p69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69"/>
            <p:cNvGrpSpPr/>
            <p:nvPr/>
          </p:nvGrpSpPr>
          <p:grpSpPr>
            <a:xfrm>
              <a:off x="6140808" y="2016260"/>
              <a:ext cx="1417036" cy="484316"/>
              <a:chOff x="6140808" y="1936610"/>
              <a:chExt cx="1417036" cy="484316"/>
            </a:xfrm>
          </p:grpSpPr>
          <p:sp>
            <p:nvSpPr>
              <p:cNvPr id="1110" name="Google Shape;1110;p69"/>
              <p:cNvSpPr/>
              <p:nvPr/>
            </p:nvSpPr>
            <p:spPr>
              <a:xfrm>
                <a:off x="6140808" y="2117839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69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2" name="Google Shape;1112;p69"/>
          <p:cNvGrpSpPr/>
          <p:nvPr/>
        </p:nvGrpSpPr>
        <p:grpSpPr>
          <a:xfrm rot="-1443738" flipH="1">
            <a:off x="3144358" y="2137722"/>
            <a:ext cx="673302" cy="678737"/>
            <a:chOff x="4566208" y="2132179"/>
            <a:chExt cx="1190999" cy="1200614"/>
          </a:xfrm>
        </p:grpSpPr>
        <p:sp>
          <p:nvSpPr>
            <p:cNvPr id="1113" name="Google Shape;1113;p69"/>
            <p:cNvSpPr/>
            <p:nvPr/>
          </p:nvSpPr>
          <p:spPr>
            <a:xfrm rot="724461">
              <a:off x="4661765" y="2197509"/>
              <a:ext cx="729412" cy="990771"/>
            </a:xfrm>
            <a:custGeom>
              <a:avLst/>
              <a:gdLst/>
              <a:ahLst/>
              <a:cxnLst/>
              <a:rect l="l" t="t" r="r" b="b"/>
              <a:pathLst>
                <a:path w="6952" h="9443" extrusionOk="0">
                  <a:moveTo>
                    <a:pt x="6952" y="0"/>
                  </a:moveTo>
                  <a:lnTo>
                    <a:pt x="1" y="9443"/>
                  </a:lnTo>
                  <a:lnTo>
                    <a:pt x="6952" y="4543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9"/>
            <p:cNvSpPr/>
            <p:nvPr/>
          </p:nvSpPr>
          <p:spPr>
            <a:xfrm rot="724461">
              <a:off x="4602634" y="2756601"/>
              <a:ext cx="899384" cy="443397"/>
            </a:xfrm>
            <a:custGeom>
              <a:avLst/>
              <a:gdLst/>
              <a:ahLst/>
              <a:cxnLst/>
              <a:rect l="l" t="t" r="r" b="b"/>
              <a:pathLst>
                <a:path w="8572" h="4226" extrusionOk="0">
                  <a:moveTo>
                    <a:pt x="8301" y="0"/>
                  </a:moveTo>
                  <a:lnTo>
                    <a:pt x="1" y="4226"/>
                  </a:lnTo>
                  <a:lnTo>
                    <a:pt x="8572" y="2971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9"/>
            <p:cNvSpPr/>
            <p:nvPr/>
          </p:nvSpPr>
          <p:spPr>
            <a:xfrm rot="724461">
              <a:off x="4607723" y="2708483"/>
              <a:ext cx="1107968" cy="514114"/>
            </a:xfrm>
            <a:custGeom>
              <a:avLst/>
              <a:gdLst/>
              <a:ahLst/>
              <a:cxnLst/>
              <a:rect l="l" t="t" r="r" b="b"/>
              <a:pathLst>
                <a:path w="10560" h="4900" extrusionOk="0">
                  <a:moveTo>
                    <a:pt x="6952" y="0"/>
                  </a:moveTo>
                  <a:lnTo>
                    <a:pt x="1" y="4900"/>
                  </a:lnTo>
                  <a:lnTo>
                    <a:pt x="10559" y="1046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9"/>
            <p:cNvSpPr/>
            <p:nvPr/>
          </p:nvSpPr>
          <p:spPr>
            <a:xfrm rot="724461">
              <a:off x="4617060" y="2620208"/>
              <a:ext cx="791735" cy="569932"/>
            </a:xfrm>
            <a:custGeom>
              <a:avLst/>
              <a:gdLst/>
              <a:ahLst/>
              <a:cxnLst/>
              <a:rect l="l" t="t" r="r" b="b"/>
              <a:pathLst>
                <a:path w="7546" h="5432" extrusionOk="0">
                  <a:moveTo>
                    <a:pt x="6952" y="1"/>
                  </a:moveTo>
                  <a:lnTo>
                    <a:pt x="1" y="5432"/>
                  </a:lnTo>
                  <a:lnTo>
                    <a:pt x="7546" y="709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81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" grpId="0"/>
      <p:bldP spid="1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áy chủ – Wikipedia tiếng Việt">
            <a:extLst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01" y="1549745"/>
            <a:ext cx="4756369" cy="30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2945" y="211286"/>
            <a:ext cx="542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23385C"/>
              </a:buClr>
              <a:buSzPts val="2800"/>
            </a:pPr>
            <a:r>
              <a:rPr lang="en-US" sz="2800">
                <a:solidFill>
                  <a:srgbClr val="23385C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Client – Server Model</a:t>
            </a:r>
          </a:p>
        </p:txBody>
      </p:sp>
      <p:sp>
        <p:nvSpPr>
          <p:cNvPr id="9" name="Google Shape;2158;p89" descr="Timeline background shape"/>
          <p:cNvSpPr/>
          <p:nvPr/>
        </p:nvSpPr>
        <p:spPr>
          <a:xfrm>
            <a:off x="55420" y="3241964"/>
            <a:ext cx="3193472" cy="831273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5420" y="3241964"/>
            <a:ext cx="3193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Lato" panose="020B0604020202020204" charset="0"/>
                <a:cs typeface="Lato" panose="020B0604020202020204" charset="0"/>
              </a:rPr>
              <a:t>Which is capable of receiving information or using a specific service from service providers</a:t>
            </a:r>
          </a:p>
          <a:p>
            <a:endParaRPr lang="en-US" b="1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12" name="Google Shape;1918;p89"/>
          <p:cNvSpPr/>
          <p:nvPr/>
        </p:nvSpPr>
        <p:spPr>
          <a:xfrm rot="13886590">
            <a:off x="6409058" y="2009459"/>
            <a:ext cx="425628" cy="553328"/>
          </a:xfrm>
          <a:custGeom>
            <a:avLst/>
            <a:gdLst/>
            <a:ahLst/>
            <a:cxnLst/>
            <a:rect l="l" t="t" r="r" b="b"/>
            <a:pathLst>
              <a:path w="1580" h="1775" extrusionOk="0">
                <a:moveTo>
                  <a:pt x="13" y="0"/>
                </a:moveTo>
                <a:cubicBezTo>
                  <a:pt x="9" y="0"/>
                  <a:pt x="5" y="0"/>
                  <a:pt x="0" y="0"/>
                </a:cubicBezTo>
                <a:lnTo>
                  <a:pt x="0" y="462"/>
                </a:lnTo>
                <a:cubicBezTo>
                  <a:pt x="476" y="462"/>
                  <a:pt x="873" y="844"/>
                  <a:pt x="880" y="1328"/>
                </a:cubicBezTo>
                <a:lnTo>
                  <a:pt x="635" y="1328"/>
                </a:lnTo>
                <a:lnTo>
                  <a:pt x="1089" y="1775"/>
                </a:lnTo>
                <a:lnTo>
                  <a:pt x="1580" y="1328"/>
                </a:lnTo>
                <a:lnTo>
                  <a:pt x="1349" y="1328"/>
                </a:lnTo>
                <a:cubicBezTo>
                  <a:pt x="1335" y="589"/>
                  <a:pt x="743" y="0"/>
                  <a:pt x="13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58;p89" descr="Timeline background shape"/>
          <p:cNvSpPr/>
          <p:nvPr/>
        </p:nvSpPr>
        <p:spPr>
          <a:xfrm rot="10800000">
            <a:off x="5684177" y="1245906"/>
            <a:ext cx="3085983" cy="736379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5975123" y="1314758"/>
            <a:ext cx="29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Lato" panose="020B0604020202020204" charset="0"/>
                <a:cs typeface="Lato" panose="020B0604020202020204" charset="0"/>
              </a:rPr>
              <a:t>It provides information (data) or access to specific services</a:t>
            </a:r>
            <a:endParaRPr lang="en-US" b="1"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052945" y="211286"/>
            <a:ext cx="542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23385C"/>
              </a:buClr>
              <a:buSzPts val="2800"/>
            </a:pPr>
            <a:r>
              <a:rPr lang="en-US" sz="2800">
                <a:solidFill>
                  <a:srgbClr val="23385C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TCP/IP Protocol</a:t>
            </a:r>
          </a:p>
        </p:txBody>
      </p:sp>
      <p:pic>
        <p:nvPicPr>
          <p:cNvPr id="36" name="Picture 4" descr="TCP/IP Model - HeydayTechie">
            <a:extLst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3" y="955587"/>
            <a:ext cx="7438360" cy="36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acher Newsletter by Slidesgo">
  <a:themeElements>
    <a:clrScheme name="Simple Light">
      <a:dk1>
        <a:srgbClr val="F4F0E9"/>
      </a:dk1>
      <a:lt1>
        <a:srgbClr val="18BCBE"/>
      </a:lt1>
      <a:dk2>
        <a:srgbClr val="87D5D6"/>
      </a:dk2>
      <a:lt2>
        <a:srgbClr val="FF6B48"/>
      </a:lt2>
      <a:accent1>
        <a:srgbClr val="FD9279"/>
      </a:accent1>
      <a:accent2>
        <a:srgbClr val="FFC561"/>
      </a:accent2>
      <a:accent3>
        <a:srgbClr val="FFE599"/>
      </a:accent3>
      <a:accent4>
        <a:srgbClr val="23385C"/>
      </a:accent4>
      <a:accent5>
        <a:srgbClr val="EBE6DD"/>
      </a:accent5>
      <a:accent6>
        <a:srgbClr val="FF6B48"/>
      </a:accent6>
      <a:hlink>
        <a:srgbClr val="2338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211</Words>
  <Application>Microsoft Office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Montserrat</vt:lpstr>
      <vt:lpstr>Lexend Deca</vt:lpstr>
      <vt:lpstr>Catamaran</vt:lpstr>
      <vt:lpstr>Black Han Sans</vt:lpstr>
      <vt:lpstr>Titan One</vt:lpstr>
      <vt:lpstr>Encode Sans Medium</vt:lpstr>
      <vt:lpstr>Lato</vt:lpstr>
      <vt:lpstr>Roboto Slab</vt:lpstr>
      <vt:lpstr>Montserrat ExtraBold</vt:lpstr>
      <vt:lpstr>Arial</vt:lpstr>
      <vt:lpstr>Teacher Newsletter by Slidesgo</vt:lpstr>
      <vt:lpstr>BUILD A CHAT PROGRAM USING TCP/IP PROTOCOL </vt:lpstr>
      <vt:lpstr>Table of contents</vt:lpstr>
      <vt:lpstr>INTRODUCTION</vt:lpstr>
      <vt:lpstr>The reason for choosing the topic</vt:lpstr>
      <vt:lpstr>METHODS</vt:lpstr>
      <vt:lpstr>Client-Server</vt:lpstr>
      <vt:lpstr>THEORETICAL BASIS</vt:lpstr>
      <vt:lpstr>PowerPoint Presentation</vt:lpstr>
      <vt:lpstr>PowerPoint Presentation</vt:lpstr>
      <vt:lpstr>System analysis and design</vt:lpstr>
      <vt:lpstr>DEMO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CHAT PROGRAM USING TCP/IP PROTOCOL </dc:title>
  <cp:lastModifiedBy>Admin</cp:lastModifiedBy>
  <cp:revision>31</cp:revision>
  <dcterms:modified xsi:type="dcterms:W3CDTF">2022-02-18T13:35:59Z</dcterms:modified>
</cp:coreProperties>
</file>