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8" r:id="rId3"/>
    <p:sldId id="280" r:id="rId4"/>
    <p:sldId id="282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D2F6B7-4B25-4D8C-98D1-56436E351FFD}">
          <p14:sldIdLst>
            <p14:sldId id="256"/>
            <p14:sldId id="278"/>
            <p14:sldId id="280"/>
            <p14:sldId id="282"/>
            <p14:sldId id="288"/>
            <p14:sldId id="289"/>
            <p14:sldId id="290"/>
            <p14:sldId id="291"/>
            <p14:sldId id="292"/>
          </p14:sldIdLst>
        </p14:section>
        <p14:section name="Untitled Section" id="{6C958FB3-A34B-4905-AFBA-3F3A626E9F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9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19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1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7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5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9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87BD-8117-4B79-9087-7680DE53027D}" type="datetimeFigureOut">
              <a:rPr lang="en-US" smtClean="0"/>
              <a:t>15/03/24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07AFA6-6735-44C8-BBE4-D4F3CE0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6637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KẾT NỐI JAVA_SQLSERVER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4378" y="3697831"/>
            <a:ext cx="9144000" cy="20759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TRÌNH BÀY: TH.S LÊ ANH TÚ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EMAIL:TULA11@FE.EDU.VN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 THOẠI:0984814797</a:t>
            </a:r>
          </a:p>
          <a:p>
            <a:r>
              <a:rPr lang="en-US" dirty="0" smtClean="0"/>
              <a:t>KHOA: ỨNG DỤNG PHẦN MỀM.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8467" y="749808"/>
            <a:ext cx="10232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DATABASE DEMO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04" y="1705840"/>
            <a:ext cx="5819524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/>
          <a:lstStyle/>
          <a:p>
            <a:r>
              <a:rPr lang="en-US" dirty="0" smtClean="0"/>
              <a:t>CÁC BƯỚC THỰC HIỆN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75" y="2437950"/>
            <a:ext cx="4695825" cy="1381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4043" y="1346364"/>
            <a:ext cx="580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BƯỚC 1: TẠO CƠ SỞ DỮ LIỆU CÁC BẢNG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lập</a:t>
            </a:r>
            <a:r>
              <a:rPr lang="en-US" dirty="0" smtClean="0"/>
              <a:t> </a:t>
            </a:r>
            <a:r>
              <a:rPr lang="en-US" dirty="0" err="1" smtClean="0"/>
              <a:t>mối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nhập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975" y="4452707"/>
            <a:ext cx="4714875" cy="219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1975" y="1962161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mục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11975" y="3990645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sản</a:t>
            </a:r>
            <a:r>
              <a:rPr lang="en-US" dirty="0" smtClean="0"/>
              <a:t> </a:t>
            </a:r>
            <a:r>
              <a:rPr lang="en-US" dirty="0" err="1" smtClean="0"/>
              <a:t>phẩm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262" y="3647845"/>
            <a:ext cx="3989387" cy="1609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02262" y="2830221"/>
            <a:ext cx="4042064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Tạo</a:t>
            </a:r>
            <a:r>
              <a:rPr lang="en-US" dirty="0" smtClean="0"/>
              <a:t> </a:t>
            </a:r>
            <a:r>
              <a:rPr lang="en-US" dirty="0" err="1" smtClean="0"/>
              <a:t>bảng</a:t>
            </a:r>
            <a:r>
              <a:rPr lang="en-US" dirty="0" smtClean="0"/>
              <a:t> </a:t>
            </a:r>
            <a:r>
              <a:rPr lang="en-US" dirty="0" err="1" smtClean="0"/>
              <a:t>người</a:t>
            </a:r>
            <a:r>
              <a:rPr lang="en-US" dirty="0" smtClean="0"/>
              <a:t> </a:t>
            </a:r>
            <a:r>
              <a:rPr lang="en-US" dirty="0" err="1" smtClean="0"/>
              <a:t>dùng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7" y="961644"/>
            <a:ext cx="4448175" cy="129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9192" y="384048"/>
            <a:ext cx="49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Nhập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thô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77" y="2465309"/>
            <a:ext cx="6447663" cy="2006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168" y="4679681"/>
            <a:ext cx="5391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LỚP DAO (</a:t>
            </a:r>
            <a:r>
              <a:rPr lang="en-US" dirty="0"/>
              <a:t>Data Access Object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,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vấn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12" y="1905000"/>
            <a:ext cx="2675824" cy="1160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2924" y="3373476"/>
            <a:ext cx="8514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lớp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: </a:t>
            </a:r>
            <a:r>
              <a:rPr lang="en-US" dirty="0" err="1" smtClean="0"/>
              <a:t>phải</a:t>
            </a:r>
            <a:r>
              <a:rPr lang="en-US" dirty="0" smtClean="0"/>
              <a:t> add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viện</a:t>
            </a:r>
            <a:r>
              <a:rPr lang="en-US" dirty="0" smtClean="0"/>
              <a:t>: download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tải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̀ sqljdbc4.jar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bằng</a:t>
            </a:r>
            <a:r>
              <a:rPr lang="en-US" dirty="0" smtClean="0"/>
              <a:t> tool</a:t>
            </a:r>
          </a:p>
          <a:p>
            <a:r>
              <a:rPr lang="en-US" dirty="0" err="1" smtClean="0"/>
              <a:t>Vào</a:t>
            </a:r>
            <a:r>
              <a:rPr lang="en-US" dirty="0" smtClean="0"/>
              <a:t> windows </a:t>
            </a:r>
            <a:r>
              <a:rPr lang="en-US" dirty="0" smtClean="0">
                <a:sym typeface="Wingdings" panose="05000000000000000000" pitchFamily="2" charset="2"/>
              </a:rPr>
              <a:t> service  click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driver  new driver  add  </a:t>
            </a:r>
            <a:r>
              <a:rPr lang="en-US" dirty="0" err="1" smtClean="0">
                <a:sym typeface="Wingdings" panose="05000000000000000000" pitchFamily="2" charset="2"/>
              </a:rPr>
              <a:t>tìm</a:t>
            </a:r>
            <a:r>
              <a:rPr lang="en-US" dirty="0" smtClean="0">
                <a:sym typeface="Wingdings" panose="05000000000000000000" pitchFamily="2" charset="2"/>
              </a:rPr>
              <a:t> file sqljdbc4.jar  </a:t>
            </a:r>
            <a:r>
              <a:rPr lang="en-US" dirty="0" err="1" smtClean="0">
                <a:sym typeface="Wingdings" panose="05000000000000000000" pitchFamily="2" charset="2"/>
              </a:rPr>
              <a:t>sau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add </a:t>
            </a:r>
            <a:r>
              <a:rPr lang="en-US" dirty="0" err="1" smtClean="0">
                <a:sym typeface="Wingdings" panose="05000000000000000000" pitchFamily="2" charset="2"/>
              </a:rPr>
              <a:t>xong</a:t>
            </a:r>
            <a:r>
              <a:rPr lang="en-US" dirty="0" smtClean="0">
                <a:sym typeface="Wingdings" panose="05000000000000000000" pitchFamily="2" charset="2"/>
              </a:rPr>
              <a:t> click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Microsoft </a:t>
            </a:r>
            <a:r>
              <a:rPr lang="en-US" dirty="0" err="1" smtClean="0">
                <a:sym typeface="Wingdings" panose="05000000000000000000" pitchFamily="2" charset="2"/>
              </a:rPr>
              <a:t>sql</a:t>
            </a:r>
            <a:r>
              <a:rPr lang="en-US" dirty="0" smtClean="0">
                <a:sym typeface="Wingdings" panose="05000000000000000000" pitchFamily="2" charset="2"/>
              </a:rPr>
              <a:t> server .. connect using 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65" y="470622"/>
            <a:ext cx="5724525" cy="475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0200" y="5766955"/>
            <a:ext cx="1032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Điền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r>
              <a:rPr lang="en-US" dirty="0" smtClean="0"/>
              <a:t>́ </a:t>
            </a:r>
            <a:r>
              <a:rPr lang="en-US" dirty="0" err="1" smtClean="0"/>
              <a:t>thư</a:t>
            </a:r>
            <a:r>
              <a:rPr lang="en-US" dirty="0" smtClean="0"/>
              <a:t>̉ </a:t>
            </a:r>
            <a:r>
              <a:rPr lang="en-US" dirty="0" err="1" smtClean="0"/>
              <a:t>kiểm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̣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sqlsever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nhấn</a:t>
            </a:r>
            <a:r>
              <a:rPr lang="en-US" dirty="0" smtClean="0">
                <a:sym typeface="Wingdings" panose="05000000000000000000" pitchFamily="2" charset="2"/>
              </a:rPr>
              <a:t> test connection</a:t>
            </a:r>
          </a:p>
          <a:p>
            <a:r>
              <a:rPr lang="en-US" dirty="0"/>
              <a:t>SQLServerManager14.msc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9767455" y="470622"/>
            <a:ext cx="1381990" cy="1534823"/>
          </a:xfrm>
          <a:prstGeom prst="wedgeRectCallout">
            <a:avLst>
              <a:gd name="adj1" fmla="val -113314"/>
              <a:gd name="adj2" fmla="val 36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Cổng</a:t>
            </a:r>
            <a:r>
              <a:rPr lang="en-US" dirty="0" smtClean="0"/>
              <a:t> </a:t>
            </a:r>
            <a:r>
              <a:rPr lang="en-US" dirty="0" err="1" smtClean="0"/>
              <a:t>mặc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1433 </a:t>
            </a:r>
            <a:r>
              <a:rPr lang="en-US" dirty="0" err="1" smtClean="0"/>
              <a:t>hoặc</a:t>
            </a:r>
            <a:r>
              <a:rPr lang="en-US" dirty="0" smtClean="0"/>
              <a:t> 50591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571843" y="751177"/>
            <a:ext cx="1381990" cy="1534823"/>
          </a:xfrm>
          <a:prstGeom prst="wedgeRectCallout">
            <a:avLst>
              <a:gd name="adj1" fmla="val 83679"/>
              <a:gd name="adj2" fmla="val 34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TÊN CSDL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1395198" y="3259066"/>
            <a:ext cx="1381990" cy="1534823"/>
          </a:xfrm>
          <a:prstGeom prst="wedgeRectCallout">
            <a:avLst>
              <a:gd name="adj1" fmla="val 83679"/>
              <a:gd name="adj2" fmla="val 34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Csdl</a:t>
            </a:r>
            <a:r>
              <a:rPr lang="en-US" dirty="0" smtClean="0"/>
              <a:t> test </a:t>
            </a:r>
            <a:r>
              <a:rPr lang="en-US" dirty="0" err="1" smtClean="0"/>
              <a:t>thành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cổng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mình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là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mục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configuration manager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53" y="1364673"/>
            <a:ext cx="5585547" cy="50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25" y="1383289"/>
            <a:ext cx="10734675" cy="4257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9745" y="436418"/>
            <a:ext cx="701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viê</a:t>
            </a:r>
            <a:r>
              <a:rPr lang="en-US" dirty="0" smtClean="0"/>
              <a:t>̣ sqljdbc4.jar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ứng</a:t>
            </a:r>
            <a:r>
              <a:rPr lang="en-US" dirty="0" smtClean="0"/>
              <a:t> </a:t>
            </a:r>
            <a:r>
              <a:rPr lang="en-US" dirty="0" err="1" smtClean="0"/>
              <a:t>dụng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ta click </a:t>
            </a:r>
            <a:r>
              <a:rPr lang="en-US" dirty="0" err="1" smtClean="0">
                <a:sym typeface="Wingdings" panose="05000000000000000000" pitchFamily="2" charset="2"/>
              </a:rPr>
              <a:t>chuột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phải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vào</a:t>
            </a:r>
            <a:r>
              <a:rPr lang="en-US" dirty="0" smtClean="0">
                <a:sym typeface="Wingdings" panose="05000000000000000000" pitchFamily="2" charset="2"/>
              </a:rPr>
              <a:t> libraries  </a:t>
            </a:r>
            <a:r>
              <a:rPr lang="en-US" dirty="0" err="1" smtClean="0">
                <a:sym typeface="Wingdings" panose="05000000000000000000" pitchFamily="2" charset="2"/>
              </a:rPr>
              <a:t>chọn</a:t>
            </a:r>
            <a:r>
              <a:rPr lang="en-US" dirty="0" smtClean="0">
                <a:sym typeface="Wingdings" panose="05000000000000000000" pitchFamily="2" charset="2"/>
              </a:rPr>
              <a:t> add/jar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Viết</a:t>
            </a:r>
            <a:r>
              <a:rPr lang="en-US" dirty="0" smtClean="0"/>
              <a:t> </a:t>
            </a:r>
            <a:r>
              <a:rPr lang="en-US" dirty="0" err="1" smtClean="0"/>
              <a:t>hàm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̉ </a:t>
            </a:r>
            <a:r>
              <a:rPr lang="en-US" dirty="0" err="1" smtClean="0"/>
              <a:t>dư</a:t>
            </a:r>
            <a:r>
              <a:rPr lang="en-US" dirty="0" smtClean="0"/>
              <a:t>̃ </a:t>
            </a:r>
            <a:r>
              <a:rPr lang="en-US" dirty="0" err="1" smtClean="0"/>
              <a:t>liệu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class ketnoicsdl.java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96" y="1822738"/>
            <a:ext cx="10195198" cy="41000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608118" y="2067791"/>
            <a:ext cx="633846" cy="3221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847</TotalTime>
  <Words>221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Wisp</vt:lpstr>
      <vt:lpstr>HƯỚNG DẪN KẾT NỐI JAVA_SQLSERVER</vt:lpstr>
      <vt:lpstr>PowerPoint Presentation</vt:lpstr>
      <vt:lpstr>CÁC BƯỚC THỰC HIỆN</vt:lpstr>
      <vt:lpstr>PowerPoint Presentation</vt:lpstr>
      <vt:lpstr>LỚP DAO (Data Access Object) kết nối, truy vấn cơ sở dữ liệu </vt:lpstr>
      <vt:lpstr>PowerPoint Presentation</vt:lpstr>
      <vt:lpstr>Xem port cổng máy mình là bao nhiêu Ta vào mục: sql server configuration manager </vt:lpstr>
      <vt:lpstr>PowerPoint Presentation</vt:lpstr>
      <vt:lpstr>Viết hàm kết nối cơ sở dữ liệu cho class ketnoicsdl.java như sau: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BƯỚC HƯỚNG DẪN LÀM SERVER WEB</dc:title>
  <dc:creator>Admin</dc:creator>
  <cp:lastModifiedBy>Admin</cp:lastModifiedBy>
  <cp:revision>163</cp:revision>
  <dcterms:created xsi:type="dcterms:W3CDTF">2019-10-18T09:36:22Z</dcterms:created>
  <dcterms:modified xsi:type="dcterms:W3CDTF">2024-03-15T06:47:44Z</dcterms:modified>
</cp:coreProperties>
</file>