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303" r:id="rId6"/>
    <p:sldId id="304" r:id="rId7"/>
    <p:sldId id="297" r:id="rId8"/>
    <p:sldId id="305" r:id="rId9"/>
    <p:sldId id="306" r:id="rId10"/>
  </p:sldIdLst>
  <p:sldSz cx="9144000" cy="5143500" type="screen16x9"/>
  <p:notesSz cx="6858000" cy="9144000"/>
  <p:embeddedFontLst>
    <p:embeddedFont>
      <p:font typeface="Chivo Light" panose="020B0604020202020204" charset="0"/>
      <p:regular r:id="rId12"/>
      <p:bold r:id="rId13"/>
      <p:italic r:id="rId14"/>
      <p:boldItalic r:id="rId15"/>
    </p:embeddedFont>
    <p:embeddedFont>
      <p:font typeface="Shadows Into Light Two" panose="02000506000000020004" pitchFamily="2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06C2433-2A09-4A8F-891E-BF9CFDDF90E9}">
          <p14:sldIdLst>
            <p14:sldId id="256"/>
            <p14:sldId id="257"/>
            <p14:sldId id="260"/>
            <p14:sldId id="258"/>
            <p14:sldId id="303"/>
            <p14:sldId id="304"/>
            <p14:sldId id="297"/>
            <p14:sldId id="305"/>
            <p14:sldId id="30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F2087D-36F3-467C-AF89-079C7399BDB8}">
  <a:tblStyle styleId="{87F2087D-36F3-467C-AF89-079C7399BD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169A5A5-A56F-4BE8-AC51-C8CF7680FB1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952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727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211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470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65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-679074">
            <a:off x="7424169" y="1110641"/>
            <a:ext cx="265609" cy="349478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389031" y="-184381"/>
            <a:ext cx="971249" cy="983625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519519" y="94934"/>
            <a:ext cx="419672" cy="425019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8336996">
            <a:off x="4243138" y="-22224"/>
            <a:ext cx="467049" cy="473000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3778801">
            <a:off x="8116057" y="3817380"/>
            <a:ext cx="580177" cy="587409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6668499">
            <a:off x="5293109" y="3771186"/>
            <a:ext cx="892234" cy="662795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3835491">
            <a:off x="5235980" y="3951326"/>
            <a:ext cx="467040" cy="423284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-6648350">
            <a:off x="8451648" y="629713"/>
            <a:ext cx="922830" cy="757732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2488733">
            <a:off x="6365042" y="2437342"/>
            <a:ext cx="993792" cy="738164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617181" y="4283744"/>
            <a:ext cx="971249" cy="983625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1676400" y="1412350"/>
            <a:ext cx="4637700" cy="23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" name="Google Shape;21;p2"/>
          <p:cNvSpPr/>
          <p:nvPr/>
        </p:nvSpPr>
        <p:spPr>
          <a:xfrm rot="-10736906">
            <a:off x="8409586" y="2375711"/>
            <a:ext cx="825227" cy="747788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-9528265">
            <a:off x="8474418" y="2733034"/>
            <a:ext cx="419693" cy="42504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73523" y="349101"/>
            <a:ext cx="467067" cy="478170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5760012" y="159538"/>
            <a:ext cx="971255" cy="1011985"/>
          </a:xfrm>
          <a:custGeom>
            <a:avLst/>
            <a:gdLst/>
            <a:ahLst/>
            <a:cxnLst/>
            <a:rect l="l" t="t" r="r" b="b"/>
            <a:pathLst>
              <a:path w="19959" h="20796" extrusionOk="0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3741321">
            <a:off x="5765601" y="-92132"/>
            <a:ext cx="547361" cy="560373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-267953" y="1365498"/>
            <a:ext cx="1131662" cy="1025467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331131" y="2051184"/>
            <a:ext cx="419672" cy="425019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0592599">
            <a:off x="3091737" y="4454947"/>
            <a:ext cx="1090400" cy="809981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-7924870">
            <a:off x="339964" y="3032930"/>
            <a:ext cx="841224" cy="624898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-1232320">
            <a:off x="908097" y="2912232"/>
            <a:ext cx="341366" cy="349481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5969070">
            <a:off x="976107" y="4357729"/>
            <a:ext cx="825137" cy="83565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1319022">
            <a:off x="-115268" y="1393270"/>
            <a:ext cx="747678" cy="1170967"/>
          </a:xfrm>
          <a:custGeom>
            <a:avLst/>
            <a:gdLst/>
            <a:ahLst/>
            <a:cxnLst/>
            <a:rect l="l" t="t" r="r" b="b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2220874" y="-212399"/>
            <a:ext cx="1016948" cy="1039666"/>
          </a:xfrm>
          <a:custGeom>
            <a:avLst/>
            <a:gdLst/>
            <a:ahLst/>
            <a:cxnLst/>
            <a:rect l="l" t="t" r="r" b="b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-10076712">
            <a:off x="8276016" y="2450651"/>
            <a:ext cx="930331" cy="696680"/>
          </a:xfrm>
          <a:custGeom>
            <a:avLst/>
            <a:gdLst/>
            <a:ahLst/>
            <a:cxnLst/>
            <a:rect l="l" t="t" r="r" b="b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-9290225">
            <a:off x="5567287" y="240208"/>
            <a:ext cx="943922" cy="1037964"/>
          </a:xfrm>
          <a:custGeom>
            <a:avLst/>
            <a:gdLst/>
            <a:ahLst/>
            <a:cxnLst/>
            <a:rect l="l" t="t" r="r" b="b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831654">
            <a:off x="2857171" y="4159157"/>
            <a:ext cx="1190515" cy="1068860"/>
          </a:xfrm>
          <a:custGeom>
            <a:avLst/>
            <a:gdLst/>
            <a:ahLst/>
            <a:cxnLst/>
            <a:rect l="l" t="t" r="r" b="b"/>
            <a:pathLst>
              <a:path w="43861" h="39379" extrusionOk="0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-1232584">
            <a:off x="956194" y="3077566"/>
            <a:ext cx="267636" cy="288754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-2062504">
            <a:off x="499387" y="2832699"/>
            <a:ext cx="348730" cy="893729"/>
          </a:xfrm>
          <a:custGeom>
            <a:avLst/>
            <a:gdLst/>
            <a:ahLst/>
            <a:cxnLst/>
            <a:rect l="l" t="t" r="r" b="b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734338" y="402317"/>
            <a:ext cx="556340" cy="424970"/>
          </a:xfrm>
          <a:custGeom>
            <a:avLst/>
            <a:gdLst/>
            <a:ahLst/>
            <a:cxnLst/>
            <a:rect l="l" t="t" r="r" b="b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 rot="-7406387">
            <a:off x="1005078" y="4425379"/>
            <a:ext cx="609879" cy="937524"/>
          </a:xfrm>
          <a:custGeom>
            <a:avLst/>
            <a:gdLst/>
            <a:ahLst/>
            <a:cxnLst/>
            <a:rect l="l" t="t" r="r" b="b"/>
            <a:pathLst>
              <a:path w="22469" h="34540" extrusionOk="0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461285" y="4408739"/>
            <a:ext cx="953706" cy="858029"/>
          </a:xfrm>
          <a:custGeom>
            <a:avLst/>
            <a:gdLst/>
            <a:ahLst/>
            <a:cxnLst/>
            <a:rect l="l" t="t" r="r" b="b"/>
            <a:pathLst>
              <a:path w="35137" h="31612" extrusionOk="0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42" name="Google Shape;42;p2"/>
          <p:cNvSpPr/>
          <p:nvPr/>
        </p:nvSpPr>
        <p:spPr>
          <a:xfrm rot="3778908">
            <a:off x="8250490" y="3581090"/>
            <a:ext cx="405505" cy="713678"/>
          </a:xfrm>
          <a:custGeom>
            <a:avLst/>
            <a:gdLst/>
            <a:ahLst/>
            <a:cxnLst/>
            <a:rect l="l" t="t" r="r" b="b"/>
            <a:pathLst>
              <a:path w="14940" h="26294" extrusionOk="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43" name="Google Shape;43;p2"/>
          <p:cNvSpPr/>
          <p:nvPr/>
        </p:nvSpPr>
        <p:spPr>
          <a:xfrm rot="8336858">
            <a:off x="4172244" y="-119327"/>
            <a:ext cx="588749" cy="690936"/>
          </a:xfrm>
          <a:custGeom>
            <a:avLst/>
            <a:gdLst/>
            <a:ahLst/>
            <a:cxnLst/>
            <a:rect l="l" t="t" r="r" b="b"/>
            <a:pathLst>
              <a:path w="21692" h="25457" extrusionOk="0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44" name="Google Shape;44;p2"/>
          <p:cNvSpPr/>
          <p:nvPr/>
        </p:nvSpPr>
        <p:spPr>
          <a:xfrm rot="-2801891">
            <a:off x="8349992" y="393255"/>
            <a:ext cx="742845" cy="1166149"/>
          </a:xfrm>
          <a:custGeom>
            <a:avLst/>
            <a:gdLst/>
            <a:ahLst/>
            <a:cxnLst/>
            <a:rect l="l" t="t" r="r" b="b"/>
            <a:pathLst>
              <a:path w="27369" h="42965" extrusionOk="0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6400478" y="2182183"/>
            <a:ext cx="872604" cy="952077"/>
          </a:xfrm>
          <a:custGeom>
            <a:avLst/>
            <a:gdLst/>
            <a:ahLst/>
            <a:cxnLst/>
            <a:rect l="l" t="t" r="r" b="b"/>
            <a:pathLst>
              <a:path w="32149" h="35077" extrusionOk="0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46" name="Google Shape;46;p2"/>
          <p:cNvSpPr/>
          <p:nvPr/>
        </p:nvSpPr>
        <p:spPr>
          <a:xfrm rot="-3835551">
            <a:off x="5103883" y="3888224"/>
            <a:ext cx="1036432" cy="603375"/>
          </a:xfrm>
          <a:custGeom>
            <a:avLst/>
            <a:gdLst/>
            <a:ahLst/>
            <a:cxnLst/>
            <a:rect l="l" t="t" r="r" b="b"/>
            <a:pathLst>
              <a:path w="38185" h="22230" extrusionOk="0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47" name="Google Shape;47;p2"/>
          <p:cNvSpPr/>
          <p:nvPr/>
        </p:nvSpPr>
        <p:spPr>
          <a:xfrm rot="788743">
            <a:off x="7507728" y="1267182"/>
            <a:ext cx="341357" cy="349472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 rot="788424">
            <a:off x="7600966" y="1268367"/>
            <a:ext cx="222930" cy="240520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 rot="-3998065">
            <a:off x="7374395" y="1063551"/>
            <a:ext cx="267634" cy="288752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 rot="575490">
            <a:off x="8469081" y="3874407"/>
            <a:ext cx="345878" cy="608736"/>
          </a:xfrm>
          <a:custGeom>
            <a:avLst/>
            <a:gdLst/>
            <a:ahLst/>
            <a:cxnLst/>
            <a:rect l="l" t="t" r="r" b="b"/>
            <a:pathLst>
              <a:path w="14940" h="26294" extrusionOk="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 rot="2523318">
            <a:off x="218693" y="-460740"/>
            <a:ext cx="5327395" cy="5454036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ctrTitle"/>
          </p:nvPr>
        </p:nvSpPr>
        <p:spPr>
          <a:xfrm>
            <a:off x="685800" y="1583350"/>
            <a:ext cx="4437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subTitle" idx="1"/>
          </p:nvPr>
        </p:nvSpPr>
        <p:spPr>
          <a:xfrm>
            <a:off x="685800" y="2840051"/>
            <a:ext cx="4437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3"/>
          <p:cNvSpPr/>
          <p:nvPr/>
        </p:nvSpPr>
        <p:spPr>
          <a:xfrm rot="6668499">
            <a:off x="5293109" y="3771186"/>
            <a:ext cx="892234" cy="662795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-3835491">
            <a:off x="5235980" y="3951326"/>
            <a:ext cx="467040" cy="423284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rot="-6648350">
            <a:off x="8451648" y="629713"/>
            <a:ext cx="922830" cy="757732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rot="-2488733">
            <a:off x="8249054" y="3830167"/>
            <a:ext cx="993792" cy="738164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rot="-10736906">
            <a:off x="8409586" y="2375711"/>
            <a:ext cx="825227" cy="747788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rot="-9528265">
            <a:off x="8474418" y="2733034"/>
            <a:ext cx="419693" cy="42504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rot="10491037">
            <a:off x="6391016" y="2371566"/>
            <a:ext cx="971233" cy="1011962"/>
          </a:xfrm>
          <a:custGeom>
            <a:avLst/>
            <a:gdLst/>
            <a:ahLst/>
            <a:cxnLst/>
            <a:rect l="l" t="t" r="r" b="b"/>
            <a:pathLst>
              <a:path w="19959" h="20796" extrusionOk="0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rot="-7367623">
            <a:off x="6851320" y="3054382"/>
            <a:ext cx="547355" cy="560366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rot="-10076712">
            <a:off x="8276016" y="2450651"/>
            <a:ext cx="930331" cy="696680"/>
          </a:xfrm>
          <a:custGeom>
            <a:avLst/>
            <a:gdLst/>
            <a:ahLst/>
            <a:cxnLst/>
            <a:rect l="l" t="t" r="r" b="b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rot="1200934">
            <a:off x="6601793" y="2246758"/>
            <a:ext cx="943967" cy="1038014"/>
          </a:xfrm>
          <a:custGeom>
            <a:avLst/>
            <a:gdLst/>
            <a:ahLst/>
            <a:cxnLst/>
            <a:rect l="l" t="t" r="r" b="b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rot="-2801891">
            <a:off x="8349992" y="393255"/>
            <a:ext cx="742845" cy="1166149"/>
          </a:xfrm>
          <a:custGeom>
            <a:avLst/>
            <a:gdLst/>
            <a:ahLst/>
            <a:cxnLst/>
            <a:rect l="l" t="t" r="r" b="b"/>
            <a:pathLst>
              <a:path w="27369" h="42965" extrusionOk="0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8284491" y="3575008"/>
            <a:ext cx="872604" cy="952077"/>
          </a:xfrm>
          <a:custGeom>
            <a:avLst/>
            <a:gdLst/>
            <a:ahLst/>
            <a:cxnLst/>
            <a:rect l="l" t="t" r="r" b="b"/>
            <a:pathLst>
              <a:path w="32149" h="35077" extrusionOk="0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67" name="Google Shape;67;p3"/>
          <p:cNvSpPr/>
          <p:nvPr/>
        </p:nvSpPr>
        <p:spPr>
          <a:xfrm rot="-3835551">
            <a:off x="5103883" y="3888224"/>
            <a:ext cx="1036432" cy="603375"/>
          </a:xfrm>
          <a:custGeom>
            <a:avLst/>
            <a:gdLst/>
            <a:ahLst/>
            <a:cxnLst/>
            <a:rect l="l" t="t" r="r" b="b"/>
            <a:pathLst>
              <a:path w="38185" h="22230" extrusionOk="0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6582643" y="4211269"/>
            <a:ext cx="971249" cy="983625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713131" y="4490584"/>
            <a:ext cx="419672" cy="425019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6414486" y="4183251"/>
            <a:ext cx="1016948" cy="1039666"/>
          </a:xfrm>
          <a:custGeom>
            <a:avLst/>
            <a:gdLst/>
            <a:ahLst/>
            <a:cxnLst/>
            <a:rect l="l" t="t" r="r" b="b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7377098" y="1171526"/>
            <a:ext cx="467067" cy="478170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>
            <a:off x="7237913" y="1224742"/>
            <a:ext cx="556340" cy="424970"/>
          </a:xfrm>
          <a:custGeom>
            <a:avLst/>
            <a:gdLst/>
            <a:ahLst/>
            <a:cxnLst/>
            <a:rect l="l" t="t" r="r" b="b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7924870">
            <a:off x="7177227" y="-141770"/>
            <a:ext cx="841224" cy="624898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1232320">
            <a:off x="7745360" y="-262468"/>
            <a:ext cx="341366" cy="349481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1232584">
            <a:off x="7793456" y="-97134"/>
            <a:ext cx="267636" cy="288754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-2062504">
            <a:off x="7336649" y="-342001"/>
            <a:ext cx="348730" cy="893729"/>
          </a:xfrm>
          <a:custGeom>
            <a:avLst/>
            <a:gdLst/>
            <a:ahLst/>
            <a:cxnLst/>
            <a:rect l="l" t="t" r="r" b="b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>
            <a:off x="5668109" y="395336"/>
            <a:ext cx="1131662" cy="1025467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>
            <a:off x="6267194" y="1081021"/>
            <a:ext cx="419672" cy="425019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1319022">
            <a:off x="5820795" y="423107"/>
            <a:ext cx="747678" cy="1170967"/>
          </a:xfrm>
          <a:custGeom>
            <a:avLst/>
            <a:gdLst/>
            <a:ahLst/>
            <a:cxnLst/>
            <a:rect l="l" t="t" r="r" b="b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5"/>
          <p:cNvSpPr/>
          <p:nvPr/>
        </p:nvSpPr>
        <p:spPr>
          <a:xfrm rot="-1209093">
            <a:off x="8469092" y="4079246"/>
            <a:ext cx="679239" cy="615500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8683513" y="4020672"/>
            <a:ext cx="345449" cy="34985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7062483" y="-109725"/>
            <a:ext cx="384463" cy="393602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8514400" y="1635650"/>
            <a:ext cx="799508" cy="833036"/>
          </a:xfrm>
          <a:custGeom>
            <a:avLst/>
            <a:gdLst/>
            <a:ahLst/>
            <a:cxnLst/>
            <a:rect l="l" t="t" r="r" b="b"/>
            <a:pathLst>
              <a:path w="19959" h="20796" extrusionOk="0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"/>
          <p:cNvSpPr/>
          <p:nvPr/>
        </p:nvSpPr>
        <p:spPr>
          <a:xfrm rot="3741344">
            <a:off x="8518998" y="1428487"/>
            <a:ext cx="450561" cy="461272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7044713" y="810002"/>
            <a:ext cx="931540" cy="844124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7537849" y="1374425"/>
            <a:ext cx="345449" cy="34985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"/>
          <p:cNvSpPr/>
          <p:nvPr/>
        </p:nvSpPr>
        <p:spPr>
          <a:xfrm rot="-6335216">
            <a:off x="6865825" y="4552660"/>
            <a:ext cx="897579" cy="666691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"/>
          <p:cNvSpPr/>
          <p:nvPr/>
        </p:nvSpPr>
        <p:spPr>
          <a:xfrm>
            <a:off x="7911874" y="-130475"/>
            <a:ext cx="799495" cy="809683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-6692267">
            <a:off x="6791890" y="2390364"/>
            <a:ext cx="692490" cy="514359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7317552" y="2396424"/>
            <a:ext cx="281001" cy="287681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7663638" y="3147400"/>
            <a:ext cx="679244" cy="687899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318871">
            <a:off x="7170415" y="832860"/>
            <a:ext cx="615466" cy="963905"/>
          </a:xfrm>
          <a:custGeom>
            <a:avLst/>
            <a:gdLst/>
            <a:ahLst/>
            <a:cxnLst/>
            <a:rect l="l" t="t" r="r" b="b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7773455" y="-153538"/>
            <a:ext cx="837106" cy="855807"/>
          </a:xfrm>
          <a:custGeom>
            <a:avLst/>
            <a:gdLst/>
            <a:ahLst/>
            <a:cxnLst/>
            <a:rect l="l" t="t" r="r" b="b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-548659">
            <a:off x="8473306" y="4038279"/>
            <a:ext cx="765854" cy="573511"/>
          </a:xfrm>
          <a:custGeom>
            <a:avLst/>
            <a:gdLst/>
            <a:ahLst/>
            <a:cxnLst/>
            <a:rect l="l" t="t" r="r" b="b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-9290062">
            <a:off x="8355791" y="1702057"/>
            <a:ext cx="776981" cy="854390"/>
          </a:xfrm>
          <a:custGeom>
            <a:avLst/>
            <a:gdLst/>
            <a:ahLst/>
            <a:cxnLst/>
            <a:rect l="l" t="t" r="r" b="b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"/>
          <p:cNvSpPr/>
          <p:nvPr/>
        </p:nvSpPr>
        <p:spPr>
          <a:xfrm rot="5503490">
            <a:off x="6926605" y="4268854"/>
            <a:ext cx="979970" cy="879830"/>
          </a:xfrm>
          <a:custGeom>
            <a:avLst/>
            <a:gdLst/>
            <a:ahLst/>
            <a:cxnLst/>
            <a:rect l="l" t="t" r="r" b="b"/>
            <a:pathLst>
              <a:path w="43861" h="39379" extrusionOk="0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7317562" y="2528710"/>
            <a:ext cx="220297" cy="237680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 rot="-830047">
            <a:off x="6946689" y="2203902"/>
            <a:ext cx="287064" cy="735692"/>
          </a:xfrm>
          <a:custGeom>
            <a:avLst/>
            <a:gdLst/>
            <a:ahLst/>
            <a:cxnLst/>
            <a:rect l="l" t="t" r="r" b="b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"/>
          <p:cNvSpPr/>
          <p:nvPr/>
        </p:nvSpPr>
        <p:spPr>
          <a:xfrm>
            <a:off x="6947912" y="-65921"/>
            <a:ext cx="457954" cy="349817"/>
          </a:xfrm>
          <a:custGeom>
            <a:avLst/>
            <a:gdLst/>
            <a:ahLst/>
            <a:cxnLst/>
            <a:rect l="l" t="t" r="r" b="b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 rot="8224608">
            <a:off x="7859223" y="3153271"/>
            <a:ext cx="501993" cy="771678"/>
          </a:xfrm>
          <a:custGeom>
            <a:avLst/>
            <a:gdLst/>
            <a:ahLst/>
            <a:cxnLst/>
            <a:rect l="l" t="t" r="r" b="b"/>
            <a:pathLst>
              <a:path w="22469" h="34540" extrusionOk="0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984700" cy="3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༝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/>
          <p:nvPr/>
        </p:nvSpPr>
        <p:spPr>
          <a:xfrm rot="-1209093">
            <a:off x="8469092" y="4079246"/>
            <a:ext cx="679239" cy="615500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8683513" y="4020672"/>
            <a:ext cx="345449" cy="34985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7062483" y="-109725"/>
            <a:ext cx="384463" cy="393602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514400" y="1635650"/>
            <a:ext cx="799508" cy="833036"/>
          </a:xfrm>
          <a:custGeom>
            <a:avLst/>
            <a:gdLst/>
            <a:ahLst/>
            <a:cxnLst/>
            <a:rect l="l" t="t" r="r" b="b"/>
            <a:pathLst>
              <a:path w="19959" h="20796" extrusionOk="0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 rot="3741344">
            <a:off x="8518998" y="1428487"/>
            <a:ext cx="450561" cy="461272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044713" y="810002"/>
            <a:ext cx="931540" cy="844124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537849" y="1374425"/>
            <a:ext cx="345449" cy="34985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 rot="-6335216">
            <a:off x="6865825" y="4552660"/>
            <a:ext cx="897579" cy="666691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7911874" y="-130475"/>
            <a:ext cx="799495" cy="809683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"/>
          <p:cNvSpPr/>
          <p:nvPr/>
        </p:nvSpPr>
        <p:spPr>
          <a:xfrm rot="-6692267">
            <a:off x="6791890" y="2390364"/>
            <a:ext cx="692490" cy="514359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7"/>
          <p:cNvSpPr/>
          <p:nvPr/>
        </p:nvSpPr>
        <p:spPr>
          <a:xfrm>
            <a:off x="7317552" y="2396424"/>
            <a:ext cx="281001" cy="287681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"/>
          <p:cNvSpPr/>
          <p:nvPr/>
        </p:nvSpPr>
        <p:spPr>
          <a:xfrm>
            <a:off x="7663638" y="3147400"/>
            <a:ext cx="679244" cy="687899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7"/>
          <p:cNvSpPr/>
          <p:nvPr/>
        </p:nvSpPr>
        <p:spPr>
          <a:xfrm rot="1318871">
            <a:off x="7170415" y="832860"/>
            <a:ext cx="615466" cy="963905"/>
          </a:xfrm>
          <a:custGeom>
            <a:avLst/>
            <a:gdLst/>
            <a:ahLst/>
            <a:cxnLst/>
            <a:rect l="l" t="t" r="r" b="b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"/>
          <p:cNvSpPr/>
          <p:nvPr/>
        </p:nvSpPr>
        <p:spPr>
          <a:xfrm>
            <a:off x="7773455" y="-153538"/>
            <a:ext cx="837106" cy="855807"/>
          </a:xfrm>
          <a:custGeom>
            <a:avLst/>
            <a:gdLst/>
            <a:ahLst/>
            <a:cxnLst/>
            <a:rect l="l" t="t" r="r" b="b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"/>
          <p:cNvSpPr/>
          <p:nvPr/>
        </p:nvSpPr>
        <p:spPr>
          <a:xfrm rot="-548659">
            <a:off x="8473306" y="4038279"/>
            <a:ext cx="765854" cy="573511"/>
          </a:xfrm>
          <a:custGeom>
            <a:avLst/>
            <a:gdLst/>
            <a:ahLst/>
            <a:cxnLst/>
            <a:rect l="l" t="t" r="r" b="b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"/>
          <p:cNvSpPr/>
          <p:nvPr/>
        </p:nvSpPr>
        <p:spPr>
          <a:xfrm rot="-9290062">
            <a:off x="8355791" y="1702057"/>
            <a:ext cx="776981" cy="854390"/>
          </a:xfrm>
          <a:custGeom>
            <a:avLst/>
            <a:gdLst/>
            <a:ahLst/>
            <a:cxnLst/>
            <a:rect l="l" t="t" r="r" b="b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7"/>
          <p:cNvSpPr/>
          <p:nvPr/>
        </p:nvSpPr>
        <p:spPr>
          <a:xfrm rot="5503490">
            <a:off x="6926605" y="4268854"/>
            <a:ext cx="979970" cy="879830"/>
          </a:xfrm>
          <a:custGeom>
            <a:avLst/>
            <a:gdLst/>
            <a:ahLst/>
            <a:cxnLst/>
            <a:rect l="l" t="t" r="r" b="b"/>
            <a:pathLst>
              <a:path w="43861" h="39379" extrusionOk="0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"/>
          <p:cNvSpPr/>
          <p:nvPr/>
        </p:nvSpPr>
        <p:spPr>
          <a:xfrm>
            <a:off x="7317562" y="2528710"/>
            <a:ext cx="220297" cy="237680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7"/>
          <p:cNvSpPr/>
          <p:nvPr/>
        </p:nvSpPr>
        <p:spPr>
          <a:xfrm rot="-830047">
            <a:off x="6946689" y="2203902"/>
            <a:ext cx="287064" cy="735692"/>
          </a:xfrm>
          <a:custGeom>
            <a:avLst/>
            <a:gdLst/>
            <a:ahLst/>
            <a:cxnLst/>
            <a:rect l="l" t="t" r="r" b="b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"/>
          <p:cNvSpPr/>
          <p:nvPr/>
        </p:nvSpPr>
        <p:spPr>
          <a:xfrm>
            <a:off x="6947912" y="-65921"/>
            <a:ext cx="457954" cy="349817"/>
          </a:xfrm>
          <a:custGeom>
            <a:avLst/>
            <a:gdLst/>
            <a:ahLst/>
            <a:cxnLst/>
            <a:rect l="l" t="t" r="r" b="b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"/>
          <p:cNvSpPr/>
          <p:nvPr/>
        </p:nvSpPr>
        <p:spPr>
          <a:xfrm rot="8224608">
            <a:off x="7859223" y="3153271"/>
            <a:ext cx="501993" cy="771678"/>
          </a:xfrm>
          <a:custGeom>
            <a:avLst/>
            <a:gdLst/>
            <a:ahLst/>
            <a:cxnLst/>
            <a:rect l="l" t="t" r="r" b="b"/>
            <a:pathLst>
              <a:path w="22469" h="34540" extrusionOk="0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405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457200" y="1430050"/>
            <a:ext cx="3167700" cy="32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༝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3815603" y="1430050"/>
            <a:ext cx="3167700" cy="32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༝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984700" cy="3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hivo Light"/>
              <a:buChar char="༝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○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■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 txBox="1">
            <a:spLocks noGrp="1"/>
          </p:cNvSpPr>
          <p:nvPr>
            <p:ph type="ctrTitle"/>
          </p:nvPr>
        </p:nvSpPr>
        <p:spPr>
          <a:xfrm>
            <a:off x="1676399" y="1412350"/>
            <a:ext cx="4940531" cy="23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</a:rPr>
              <a:t>Website Quản lý và bán các loại trái cây</a:t>
            </a:r>
            <a:endParaRPr sz="4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405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Thành viên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44" name="Google Shape;344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85719D7-B7CE-941F-095B-8255696E9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827016"/>
              </p:ext>
            </p:extLst>
          </p:nvPr>
        </p:nvGraphicFramePr>
        <p:xfrm>
          <a:off x="457199" y="1504025"/>
          <a:ext cx="6118168" cy="1754564"/>
        </p:xfrm>
        <a:graphic>
          <a:graphicData uri="http://schemas.openxmlformats.org/drawingml/2006/table">
            <a:tbl>
              <a:tblPr firstRow="1" bandRow="1">
                <a:tableStyleId>{87F2087D-36F3-467C-AF89-079C7399BDB8}</a:tableStyleId>
              </a:tblPr>
              <a:tblGrid>
                <a:gridCol w="3059084">
                  <a:extLst>
                    <a:ext uri="{9D8B030D-6E8A-4147-A177-3AD203B41FA5}">
                      <a16:colId xmlns:a16="http://schemas.microsoft.com/office/drawing/2014/main" val="1627505700"/>
                    </a:ext>
                  </a:extLst>
                </a:gridCol>
                <a:gridCol w="3059084">
                  <a:extLst>
                    <a:ext uri="{9D8B030D-6E8A-4147-A177-3AD203B41FA5}">
                      <a16:colId xmlns:a16="http://schemas.microsoft.com/office/drawing/2014/main" val="3353906933"/>
                    </a:ext>
                  </a:extLst>
                </a:gridCol>
              </a:tblGrid>
              <a:tr h="438641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Họ tên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MSSV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03100"/>
                  </a:ext>
                </a:extLst>
              </a:tr>
              <a:tr h="438641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Lê Viết Tuấn Khải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2001210747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219230"/>
                  </a:ext>
                </a:extLst>
              </a:tr>
              <a:tr h="438641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Lê Hoàng Sang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2001210561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394207"/>
                  </a:ext>
                </a:extLst>
              </a:tr>
              <a:tr h="438641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Hoàng Khánh 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2001215948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35304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 txBox="1">
            <a:spLocks noGrp="1"/>
          </p:cNvSpPr>
          <p:nvPr>
            <p:ph type="ctrTitle"/>
          </p:nvPr>
        </p:nvSpPr>
        <p:spPr>
          <a:xfrm>
            <a:off x="685800" y="1583350"/>
            <a:ext cx="4437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FF0000"/>
                </a:solidFill>
              </a:rPr>
              <a:t>Cơ sở dữ liệu</a:t>
            </a:r>
            <a:endParaRPr sz="5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163E2-6BDE-2AC5-3279-AB1384AB6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4197"/>
            <a:ext cx="6949440" cy="44256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 txBox="1">
            <a:spLocks noGrp="1"/>
          </p:cNvSpPr>
          <p:nvPr>
            <p:ph type="ctrTitle"/>
          </p:nvPr>
        </p:nvSpPr>
        <p:spPr>
          <a:xfrm>
            <a:off x="112226" y="2098740"/>
            <a:ext cx="548224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FF0000"/>
                </a:solidFill>
              </a:rPr>
              <a:t>Chức năng </a:t>
            </a:r>
            <a:br>
              <a:rPr lang="en-US" sz="5400">
                <a:solidFill>
                  <a:srgbClr val="FF0000"/>
                </a:solidFill>
              </a:rPr>
            </a:br>
            <a:r>
              <a:rPr lang="en-US" sz="5400">
                <a:solidFill>
                  <a:srgbClr val="FF0000"/>
                </a:solidFill>
              </a:rPr>
              <a:t>người dùng</a:t>
            </a:r>
            <a:r>
              <a:rPr lang="en" sz="5400">
                <a:solidFill>
                  <a:srgbClr val="FF0000"/>
                </a:solidFill>
              </a:rPr>
              <a:t> </a:t>
            </a:r>
            <a:endParaRPr sz="5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55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D34608-7970-8BFF-892D-91ED9874F22C}"/>
              </a:ext>
            </a:extLst>
          </p:cNvPr>
          <p:cNvSpPr/>
          <p:nvPr/>
        </p:nvSpPr>
        <p:spPr>
          <a:xfrm>
            <a:off x="2793076" y="282633"/>
            <a:ext cx="1512917" cy="6650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Người dùng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AEE7E5-0726-3FB5-0AC3-10FFC7AC217F}"/>
              </a:ext>
            </a:extLst>
          </p:cNvPr>
          <p:cNvSpPr/>
          <p:nvPr/>
        </p:nvSpPr>
        <p:spPr>
          <a:xfrm>
            <a:off x="2812471" y="1407969"/>
            <a:ext cx="1512917" cy="6650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Lọc sản phẩm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3D356C-E477-6B8A-C6BC-C8702C4AC6DD}"/>
              </a:ext>
            </a:extLst>
          </p:cNvPr>
          <p:cNvSpPr/>
          <p:nvPr/>
        </p:nvSpPr>
        <p:spPr>
          <a:xfrm>
            <a:off x="274320" y="1233055"/>
            <a:ext cx="1512917" cy="6650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Đăng ký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CBBA851-0F3B-3713-8682-392A56314719}"/>
              </a:ext>
            </a:extLst>
          </p:cNvPr>
          <p:cNvCxnSpPr>
            <a:cxnSpLocks/>
            <a:stCxn id="2" idx="1"/>
            <a:endCxn id="5" idx="0"/>
          </p:cNvCxnSpPr>
          <p:nvPr/>
        </p:nvCxnSpPr>
        <p:spPr>
          <a:xfrm rot="10800000" flipV="1">
            <a:off x="1030780" y="615141"/>
            <a:ext cx="1762297" cy="61791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40A265-8152-0269-4A79-DD89EEEB5B94}"/>
              </a:ext>
            </a:extLst>
          </p:cNvPr>
          <p:cNvSpPr/>
          <p:nvPr/>
        </p:nvSpPr>
        <p:spPr>
          <a:xfrm>
            <a:off x="274320" y="2358391"/>
            <a:ext cx="1512917" cy="6650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060207-AD90-A1DF-7531-35B2EC37AF92}"/>
              </a:ext>
            </a:extLst>
          </p:cNvPr>
          <p:cNvCxnSpPr>
            <a:cxnSpLocks/>
          </p:cNvCxnSpPr>
          <p:nvPr/>
        </p:nvCxnSpPr>
        <p:spPr>
          <a:xfrm>
            <a:off x="1030778" y="1898073"/>
            <a:ext cx="0" cy="460318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CDBD198-CFDF-27F0-4BEC-DA64E0C09820}"/>
              </a:ext>
            </a:extLst>
          </p:cNvPr>
          <p:cNvSpPr/>
          <p:nvPr/>
        </p:nvSpPr>
        <p:spPr>
          <a:xfrm>
            <a:off x="274320" y="3492734"/>
            <a:ext cx="1512917" cy="6650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Cập nhật thông tin tài khoản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8A02E2-188D-D64B-2EC0-A6E007366885}"/>
              </a:ext>
            </a:extLst>
          </p:cNvPr>
          <p:cNvCxnSpPr>
            <a:cxnSpLocks/>
          </p:cNvCxnSpPr>
          <p:nvPr/>
        </p:nvCxnSpPr>
        <p:spPr>
          <a:xfrm>
            <a:off x="1030778" y="3023409"/>
            <a:ext cx="0" cy="460318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2516DA-1D07-B8DA-1704-CA9FDCE23A32}"/>
              </a:ext>
            </a:extLst>
          </p:cNvPr>
          <p:cNvCxnSpPr>
            <a:cxnSpLocks/>
          </p:cNvCxnSpPr>
          <p:nvPr/>
        </p:nvCxnSpPr>
        <p:spPr>
          <a:xfrm>
            <a:off x="3568930" y="947651"/>
            <a:ext cx="0" cy="460318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116B588-1F30-BAD1-61D7-E11D51AB521D}"/>
              </a:ext>
            </a:extLst>
          </p:cNvPr>
          <p:cNvSpPr/>
          <p:nvPr/>
        </p:nvSpPr>
        <p:spPr>
          <a:xfrm>
            <a:off x="2812471" y="2422295"/>
            <a:ext cx="1512917" cy="6650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Tìm kiếm </a:t>
            </a:r>
            <a:b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sản phẩm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FCB55D-205B-C8C4-236D-3D9C4568092E}"/>
              </a:ext>
            </a:extLst>
          </p:cNvPr>
          <p:cNvSpPr/>
          <p:nvPr/>
        </p:nvSpPr>
        <p:spPr>
          <a:xfrm>
            <a:off x="5144192" y="1191664"/>
            <a:ext cx="1512917" cy="6650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Đặt hàng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79498F-739C-8D0B-7B19-8A0FEC996237}"/>
              </a:ext>
            </a:extLst>
          </p:cNvPr>
          <p:cNvSpPr/>
          <p:nvPr/>
        </p:nvSpPr>
        <p:spPr>
          <a:xfrm>
            <a:off x="5176056" y="2358391"/>
            <a:ext cx="1512917" cy="6650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Thanh toán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DD0C1D8-C0AE-A186-3EAA-2DB80B7A7F81}"/>
              </a:ext>
            </a:extLst>
          </p:cNvPr>
          <p:cNvCxnSpPr>
            <a:cxnSpLocks/>
            <a:stCxn id="2" idx="3"/>
            <a:endCxn id="17" idx="0"/>
          </p:cNvCxnSpPr>
          <p:nvPr/>
        </p:nvCxnSpPr>
        <p:spPr>
          <a:xfrm>
            <a:off x="4305993" y="615142"/>
            <a:ext cx="1594658" cy="57652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C647FEB-619A-5F53-7EC4-2642A5E4B5AE}"/>
              </a:ext>
            </a:extLst>
          </p:cNvPr>
          <p:cNvCxnSpPr>
            <a:cxnSpLocks/>
          </p:cNvCxnSpPr>
          <p:nvPr/>
        </p:nvCxnSpPr>
        <p:spPr>
          <a:xfrm>
            <a:off x="5912961" y="1898073"/>
            <a:ext cx="0" cy="460318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BD63CCE-34AE-E7A7-8B27-09B9BF061E57}"/>
              </a:ext>
            </a:extLst>
          </p:cNvPr>
          <p:cNvSpPr/>
          <p:nvPr/>
        </p:nvSpPr>
        <p:spPr>
          <a:xfrm>
            <a:off x="5176055" y="3525118"/>
            <a:ext cx="1512917" cy="6650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Xem chi tiết đơn hàng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DB3A7A-1F8D-10CA-5F8E-9844F1A6DB36}"/>
              </a:ext>
            </a:extLst>
          </p:cNvPr>
          <p:cNvCxnSpPr>
            <a:cxnSpLocks/>
          </p:cNvCxnSpPr>
          <p:nvPr/>
        </p:nvCxnSpPr>
        <p:spPr>
          <a:xfrm>
            <a:off x="5912961" y="3032416"/>
            <a:ext cx="0" cy="460318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123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 txBox="1">
            <a:spLocks noGrp="1"/>
          </p:cNvSpPr>
          <p:nvPr>
            <p:ph type="ctrTitle"/>
          </p:nvPr>
        </p:nvSpPr>
        <p:spPr>
          <a:xfrm>
            <a:off x="635000" y="1676484"/>
            <a:ext cx="4437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FF0000"/>
                </a:solidFill>
              </a:rPr>
              <a:t>Trang quản lý</a:t>
            </a:r>
            <a:endParaRPr sz="5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45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D34608-7970-8BFF-892D-91ED9874F22C}"/>
              </a:ext>
            </a:extLst>
          </p:cNvPr>
          <p:cNvSpPr/>
          <p:nvPr/>
        </p:nvSpPr>
        <p:spPr>
          <a:xfrm>
            <a:off x="2793076" y="282633"/>
            <a:ext cx="1512917" cy="6650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Người quản lý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AEE7E5-0726-3FB5-0AC3-10FFC7AC217F}"/>
              </a:ext>
            </a:extLst>
          </p:cNvPr>
          <p:cNvSpPr/>
          <p:nvPr/>
        </p:nvSpPr>
        <p:spPr>
          <a:xfrm>
            <a:off x="2843644" y="1407969"/>
            <a:ext cx="1512917" cy="6650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danh sách loại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3D356C-E477-6B8A-C6BC-C8702C4AC6DD}"/>
              </a:ext>
            </a:extLst>
          </p:cNvPr>
          <p:cNvSpPr/>
          <p:nvPr/>
        </p:nvSpPr>
        <p:spPr>
          <a:xfrm>
            <a:off x="274320" y="1233055"/>
            <a:ext cx="1512917" cy="6650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danh sách sản phẩm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CBBA851-0F3B-3713-8682-392A56314719}"/>
              </a:ext>
            </a:extLst>
          </p:cNvPr>
          <p:cNvCxnSpPr>
            <a:cxnSpLocks/>
            <a:stCxn id="2" idx="1"/>
            <a:endCxn id="5" idx="0"/>
          </p:cNvCxnSpPr>
          <p:nvPr/>
        </p:nvCxnSpPr>
        <p:spPr>
          <a:xfrm rot="10800000" flipV="1">
            <a:off x="1030780" y="615141"/>
            <a:ext cx="1762297" cy="61791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40A265-8152-0269-4A79-DD89EEEB5B94}"/>
              </a:ext>
            </a:extLst>
          </p:cNvPr>
          <p:cNvSpPr/>
          <p:nvPr/>
        </p:nvSpPr>
        <p:spPr>
          <a:xfrm>
            <a:off x="274320" y="2358391"/>
            <a:ext cx="1512917" cy="6650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Thêm, xóa, sửa </a:t>
            </a:r>
            <a:b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sản phẩm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060207-AD90-A1DF-7531-35B2EC37AF92}"/>
              </a:ext>
            </a:extLst>
          </p:cNvPr>
          <p:cNvCxnSpPr>
            <a:cxnSpLocks/>
          </p:cNvCxnSpPr>
          <p:nvPr/>
        </p:nvCxnSpPr>
        <p:spPr>
          <a:xfrm>
            <a:off x="1030778" y="1898073"/>
            <a:ext cx="0" cy="460318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2516DA-1D07-B8DA-1704-CA9FDCE23A32}"/>
              </a:ext>
            </a:extLst>
          </p:cNvPr>
          <p:cNvCxnSpPr>
            <a:cxnSpLocks/>
          </p:cNvCxnSpPr>
          <p:nvPr/>
        </p:nvCxnSpPr>
        <p:spPr>
          <a:xfrm>
            <a:off x="3568930" y="947651"/>
            <a:ext cx="0" cy="460318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116B588-1F30-BAD1-61D7-E11D51AB521D}"/>
              </a:ext>
            </a:extLst>
          </p:cNvPr>
          <p:cNvSpPr/>
          <p:nvPr/>
        </p:nvSpPr>
        <p:spPr>
          <a:xfrm>
            <a:off x="2843644" y="2561206"/>
            <a:ext cx="1512917" cy="6650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Thêm, xóa, sửa loại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FCB55D-205B-C8C4-236D-3D9C4568092E}"/>
              </a:ext>
            </a:extLst>
          </p:cNvPr>
          <p:cNvSpPr/>
          <p:nvPr/>
        </p:nvSpPr>
        <p:spPr>
          <a:xfrm>
            <a:off x="5144192" y="1191664"/>
            <a:ext cx="1512917" cy="6650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Xem danh sách đơn hàng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79498F-739C-8D0B-7B19-8A0FEC996237}"/>
              </a:ext>
            </a:extLst>
          </p:cNvPr>
          <p:cNvSpPr/>
          <p:nvPr/>
        </p:nvSpPr>
        <p:spPr>
          <a:xfrm>
            <a:off x="5176056" y="2358391"/>
            <a:ext cx="1512917" cy="6650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Cập nhật trạng thái đơn hàng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DD0C1D8-C0AE-A186-3EAA-2DB80B7A7F81}"/>
              </a:ext>
            </a:extLst>
          </p:cNvPr>
          <p:cNvCxnSpPr>
            <a:cxnSpLocks/>
            <a:stCxn id="2" idx="3"/>
            <a:endCxn id="17" idx="0"/>
          </p:cNvCxnSpPr>
          <p:nvPr/>
        </p:nvCxnSpPr>
        <p:spPr>
          <a:xfrm>
            <a:off x="4305993" y="615142"/>
            <a:ext cx="1594658" cy="57652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C647FEB-619A-5F53-7EC4-2642A5E4B5AE}"/>
              </a:ext>
            </a:extLst>
          </p:cNvPr>
          <p:cNvCxnSpPr>
            <a:cxnSpLocks/>
          </p:cNvCxnSpPr>
          <p:nvPr/>
        </p:nvCxnSpPr>
        <p:spPr>
          <a:xfrm>
            <a:off x="5912961" y="1898073"/>
            <a:ext cx="0" cy="460318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2407FC-A063-954B-504F-5D0E8BBC0F9E}"/>
              </a:ext>
            </a:extLst>
          </p:cNvPr>
          <p:cNvCxnSpPr>
            <a:cxnSpLocks/>
          </p:cNvCxnSpPr>
          <p:nvPr/>
        </p:nvCxnSpPr>
        <p:spPr>
          <a:xfrm>
            <a:off x="3600102" y="2072987"/>
            <a:ext cx="0" cy="460318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0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 txBox="1">
            <a:spLocks noGrp="1"/>
          </p:cNvSpPr>
          <p:nvPr>
            <p:ph type="ctrTitle"/>
          </p:nvPr>
        </p:nvSpPr>
        <p:spPr>
          <a:xfrm>
            <a:off x="171493" y="1827807"/>
            <a:ext cx="548224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		</a:t>
            </a:r>
            <a:r>
              <a:rPr lang="en-US" sz="6000">
                <a:solidFill>
                  <a:srgbClr val="FF0000"/>
                </a:solidFill>
              </a:rPr>
              <a:t>Demo</a:t>
            </a:r>
            <a:endParaRPr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39322"/>
      </p:ext>
    </p:extLst>
  </p:cSld>
  <p:clrMapOvr>
    <a:masterClrMapping/>
  </p:clrMapOvr>
</p:sld>
</file>

<file path=ppt/theme/theme1.xml><?xml version="1.0" encoding="utf-8"?>
<a:theme xmlns:a="http://schemas.openxmlformats.org/drawingml/2006/main" name="Aumerle template">
  <a:themeElements>
    <a:clrScheme name="Custom 347">
      <a:dk1>
        <a:srgbClr val="65677F"/>
      </a:dk1>
      <a:lt1>
        <a:srgbClr val="FFFFFF"/>
      </a:lt1>
      <a:dk2>
        <a:srgbClr val="CDCFE5"/>
      </a:dk2>
      <a:lt2>
        <a:srgbClr val="EDEEF8"/>
      </a:lt2>
      <a:accent1>
        <a:srgbClr val="FFA105"/>
      </a:accent1>
      <a:accent2>
        <a:srgbClr val="FFD03C"/>
      </a:accent2>
      <a:accent3>
        <a:srgbClr val="D2F264"/>
      </a:accent3>
      <a:accent4>
        <a:srgbClr val="AAED97"/>
      </a:accent4>
      <a:accent5>
        <a:srgbClr val="96B5F5"/>
      </a:accent5>
      <a:accent6>
        <a:srgbClr val="7A7D99"/>
      </a:accent6>
      <a:hlink>
        <a:srgbClr val="FF7B5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114</Words>
  <Application>Microsoft Office PowerPoint</Application>
  <PresentationFormat>On-screen Show (16:9)</PresentationFormat>
  <Paragraphs>37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Shadows Into Light Two</vt:lpstr>
      <vt:lpstr>Chivo Light</vt:lpstr>
      <vt:lpstr>Aumerle template</vt:lpstr>
      <vt:lpstr>Website Quản lý và bán các loại trái cây</vt:lpstr>
      <vt:lpstr>Thành viên</vt:lpstr>
      <vt:lpstr> Cơ sở dữ liệu</vt:lpstr>
      <vt:lpstr>PowerPoint Presentation</vt:lpstr>
      <vt:lpstr> Chức năng  người dùng </vt:lpstr>
      <vt:lpstr>PowerPoint Presentation</vt:lpstr>
      <vt:lpstr> Trang quản lý</vt:lpstr>
      <vt:lpstr>PowerPoint Presentation</vt:lpstr>
      <vt:lpstr> 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KHAI</dc:creator>
  <cp:lastModifiedBy>KHAI</cp:lastModifiedBy>
  <cp:revision>22</cp:revision>
  <dcterms:modified xsi:type="dcterms:W3CDTF">2024-06-05T06:49:05Z</dcterms:modified>
</cp:coreProperties>
</file>