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 id="2147483657" r:id="rId2"/>
  </p:sldMasterIdLst>
  <p:notesMasterIdLst>
    <p:notesMasterId r:id="rId16"/>
  </p:notesMasterIdLst>
  <p:handoutMasterIdLst>
    <p:handoutMasterId r:id="rId17"/>
  </p:handoutMasterIdLst>
  <p:sldIdLst>
    <p:sldId id="356" r:id="rId3"/>
    <p:sldId id="358" r:id="rId4"/>
    <p:sldId id="352" r:id="rId5"/>
    <p:sldId id="373" r:id="rId6"/>
    <p:sldId id="376" r:id="rId7"/>
    <p:sldId id="374" r:id="rId8"/>
    <p:sldId id="375" r:id="rId9"/>
    <p:sldId id="377" r:id="rId10"/>
    <p:sldId id="378" r:id="rId11"/>
    <p:sldId id="360" r:id="rId12"/>
    <p:sldId id="379" r:id="rId13"/>
    <p:sldId id="363" r:id="rId14"/>
    <p:sldId id="263" r:id="rId15"/>
  </p:sldIdLst>
  <p:sldSz cx="9144000" cy="5143500" type="screen16x9"/>
  <p:notesSz cx="6858000" cy="9144000"/>
  <p:embeddedFontLst>
    <p:embeddedFont>
      <p:font typeface="Raleway Black" panose="020B0604020202020204" charset="0"/>
      <p:bold r:id="rId18"/>
    </p:embeddedFont>
    <p:embeddedFont>
      <p:font typeface="Calibri Light" panose="020F0302020204030204" pitchFamily="34" charset="0"/>
      <p:regular r:id="rId19"/>
      <p:italic r:id="rId20"/>
    </p:embeddedFont>
    <p:embeddedFont>
      <p:font typeface="Calibri" panose="020F0502020204030204" pitchFamily="34" charset="0"/>
      <p:regular r:id="rId21"/>
      <p:bold r:id="rId22"/>
      <p:italic r:id="rId23"/>
      <p:boldItalic r:id="rId24"/>
    </p:embeddedFont>
  </p:embeddedFontLst>
  <p:defaultTextStyle>
    <a:defPPr>
      <a:defRPr lang="es-ES_trad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65" userDrawn="1">
          <p15:clr>
            <a:srgbClr val="A4A3A4"/>
          </p15:clr>
        </p15:guide>
        <p15:guide id="2" pos="283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0B4D"/>
    <a:srgbClr val="81F384"/>
    <a:srgbClr val="99F59B"/>
    <a:srgbClr val="B9B8B9"/>
    <a:srgbClr val="1E8111"/>
    <a:srgbClr val="E8E7E9"/>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05" autoAdjust="0"/>
    <p:restoredTop sz="62500" autoAdjust="0"/>
  </p:normalViewPr>
  <p:slideViewPr>
    <p:cSldViewPr snapToGrid="0" snapToObjects="1" showGuides="1">
      <p:cViewPr varScale="1">
        <p:scale>
          <a:sx n="116" d="100"/>
          <a:sy n="116" d="100"/>
        </p:scale>
        <p:origin x="614" y="86"/>
      </p:cViewPr>
      <p:guideLst>
        <p:guide orient="horz" pos="1665"/>
        <p:guide pos="2835"/>
      </p:guideLst>
    </p:cSldViewPr>
  </p:slideViewPr>
  <p:notesTextViewPr>
    <p:cViewPr>
      <p:scale>
        <a:sx n="1" d="1"/>
        <a:sy n="1" d="1"/>
      </p:scale>
      <p:origin x="0" y="0"/>
    </p:cViewPr>
  </p:notesTextViewPr>
  <p:sorterViewPr>
    <p:cViewPr>
      <p:scale>
        <a:sx n="150" d="100"/>
        <a:sy n="150" d="100"/>
      </p:scale>
      <p:origin x="0" y="-13824"/>
    </p:cViewPr>
  </p:sorterViewPr>
  <p:notesViewPr>
    <p:cSldViewPr snapToGrid="0" snapToObjects="1" showGuides="1">
      <p:cViewPr varScale="1">
        <p:scale>
          <a:sx n="97" d="100"/>
          <a:sy n="97" d="100"/>
        </p:scale>
        <p:origin x="4344"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1FDAA2-155F-4D4D-80FA-13EF88C96703}" type="datetimeFigureOut">
              <a:rPr lang="es-ES_tradnl" smtClean="0"/>
              <a:t>22/12/2019</a:t>
            </a:fld>
            <a:endParaRPr lang="es-ES_tradnl"/>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D7FB22-0228-B54E-9266-921B6601F8FC}" type="slidenum">
              <a:rPr lang="es-ES_tradnl" smtClean="0"/>
              <a:t>‹#›</a:t>
            </a:fld>
            <a:endParaRPr lang="es-ES_tradnl"/>
          </a:p>
        </p:txBody>
      </p:sp>
    </p:spTree>
    <p:extLst>
      <p:ext uri="{BB962C8B-B14F-4D97-AF65-F5344CB8AC3E}">
        <p14:creationId xmlns:p14="http://schemas.microsoft.com/office/powerpoint/2010/main" val="43420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221A30-4CC4-49E4-B147-03AC43CBFBC5}" type="datetimeFigureOut">
              <a:rPr lang="en-US" smtClean="0"/>
              <a:t>12/22/2019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7FD8B9-163A-434E-9B5F-E40F25E6CF4D}" type="slidenum">
              <a:rPr lang="en-US" smtClean="0"/>
              <a:t>‹#›</a:t>
            </a:fld>
            <a:endParaRPr lang="en-US"/>
          </a:p>
        </p:txBody>
      </p:sp>
    </p:spTree>
    <p:extLst>
      <p:ext uri="{BB962C8B-B14F-4D97-AF65-F5344CB8AC3E}">
        <p14:creationId xmlns:p14="http://schemas.microsoft.com/office/powerpoint/2010/main" val="3212530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err="1" smtClean="0"/>
              <a:t>Trong</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a:t>
            </a:r>
          </a:p>
          <a:p>
            <a:pPr lvl="0"/>
            <a:r>
              <a:rPr lang="vi-VN" sz="1200" b="0" i="0" u="none" strike="noStrike" cap="none" dirty="0" smtClean="0">
                <a:solidFill>
                  <a:srgbClr val="000000"/>
                </a:solidFill>
                <a:effectLst/>
                <a:latin typeface="Arial"/>
                <a:ea typeface="Arial"/>
                <a:cs typeface="Arial"/>
                <a:sym typeface="Arial"/>
              </a:rPr>
              <a:t>User: đối tượng người dùng sử dụng bình thường, được phép thực hiện các chức năng cơ bản của hệ thống như đăng kí, đăng nhập, gửi tin nhắn, gửi ảnh, ...</a:t>
            </a:r>
            <a:endParaRPr lang="en-US" sz="1200" b="0" i="0" u="none" strike="noStrike" cap="none" dirty="0" smtClean="0">
              <a:solidFill>
                <a:srgbClr val="000000"/>
              </a:solidFill>
              <a:effectLst/>
              <a:latin typeface="Arial"/>
              <a:ea typeface="Arial"/>
              <a:cs typeface="Arial"/>
              <a:sym typeface="Arial"/>
            </a:endParaRPr>
          </a:p>
          <a:p>
            <a:pPr lvl="0"/>
            <a:r>
              <a:rPr lang="vi-VN" sz="1200" b="0" i="0" u="none" strike="noStrike" cap="none" dirty="0" smtClean="0">
                <a:solidFill>
                  <a:srgbClr val="000000"/>
                </a:solidFill>
                <a:effectLst/>
                <a:latin typeface="Arial"/>
                <a:ea typeface="Arial"/>
                <a:cs typeface="Arial"/>
                <a:sym typeface="Arial"/>
              </a:rPr>
              <a:t>Group administrator: đối tượng quản lý group chat, được thừa kế các chức năng cấp cho user. Bên cạnh các chức năng cơ bản, đối tượng này có thêm quyền xoá người dùng khỏi group chat và cấp quyền admin cho người dùng khác trong group.</a:t>
            </a:r>
            <a:endParaRPr lang="en-US" sz="1200" b="0" i="0" u="none" strike="noStrike" cap="none" dirty="0" smtClean="0">
              <a:solidFill>
                <a:srgbClr val="000000"/>
              </a:solidFill>
              <a:effectLst/>
              <a:latin typeface="Arial"/>
              <a:ea typeface="Arial"/>
              <a:cs typeface="Arial"/>
              <a:sym typeface="Arial"/>
            </a:endParaRPr>
          </a:p>
          <a:p>
            <a:pPr lvl="0"/>
            <a:r>
              <a:rPr lang="vi-VN" sz="1200" b="0" i="0" u="none" strike="noStrike" cap="none" dirty="0" smtClean="0">
                <a:solidFill>
                  <a:srgbClr val="000000"/>
                </a:solidFill>
                <a:effectLst/>
                <a:latin typeface="Arial"/>
                <a:ea typeface="Arial"/>
                <a:cs typeface="Arial"/>
                <a:sym typeface="Arial"/>
              </a:rPr>
              <a:t>System administrator: đối tượng quản lý hệ thống, được thừa kế các chức năng cấp cho Group administrator. Đối tượng này có thể quản lý danh sách người dùng, group chat trong hệ thống, tạo thêm các tài khoản mới và cấp quyền quản trị cho người dùng hiện có.</a:t>
            </a:r>
            <a:endParaRPr lang="en-US" sz="1200" b="0" i="0" u="none" strike="noStrike" cap="none" dirty="0" smtClean="0">
              <a:solidFill>
                <a:srgbClr val="000000"/>
              </a:solidFill>
              <a:effectLst/>
              <a:latin typeface="Arial"/>
              <a:ea typeface="Arial"/>
              <a:cs typeface="Arial"/>
              <a:sym typeface="Arial"/>
            </a:endParaRPr>
          </a:p>
          <a:p>
            <a:endParaRPr lang="en-US" dirty="0"/>
          </a:p>
        </p:txBody>
      </p:sp>
      <p:sp>
        <p:nvSpPr>
          <p:cNvPr id="4" name="Slide Number Placeholder 3"/>
          <p:cNvSpPr>
            <a:spLocks noGrp="1"/>
          </p:cNvSpPr>
          <p:nvPr>
            <p:ph type="sldNum" sz="quarter" idx="10"/>
          </p:nvPr>
        </p:nvSpPr>
        <p:spPr/>
        <p:txBody>
          <a:bodyPr/>
          <a:lstStyle/>
          <a:p>
            <a:fld id="{E77FD8B9-163A-434E-9B5F-E40F25E6CF4D}" type="slidenum">
              <a:rPr lang="en-US" smtClean="0"/>
              <a:t>3</a:t>
            </a:fld>
            <a:endParaRPr lang="en-US"/>
          </a:p>
        </p:txBody>
      </p:sp>
    </p:spTree>
    <p:extLst>
      <p:ext uri="{BB962C8B-B14F-4D97-AF65-F5344CB8AC3E}">
        <p14:creationId xmlns:p14="http://schemas.microsoft.com/office/powerpoint/2010/main" val="191736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err="1" smtClean="0"/>
              <a:t>Trong</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a:t>
            </a:r>
          </a:p>
          <a:p>
            <a:pPr lvl="0"/>
            <a:r>
              <a:rPr lang="vi-VN" sz="1200" b="0" i="0" u="none" strike="noStrike" cap="none" dirty="0" smtClean="0">
                <a:solidFill>
                  <a:srgbClr val="000000"/>
                </a:solidFill>
                <a:effectLst/>
                <a:latin typeface="Arial"/>
                <a:ea typeface="Arial"/>
                <a:cs typeface="Arial"/>
                <a:sym typeface="Arial"/>
              </a:rPr>
              <a:t>User: đối tượng người dùng sử dụng bình thường, được phép thực hiện các chức năng cơ bản của hệ thống như đăng kí, đăng nhập, gửi tin nhắn, gửi ảnh, ...</a:t>
            </a:r>
            <a:endParaRPr lang="en-US" sz="1200" b="0" i="0" u="none" strike="noStrike" cap="none" dirty="0" smtClean="0">
              <a:solidFill>
                <a:srgbClr val="000000"/>
              </a:solidFill>
              <a:effectLst/>
              <a:latin typeface="Arial"/>
              <a:ea typeface="Arial"/>
              <a:cs typeface="Arial"/>
              <a:sym typeface="Arial"/>
            </a:endParaRPr>
          </a:p>
          <a:p>
            <a:pPr lvl="0"/>
            <a:r>
              <a:rPr lang="vi-VN" sz="1200" b="0" i="0" u="none" strike="noStrike" cap="none" dirty="0" smtClean="0">
                <a:solidFill>
                  <a:srgbClr val="000000"/>
                </a:solidFill>
                <a:effectLst/>
                <a:latin typeface="Arial"/>
                <a:ea typeface="Arial"/>
                <a:cs typeface="Arial"/>
                <a:sym typeface="Arial"/>
              </a:rPr>
              <a:t>Group administrator: đối tượng quản lý group chat, được thừa kế các chức năng cấp cho user. Bên cạnh các chức năng cơ bản, đối tượng này có thêm quyền xoá người dùng khỏi group chat và cấp quyền admin cho người dùng khác trong group.</a:t>
            </a:r>
            <a:endParaRPr lang="en-US" sz="1200" b="0" i="0" u="none" strike="noStrike" cap="none" dirty="0" smtClean="0">
              <a:solidFill>
                <a:srgbClr val="000000"/>
              </a:solidFill>
              <a:effectLst/>
              <a:latin typeface="Arial"/>
              <a:ea typeface="Arial"/>
              <a:cs typeface="Arial"/>
              <a:sym typeface="Arial"/>
            </a:endParaRPr>
          </a:p>
          <a:p>
            <a:pPr lvl="0"/>
            <a:r>
              <a:rPr lang="vi-VN" sz="1200" b="0" i="0" u="none" strike="noStrike" cap="none" dirty="0" smtClean="0">
                <a:solidFill>
                  <a:srgbClr val="000000"/>
                </a:solidFill>
                <a:effectLst/>
                <a:latin typeface="Arial"/>
                <a:ea typeface="Arial"/>
                <a:cs typeface="Arial"/>
                <a:sym typeface="Arial"/>
              </a:rPr>
              <a:t>System administrator: đối tượng quản lý hệ thống, được thừa kế các chức năng cấp cho Group administrator. Đối tượng này có thể quản lý danh sách người dùng, group chat trong hệ thống, tạo thêm các tài khoản mới và cấp quyền quản trị cho người dùng hiện có.</a:t>
            </a:r>
            <a:endParaRPr lang="en-US" sz="1200" b="0" i="0" u="none" strike="noStrike" cap="none" dirty="0" smtClean="0">
              <a:solidFill>
                <a:srgbClr val="000000"/>
              </a:solidFill>
              <a:effectLst/>
              <a:latin typeface="Arial"/>
              <a:ea typeface="Arial"/>
              <a:cs typeface="Arial"/>
              <a:sym typeface="Arial"/>
            </a:endParaRPr>
          </a:p>
          <a:p>
            <a:endParaRPr lang="en-US" dirty="0"/>
          </a:p>
        </p:txBody>
      </p:sp>
      <p:sp>
        <p:nvSpPr>
          <p:cNvPr id="4" name="Slide Number Placeholder 3"/>
          <p:cNvSpPr>
            <a:spLocks noGrp="1"/>
          </p:cNvSpPr>
          <p:nvPr>
            <p:ph type="sldNum" sz="quarter" idx="10"/>
          </p:nvPr>
        </p:nvSpPr>
        <p:spPr/>
        <p:txBody>
          <a:bodyPr/>
          <a:lstStyle/>
          <a:p>
            <a:fld id="{E77FD8B9-163A-434E-9B5F-E40F25E6CF4D}" type="slidenum">
              <a:rPr lang="en-US" smtClean="0"/>
              <a:t>4</a:t>
            </a:fld>
            <a:endParaRPr lang="en-US"/>
          </a:p>
        </p:txBody>
      </p:sp>
    </p:spTree>
    <p:extLst>
      <p:ext uri="{BB962C8B-B14F-4D97-AF65-F5344CB8AC3E}">
        <p14:creationId xmlns:p14="http://schemas.microsoft.com/office/powerpoint/2010/main" val="533173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err="1" smtClean="0"/>
              <a:t>Trong</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a:t>
            </a:r>
          </a:p>
          <a:p>
            <a:pPr lvl="0"/>
            <a:r>
              <a:rPr lang="vi-VN" sz="1200" b="0" i="0" u="none" strike="noStrike" cap="none" dirty="0" smtClean="0">
                <a:solidFill>
                  <a:srgbClr val="000000"/>
                </a:solidFill>
                <a:effectLst/>
                <a:latin typeface="Arial"/>
                <a:ea typeface="Arial"/>
                <a:cs typeface="Arial"/>
                <a:sym typeface="Arial"/>
              </a:rPr>
              <a:t>User: đối tượng người dùng sử dụng bình thường, được phép thực hiện các chức năng cơ bản của hệ thống như đăng kí, đăng nhập, gửi tin nhắn, gửi ảnh, ...</a:t>
            </a:r>
            <a:endParaRPr lang="en-US" sz="1200" b="0" i="0" u="none" strike="noStrike" cap="none" dirty="0" smtClean="0">
              <a:solidFill>
                <a:srgbClr val="000000"/>
              </a:solidFill>
              <a:effectLst/>
              <a:latin typeface="Arial"/>
              <a:ea typeface="Arial"/>
              <a:cs typeface="Arial"/>
              <a:sym typeface="Arial"/>
            </a:endParaRPr>
          </a:p>
          <a:p>
            <a:pPr lvl="0"/>
            <a:r>
              <a:rPr lang="vi-VN" sz="1200" b="0" i="0" u="none" strike="noStrike" cap="none" dirty="0" smtClean="0">
                <a:solidFill>
                  <a:srgbClr val="000000"/>
                </a:solidFill>
                <a:effectLst/>
                <a:latin typeface="Arial"/>
                <a:ea typeface="Arial"/>
                <a:cs typeface="Arial"/>
                <a:sym typeface="Arial"/>
              </a:rPr>
              <a:t>Group administrator: đối tượng quản lý group chat, được thừa kế các chức năng cấp cho user. Bên cạnh các chức năng cơ bản, đối tượng này có thêm quyền xoá người dùng khỏi group chat và cấp quyền admin cho người dùng khác trong group.</a:t>
            </a:r>
            <a:endParaRPr lang="en-US" sz="1200" b="0" i="0" u="none" strike="noStrike" cap="none" dirty="0" smtClean="0">
              <a:solidFill>
                <a:srgbClr val="000000"/>
              </a:solidFill>
              <a:effectLst/>
              <a:latin typeface="Arial"/>
              <a:ea typeface="Arial"/>
              <a:cs typeface="Arial"/>
              <a:sym typeface="Arial"/>
            </a:endParaRPr>
          </a:p>
          <a:p>
            <a:pPr lvl="0"/>
            <a:r>
              <a:rPr lang="vi-VN" sz="1200" b="0" i="0" u="none" strike="noStrike" cap="none" dirty="0" smtClean="0">
                <a:solidFill>
                  <a:srgbClr val="000000"/>
                </a:solidFill>
                <a:effectLst/>
                <a:latin typeface="Arial"/>
                <a:ea typeface="Arial"/>
                <a:cs typeface="Arial"/>
                <a:sym typeface="Arial"/>
              </a:rPr>
              <a:t>System administrator: đối tượng quản lý hệ thống, được thừa kế các chức năng cấp cho Group administrator. Đối tượng này có thể quản lý danh sách người dùng, group chat trong hệ thống, tạo thêm các tài khoản mới và cấp quyền quản trị cho người dùng hiện có.</a:t>
            </a:r>
            <a:endParaRPr lang="en-US" sz="1200" b="0" i="0" u="none" strike="noStrike" cap="none" dirty="0" smtClean="0">
              <a:solidFill>
                <a:srgbClr val="000000"/>
              </a:solidFill>
              <a:effectLst/>
              <a:latin typeface="Arial"/>
              <a:ea typeface="Arial"/>
              <a:cs typeface="Arial"/>
              <a:sym typeface="Arial"/>
            </a:endParaRPr>
          </a:p>
          <a:p>
            <a:endParaRPr lang="en-US" dirty="0"/>
          </a:p>
        </p:txBody>
      </p:sp>
      <p:sp>
        <p:nvSpPr>
          <p:cNvPr id="4" name="Slide Number Placeholder 3"/>
          <p:cNvSpPr>
            <a:spLocks noGrp="1"/>
          </p:cNvSpPr>
          <p:nvPr>
            <p:ph type="sldNum" sz="quarter" idx="10"/>
          </p:nvPr>
        </p:nvSpPr>
        <p:spPr/>
        <p:txBody>
          <a:bodyPr/>
          <a:lstStyle/>
          <a:p>
            <a:fld id="{E77FD8B9-163A-434E-9B5F-E40F25E6CF4D}" type="slidenum">
              <a:rPr lang="en-US" smtClean="0"/>
              <a:t>5</a:t>
            </a:fld>
            <a:endParaRPr lang="en-US"/>
          </a:p>
        </p:txBody>
      </p:sp>
    </p:spTree>
    <p:extLst>
      <p:ext uri="{BB962C8B-B14F-4D97-AF65-F5344CB8AC3E}">
        <p14:creationId xmlns:p14="http://schemas.microsoft.com/office/powerpoint/2010/main" val="191960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err="1" smtClean="0"/>
              <a:t>Trong</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a:t>
            </a:r>
          </a:p>
          <a:p>
            <a:pPr lvl="0"/>
            <a:r>
              <a:rPr lang="vi-VN" sz="1200" b="0" i="0" u="none" strike="noStrike" cap="none" dirty="0" smtClean="0">
                <a:solidFill>
                  <a:srgbClr val="000000"/>
                </a:solidFill>
                <a:effectLst/>
                <a:latin typeface="Arial"/>
                <a:ea typeface="Arial"/>
                <a:cs typeface="Arial"/>
                <a:sym typeface="Arial"/>
              </a:rPr>
              <a:t>User: đối tượng người dùng sử dụng bình thường, được phép thực hiện các chức năng cơ bản của hệ thống như đăng kí, đăng nhập, gửi tin nhắn, gửi ảnh, ...</a:t>
            </a:r>
            <a:endParaRPr lang="en-US" sz="1200" b="0" i="0" u="none" strike="noStrike" cap="none" dirty="0" smtClean="0">
              <a:solidFill>
                <a:srgbClr val="000000"/>
              </a:solidFill>
              <a:effectLst/>
              <a:latin typeface="Arial"/>
              <a:ea typeface="Arial"/>
              <a:cs typeface="Arial"/>
              <a:sym typeface="Arial"/>
            </a:endParaRPr>
          </a:p>
          <a:p>
            <a:pPr lvl="0"/>
            <a:r>
              <a:rPr lang="vi-VN" sz="1200" b="0" i="0" u="none" strike="noStrike" cap="none" dirty="0" smtClean="0">
                <a:solidFill>
                  <a:srgbClr val="000000"/>
                </a:solidFill>
                <a:effectLst/>
                <a:latin typeface="Arial"/>
                <a:ea typeface="Arial"/>
                <a:cs typeface="Arial"/>
                <a:sym typeface="Arial"/>
              </a:rPr>
              <a:t>Group administrator: đối tượng quản lý group chat, được thừa kế các chức năng cấp cho user. Bên cạnh các chức năng cơ bản, đối tượng này có thêm quyền xoá người dùng khỏi group chat và cấp quyền admin cho người dùng khác trong group.</a:t>
            </a:r>
            <a:endParaRPr lang="en-US" sz="1200" b="0" i="0" u="none" strike="noStrike" cap="none" dirty="0" smtClean="0">
              <a:solidFill>
                <a:srgbClr val="000000"/>
              </a:solidFill>
              <a:effectLst/>
              <a:latin typeface="Arial"/>
              <a:ea typeface="Arial"/>
              <a:cs typeface="Arial"/>
              <a:sym typeface="Arial"/>
            </a:endParaRPr>
          </a:p>
          <a:p>
            <a:pPr lvl="0"/>
            <a:r>
              <a:rPr lang="vi-VN" sz="1200" b="0" i="0" u="none" strike="noStrike" cap="none" dirty="0" smtClean="0">
                <a:solidFill>
                  <a:srgbClr val="000000"/>
                </a:solidFill>
                <a:effectLst/>
                <a:latin typeface="Arial"/>
                <a:ea typeface="Arial"/>
                <a:cs typeface="Arial"/>
                <a:sym typeface="Arial"/>
              </a:rPr>
              <a:t>System administrator: đối tượng quản lý hệ thống, được thừa kế các chức năng cấp cho Group administrator. Đối tượng này có thể quản lý danh sách người dùng, group chat trong hệ thống, tạo thêm các tài khoản mới và cấp quyền quản trị cho người dùng hiện có.</a:t>
            </a:r>
            <a:endParaRPr lang="en-US" sz="1200" b="0" i="0" u="none" strike="noStrike" cap="none" dirty="0" smtClean="0">
              <a:solidFill>
                <a:srgbClr val="000000"/>
              </a:solidFill>
              <a:effectLst/>
              <a:latin typeface="Arial"/>
              <a:ea typeface="Arial"/>
              <a:cs typeface="Arial"/>
              <a:sym typeface="Arial"/>
            </a:endParaRPr>
          </a:p>
          <a:p>
            <a:endParaRPr lang="en-US" dirty="0"/>
          </a:p>
        </p:txBody>
      </p:sp>
      <p:sp>
        <p:nvSpPr>
          <p:cNvPr id="4" name="Slide Number Placeholder 3"/>
          <p:cNvSpPr>
            <a:spLocks noGrp="1"/>
          </p:cNvSpPr>
          <p:nvPr>
            <p:ph type="sldNum" sz="quarter" idx="10"/>
          </p:nvPr>
        </p:nvSpPr>
        <p:spPr/>
        <p:txBody>
          <a:bodyPr/>
          <a:lstStyle/>
          <a:p>
            <a:fld id="{E77FD8B9-163A-434E-9B5F-E40F25E6CF4D}" type="slidenum">
              <a:rPr lang="en-US" smtClean="0"/>
              <a:t>6</a:t>
            </a:fld>
            <a:endParaRPr lang="en-US"/>
          </a:p>
        </p:txBody>
      </p:sp>
    </p:spTree>
    <p:extLst>
      <p:ext uri="{BB962C8B-B14F-4D97-AF65-F5344CB8AC3E}">
        <p14:creationId xmlns:p14="http://schemas.microsoft.com/office/powerpoint/2010/main" val="2186367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err="1" smtClean="0"/>
              <a:t>Trong</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a:t>
            </a:r>
          </a:p>
          <a:p>
            <a:pPr lvl="0"/>
            <a:r>
              <a:rPr lang="vi-VN" sz="1200" b="0" i="0" u="none" strike="noStrike" cap="none" dirty="0" smtClean="0">
                <a:solidFill>
                  <a:srgbClr val="000000"/>
                </a:solidFill>
                <a:effectLst/>
                <a:latin typeface="Arial"/>
                <a:ea typeface="Arial"/>
                <a:cs typeface="Arial"/>
                <a:sym typeface="Arial"/>
              </a:rPr>
              <a:t>User: đối tượng người dùng sử dụng bình thường, được phép thực hiện các chức năng cơ bản của hệ thống như đăng kí, đăng nhập, gửi tin nhắn, gửi ảnh, ...</a:t>
            </a:r>
            <a:endParaRPr lang="en-US" sz="1200" b="0" i="0" u="none" strike="noStrike" cap="none" dirty="0" smtClean="0">
              <a:solidFill>
                <a:srgbClr val="000000"/>
              </a:solidFill>
              <a:effectLst/>
              <a:latin typeface="Arial"/>
              <a:ea typeface="Arial"/>
              <a:cs typeface="Arial"/>
              <a:sym typeface="Arial"/>
            </a:endParaRPr>
          </a:p>
          <a:p>
            <a:pPr lvl="0"/>
            <a:r>
              <a:rPr lang="vi-VN" sz="1200" b="0" i="0" u="none" strike="noStrike" cap="none" dirty="0" smtClean="0">
                <a:solidFill>
                  <a:srgbClr val="000000"/>
                </a:solidFill>
                <a:effectLst/>
                <a:latin typeface="Arial"/>
                <a:ea typeface="Arial"/>
                <a:cs typeface="Arial"/>
                <a:sym typeface="Arial"/>
              </a:rPr>
              <a:t>Group administrator: đối tượng quản lý group chat, được thừa kế các chức năng cấp cho user. Bên cạnh các chức năng cơ bản, đối tượng này có thêm quyền xoá người dùng khỏi group chat và cấp quyền admin cho người dùng khác trong group.</a:t>
            </a:r>
            <a:endParaRPr lang="en-US" sz="1200" b="0" i="0" u="none" strike="noStrike" cap="none" dirty="0" smtClean="0">
              <a:solidFill>
                <a:srgbClr val="000000"/>
              </a:solidFill>
              <a:effectLst/>
              <a:latin typeface="Arial"/>
              <a:ea typeface="Arial"/>
              <a:cs typeface="Arial"/>
              <a:sym typeface="Arial"/>
            </a:endParaRPr>
          </a:p>
          <a:p>
            <a:pPr lvl="0"/>
            <a:r>
              <a:rPr lang="vi-VN" sz="1200" b="0" i="0" u="none" strike="noStrike" cap="none" dirty="0" smtClean="0">
                <a:solidFill>
                  <a:srgbClr val="000000"/>
                </a:solidFill>
                <a:effectLst/>
                <a:latin typeface="Arial"/>
                <a:ea typeface="Arial"/>
                <a:cs typeface="Arial"/>
                <a:sym typeface="Arial"/>
              </a:rPr>
              <a:t>System administrator: đối tượng quản lý hệ thống, được thừa kế các chức năng cấp cho Group administrator. Đối tượng này có thể quản lý danh sách người dùng, group chat trong hệ thống, tạo thêm các tài khoản mới và cấp quyền quản trị cho người dùng hiện có.</a:t>
            </a:r>
            <a:endParaRPr lang="en-US" sz="1200" b="0" i="0" u="none" strike="noStrike" cap="none" dirty="0" smtClean="0">
              <a:solidFill>
                <a:srgbClr val="000000"/>
              </a:solidFill>
              <a:effectLst/>
              <a:latin typeface="Arial"/>
              <a:ea typeface="Arial"/>
              <a:cs typeface="Arial"/>
              <a:sym typeface="Arial"/>
            </a:endParaRPr>
          </a:p>
          <a:p>
            <a:endParaRPr lang="en-US" dirty="0"/>
          </a:p>
        </p:txBody>
      </p:sp>
      <p:sp>
        <p:nvSpPr>
          <p:cNvPr id="4" name="Slide Number Placeholder 3"/>
          <p:cNvSpPr>
            <a:spLocks noGrp="1"/>
          </p:cNvSpPr>
          <p:nvPr>
            <p:ph type="sldNum" sz="quarter" idx="10"/>
          </p:nvPr>
        </p:nvSpPr>
        <p:spPr/>
        <p:txBody>
          <a:bodyPr/>
          <a:lstStyle/>
          <a:p>
            <a:fld id="{E77FD8B9-163A-434E-9B5F-E40F25E6CF4D}" type="slidenum">
              <a:rPr lang="en-US" smtClean="0"/>
              <a:t>7</a:t>
            </a:fld>
            <a:endParaRPr lang="en-US"/>
          </a:p>
        </p:txBody>
      </p:sp>
    </p:spTree>
    <p:extLst>
      <p:ext uri="{BB962C8B-B14F-4D97-AF65-F5344CB8AC3E}">
        <p14:creationId xmlns:p14="http://schemas.microsoft.com/office/powerpoint/2010/main" val="2652378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err="1" smtClean="0"/>
              <a:t>Trong</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a:t>
            </a:r>
          </a:p>
          <a:p>
            <a:pPr lvl="0"/>
            <a:r>
              <a:rPr lang="vi-VN" sz="1200" b="0" i="0" u="none" strike="noStrike" cap="none" dirty="0" smtClean="0">
                <a:solidFill>
                  <a:srgbClr val="000000"/>
                </a:solidFill>
                <a:effectLst/>
                <a:latin typeface="Arial"/>
                <a:ea typeface="Arial"/>
                <a:cs typeface="Arial"/>
                <a:sym typeface="Arial"/>
              </a:rPr>
              <a:t>User: đối tượng người dùng sử dụng bình thường, được phép thực hiện các chức năng cơ bản của hệ thống như đăng kí, đăng nhập, gửi tin nhắn, gửi ảnh, ...</a:t>
            </a:r>
            <a:endParaRPr lang="en-US" sz="1200" b="0" i="0" u="none" strike="noStrike" cap="none" dirty="0" smtClean="0">
              <a:solidFill>
                <a:srgbClr val="000000"/>
              </a:solidFill>
              <a:effectLst/>
              <a:latin typeface="Arial"/>
              <a:ea typeface="Arial"/>
              <a:cs typeface="Arial"/>
              <a:sym typeface="Arial"/>
            </a:endParaRPr>
          </a:p>
          <a:p>
            <a:pPr lvl="0"/>
            <a:r>
              <a:rPr lang="vi-VN" sz="1200" b="0" i="0" u="none" strike="noStrike" cap="none" dirty="0" smtClean="0">
                <a:solidFill>
                  <a:srgbClr val="000000"/>
                </a:solidFill>
                <a:effectLst/>
                <a:latin typeface="Arial"/>
                <a:ea typeface="Arial"/>
                <a:cs typeface="Arial"/>
                <a:sym typeface="Arial"/>
              </a:rPr>
              <a:t>Group administrator: đối tượng quản lý group chat, được thừa kế các chức năng cấp cho user. Bên cạnh các chức năng cơ bản, đối tượng này có thêm quyền xoá người dùng khỏi group chat và cấp quyền admin cho người dùng khác trong group.</a:t>
            </a:r>
            <a:endParaRPr lang="en-US" sz="1200" b="0" i="0" u="none" strike="noStrike" cap="none" dirty="0" smtClean="0">
              <a:solidFill>
                <a:srgbClr val="000000"/>
              </a:solidFill>
              <a:effectLst/>
              <a:latin typeface="Arial"/>
              <a:ea typeface="Arial"/>
              <a:cs typeface="Arial"/>
              <a:sym typeface="Arial"/>
            </a:endParaRPr>
          </a:p>
          <a:p>
            <a:pPr lvl="0"/>
            <a:r>
              <a:rPr lang="vi-VN" sz="1200" b="0" i="0" u="none" strike="noStrike" cap="none" dirty="0" smtClean="0">
                <a:solidFill>
                  <a:srgbClr val="000000"/>
                </a:solidFill>
                <a:effectLst/>
                <a:latin typeface="Arial"/>
                <a:ea typeface="Arial"/>
                <a:cs typeface="Arial"/>
                <a:sym typeface="Arial"/>
              </a:rPr>
              <a:t>System administrator: đối tượng quản lý hệ thống, được thừa kế các chức năng cấp cho Group administrator. Đối tượng này có thể quản lý danh sách người dùng, group chat trong hệ thống, tạo thêm các tài khoản mới và cấp quyền quản trị cho người dùng hiện có.</a:t>
            </a:r>
            <a:endParaRPr lang="en-US" sz="1200" b="0" i="0" u="none" strike="noStrike" cap="none" dirty="0" smtClean="0">
              <a:solidFill>
                <a:srgbClr val="000000"/>
              </a:solidFill>
              <a:effectLst/>
              <a:latin typeface="Arial"/>
              <a:ea typeface="Arial"/>
              <a:cs typeface="Arial"/>
              <a:sym typeface="Arial"/>
            </a:endParaRPr>
          </a:p>
          <a:p>
            <a:endParaRPr lang="en-US" dirty="0"/>
          </a:p>
        </p:txBody>
      </p:sp>
      <p:sp>
        <p:nvSpPr>
          <p:cNvPr id="4" name="Slide Number Placeholder 3"/>
          <p:cNvSpPr>
            <a:spLocks noGrp="1"/>
          </p:cNvSpPr>
          <p:nvPr>
            <p:ph type="sldNum" sz="quarter" idx="10"/>
          </p:nvPr>
        </p:nvSpPr>
        <p:spPr/>
        <p:txBody>
          <a:bodyPr/>
          <a:lstStyle/>
          <a:p>
            <a:fld id="{E77FD8B9-163A-434E-9B5F-E40F25E6CF4D}" type="slidenum">
              <a:rPr lang="en-US" smtClean="0"/>
              <a:t>8</a:t>
            </a:fld>
            <a:endParaRPr lang="en-US"/>
          </a:p>
        </p:txBody>
      </p:sp>
    </p:spTree>
    <p:extLst>
      <p:ext uri="{BB962C8B-B14F-4D97-AF65-F5344CB8AC3E}">
        <p14:creationId xmlns:p14="http://schemas.microsoft.com/office/powerpoint/2010/main" val="2066211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err="1" smtClean="0"/>
              <a:t>Trong</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a:t>
            </a:r>
          </a:p>
          <a:p>
            <a:pPr lvl="0"/>
            <a:r>
              <a:rPr lang="vi-VN" sz="1200" b="0" i="0" u="none" strike="noStrike" cap="none" dirty="0" smtClean="0">
                <a:solidFill>
                  <a:srgbClr val="000000"/>
                </a:solidFill>
                <a:effectLst/>
                <a:latin typeface="Arial"/>
                <a:ea typeface="Arial"/>
                <a:cs typeface="Arial"/>
                <a:sym typeface="Arial"/>
              </a:rPr>
              <a:t>User: đối tượng người dùng sử dụng bình thường, được phép thực hiện các chức năng cơ bản của hệ thống như đăng kí, đăng nhập, gửi tin nhắn, gửi ảnh, ...</a:t>
            </a:r>
            <a:endParaRPr lang="en-US" sz="1200" b="0" i="0" u="none" strike="noStrike" cap="none" dirty="0" smtClean="0">
              <a:solidFill>
                <a:srgbClr val="000000"/>
              </a:solidFill>
              <a:effectLst/>
              <a:latin typeface="Arial"/>
              <a:ea typeface="Arial"/>
              <a:cs typeface="Arial"/>
              <a:sym typeface="Arial"/>
            </a:endParaRPr>
          </a:p>
          <a:p>
            <a:pPr lvl="0"/>
            <a:r>
              <a:rPr lang="vi-VN" sz="1200" b="0" i="0" u="none" strike="noStrike" cap="none" dirty="0" smtClean="0">
                <a:solidFill>
                  <a:srgbClr val="000000"/>
                </a:solidFill>
                <a:effectLst/>
                <a:latin typeface="Arial"/>
                <a:ea typeface="Arial"/>
                <a:cs typeface="Arial"/>
                <a:sym typeface="Arial"/>
              </a:rPr>
              <a:t>Group administrator: đối tượng quản lý group chat, được thừa kế các chức năng cấp cho user. Bên cạnh các chức năng cơ bản, đối tượng này có thêm quyền xoá người dùng khỏi group chat và cấp quyền admin cho người dùng khác trong group.</a:t>
            </a:r>
            <a:endParaRPr lang="en-US" sz="1200" b="0" i="0" u="none" strike="noStrike" cap="none" dirty="0" smtClean="0">
              <a:solidFill>
                <a:srgbClr val="000000"/>
              </a:solidFill>
              <a:effectLst/>
              <a:latin typeface="Arial"/>
              <a:ea typeface="Arial"/>
              <a:cs typeface="Arial"/>
              <a:sym typeface="Arial"/>
            </a:endParaRPr>
          </a:p>
          <a:p>
            <a:pPr lvl="0"/>
            <a:r>
              <a:rPr lang="vi-VN" sz="1200" b="0" i="0" u="none" strike="noStrike" cap="none" dirty="0" smtClean="0">
                <a:solidFill>
                  <a:srgbClr val="000000"/>
                </a:solidFill>
                <a:effectLst/>
                <a:latin typeface="Arial"/>
                <a:ea typeface="Arial"/>
                <a:cs typeface="Arial"/>
                <a:sym typeface="Arial"/>
              </a:rPr>
              <a:t>System administrator: đối tượng quản lý hệ thống, được thừa kế các chức năng cấp cho Group administrator. Đối tượng này có thể quản lý danh sách người dùng, group chat trong hệ thống, tạo thêm các tài khoản mới và cấp quyền quản trị cho người dùng hiện có.</a:t>
            </a:r>
            <a:endParaRPr lang="en-US" sz="1200" b="0" i="0" u="none" strike="noStrike" cap="none" dirty="0" smtClean="0">
              <a:solidFill>
                <a:srgbClr val="000000"/>
              </a:solidFill>
              <a:effectLst/>
              <a:latin typeface="Arial"/>
              <a:ea typeface="Arial"/>
              <a:cs typeface="Arial"/>
              <a:sym typeface="Arial"/>
            </a:endParaRPr>
          </a:p>
          <a:p>
            <a:endParaRPr lang="en-US" dirty="0"/>
          </a:p>
        </p:txBody>
      </p:sp>
      <p:sp>
        <p:nvSpPr>
          <p:cNvPr id="4" name="Slide Number Placeholder 3"/>
          <p:cNvSpPr>
            <a:spLocks noGrp="1"/>
          </p:cNvSpPr>
          <p:nvPr>
            <p:ph type="sldNum" sz="quarter" idx="10"/>
          </p:nvPr>
        </p:nvSpPr>
        <p:spPr/>
        <p:txBody>
          <a:bodyPr/>
          <a:lstStyle/>
          <a:p>
            <a:fld id="{E77FD8B9-163A-434E-9B5F-E40F25E6CF4D}" type="slidenum">
              <a:rPr lang="en-US" smtClean="0"/>
              <a:t>9</a:t>
            </a:fld>
            <a:endParaRPr lang="en-US"/>
          </a:p>
        </p:txBody>
      </p:sp>
    </p:spTree>
    <p:extLst>
      <p:ext uri="{BB962C8B-B14F-4D97-AF65-F5344CB8AC3E}">
        <p14:creationId xmlns:p14="http://schemas.microsoft.com/office/powerpoint/2010/main" val="1825427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umber title">
    <p:spTree>
      <p:nvGrpSpPr>
        <p:cNvPr id="1" name=""/>
        <p:cNvGrpSpPr/>
        <p:nvPr/>
      </p:nvGrpSpPr>
      <p:grpSpPr>
        <a:xfrm>
          <a:off x="0" y="0"/>
          <a:ext cx="0" cy="0"/>
          <a:chOff x="0" y="0"/>
          <a:chExt cx="0" cy="0"/>
        </a:xfrm>
      </p:grpSpPr>
      <p:sp>
        <p:nvSpPr>
          <p:cNvPr id="8" name="Marcador de texto 7"/>
          <p:cNvSpPr>
            <a:spLocks noGrp="1"/>
          </p:cNvSpPr>
          <p:nvPr>
            <p:ph type="body" sz="quarter" idx="10" hasCustomPrompt="1"/>
          </p:nvPr>
        </p:nvSpPr>
        <p:spPr>
          <a:xfrm>
            <a:off x="512030" y="527905"/>
            <a:ext cx="1272808" cy="597510"/>
          </a:xfrm>
          <a:prstGeom prst="rect">
            <a:avLst/>
          </a:prstGeom>
        </p:spPr>
        <p:txBody>
          <a:bodyPr wrap="square" lIns="0" tIns="0" rIns="0" bIns="0" anchor="ctr"/>
          <a:lstStyle>
            <a:lvl1pPr marL="0" indent="0" algn="l">
              <a:buNone/>
              <a:defRPr sz="7500" b="1" i="0">
                <a:solidFill>
                  <a:schemeClr val="bg1">
                    <a:lumMod val="85000"/>
                  </a:schemeClr>
                </a:solidFill>
                <a:latin typeface="Raleway Black" charset="0"/>
                <a:ea typeface="Raleway Black" charset="0"/>
                <a:cs typeface="Raleway Black" charset="0"/>
              </a:defRPr>
            </a:lvl1pPr>
          </a:lstStyle>
          <a:p>
            <a:pPr lvl="0"/>
            <a:r>
              <a:rPr lang="es-ES_tradnl" dirty="0"/>
              <a:t>01</a:t>
            </a:r>
          </a:p>
        </p:txBody>
      </p:sp>
      <p:sp>
        <p:nvSpPr>
          <p:cNvPr id="9" name="Marcador de texto 7"/>
          <p:cNvSpPr>
            <a:spLocks noGrp="1"/>
          </p:cNvSpPr>
          <p:nvPr>
            <p:ph type="body" sz="quarter" idx="11" hasCustomPrompt="1"/>
          </p:nvPr>
        </p:nvSpPr>
        <p:spPr>
          <a:xfrm>
            <a:off x="503238" y="842626"/>
            <a:ext cx="4068762" cy="423464"/>
          </a:xfrm>
          <a:prstGeom prst="rect">
            <a:avLst/>
          </a:prstGeom>
          <a:solidFill>
            <a:schemeClr val="bg1"/>
          </a:solidFill>
        </p:spPr>
        <p:txBody>
          <a:bodyPr vert="horz" lIns="0" tIns="72000" rIns="0" bIns="0" anchor="t"/>
          <a:lstStyle>
            <a:lvl1pPr marL="0" indent="0" algn="l">
              <a:buNone/>
              <a:defRPr sz="1200" b="1" i="0">
                <a:solidFill>
                  <a:schemeClr val="tx1">
                    <a:lumMod val="85000"/>
                    <a:lumOff val="15000"/>
                  </a:schemeClr>
                </a:solidFill>
                <a:latin typeface="Raleway Black" charset="0"/>
                <a:ea typeface="Raleway Black" charset="0"/>
                <a:cs typeface="Raleway Black" charset="0"/>
              </a:defRPr>
            </a:lvl1pPr>
          </a:lstStyle>
          <a:p>
            <a:pPr lvl="0"/>
            <a:r>
              <a:rPr lang="es-ES_tradnl"/>
              <a:t>ABOUT US </a:t>
            </a:r>
            <a:endParaRPr lang="es-ES_tradnl" dirty="0"/>
          </a:p>
        </p:txBody>
      </p:sp>
    </p:spTree>
    <p:extLst>
      <p:ext uri="{BB962C8B-B14F-4D97-AF65-F5344CB8AC3E}">
        <p14:creationId xmlns:p14="http://schemas.microsoft.com/office/powerpoint/2010/main" val="78101593"/>
      </p:ext>
    </p:extLst>
  </p:cSld>
  <p:clrMapOvr>
    <a:masterClrMapping/>
  </p:clrMapOvr>
  <p:extLst>
    <p:ext uri="{DCECCB84-F9BA-43D5-87BE-67443E8EF086}">
      <p15:sldGuideLst xmlns:p15="http://schemas.microsoft.com/office/powerpoint/2012/main">
        <p15:guide id="1" pos="2880" userDrawn="1">
          <p15:clr>
            <a:srgbClr val="FBAE40"/>
          </p15:clr>
        </p15:guide>
        <p15:guide id="2" pos="317" userDrawn="1">
          <p15:clr>
            <a:srgbClr val="FBAE40"/>
          </p15:clr>
        </p15:guide>
        <p15:guide id="3" pos="5534" userDrawn="1">
          <p15:clr>
            <a:srgbClr val="FBAE40"/>
          </p15:clr>
        </p15:guide>
        <p15:guide id="4" orient="horz" pos="32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mple title slide">
    <p:spTree>
      <p:nvGrpSpPr>
        <p:cNvPr id="1" name=""/>
        <p:cNvGrpSpPr/>
        <p:nvPr/>
      </p:nvGrpSpPr>
      <p:grpSpPr>
        <a:xfrm>
          <a:off x="0" y="0"/>
          <a:ext cx="0" cy="0"/>
          <a:chOff x="0" y="0"/>
          <a:chExt cx="0" cy="0"/>
        </a:xfrm>
      </p:grpSpPr>
      <p:sp>
        <p:nvSpPr>
          <p:cNvPr id="8" name="Marcador de texto 7"/>
          <p:cNvSpPr>
            <a:spLocks noGrp="1"/>
          </p:cNvSpPr>
          <p:nvPr>
            <p:ph type="body" sz="quarter" idx="10" hasCustomPrompt="1"/>
          </p:nvPr>
        </p:nvSpPr>
        <p:spPr>
          <a:xfrm>
            <a:off x="512030" y="144202"/>
            <a:ext cx="6855923" cy="1038746"/>
          </a:xfrm>
          <a:prstGeom prst="rect">
            <a:avLst/>
          </a:prstGeom>
        </p:spPr>
        <p:txBody>
          <a:bodyPr wrap="square" lIns="0" tIns="0" rIns="0" bIns="0" anchor="t" anchorCtr="0">
            <a:spAutoFit/>
          </a:bodyPr>
          <a:lstStyle>
            <a:lvl1pPr marL="0" indent="0" algn="l">
              <a:buNone/>
              <a:defRPr sz="7500" b="1" i="0">
                <a:solidFill>
                  <a:schemeClr val="bg1">
                    <a:lumMod val="85000"/>
                  </a:schemeClr>
                </a:solidFill>
                <a:latin typeface="Raleway Black" charset="0"/>
                <a:ea typeface="Raleway Black" charset="0"/>
                <a:cs typeface="Raleway Black" charset="0"/>
              </a:defRPr>
            </a:lvl1pPr>
          </a:lstStyle>
          <a:p>
            <a:pPr lvl="0"/>
            <a:r>
              <a:rPr lang="es-ES_tradnl" dirty="0"/>
              <a:t>TITLE</a:t>
            </a:r>
          </a:p>
        </p:txBody>
      </p:sp>
      <p:sp>
        <p:nvSpPr>
          <p:cNvPr id="12" name="Marcador de texto 7"/>
          <p:cNvSpPr>
            <a:spLocks noGrp="1"/>
          </p:cNvSpPr>
          <p:nvPr>
            <p:ph type="body" sz="quarter" idx="11" hasCustomPrompt="1"/>
          </p:nvPr>
        </p:nvSpPr>
        <p:spPr>
          <a:xfrm>
            <a:off x="512030" y="660424"/>
            <a:ext cx="6855923" cy="711176"/>
          </a:xfrm>
          <a:prstGeom prst="rect">
            <a:avLst/>
          </a:prstGeom>
          <a:solidFill>
            <a:schemeClr val="bg1"/>
          </a:solidFill>
        </p:spPr>
        <p:txBody>
          <a:bodyPr wrap="square" lIns="0" tIns="72000" rIns="0" bIns="0" anchor="t"/>
          <a:lstStyle>
            <a:lvl1pPr marL="0" indent="0" algn="l">
              <a:buNone/>
              <a:defRPr sz="3500" b="1" i="0">
                <a:solidFill>
                  <a:schemeClr val="tx1">
                    <a:lumMod val="85000"/>
                    <a:lumOff val="15000"/>
                  </a:schemeClr>
                </a:solidFill>
                <a:latin typeface="Raleway Black" charset="0"/>
                <a:ea typeface="Raleway Black" charset="0"/>
                <a:cs typeface="Raleway Black" charset="0"/>
              </a:defRPr>
            </a:lvl1pPr>
          </a:lstStyle>
          <a:p>
            <a:pPr lvl="0"/>
            <a:r>
              <a:rPr lang="es-ES_tradnl" dirty="0"/>
              <a:t>WELCOME</a:t>
            </a:r>
          </a:p>
        </p:txBody>
      </p:sp>
    </p:spTree>
    <p:extLst>
      <p:ext uri="{BB962C8B-B14F-4D97-AF65-F5344CB8AC3E}">
        <p14:creationId xmlns:p14="http://schemas.microsoft.com/office/powerpoint/2010/main" val="1425226649"/>
      </p:ext>
    </p:extLst>
  </p:cSld>
  <p:clrMapOvr>
    <a:masterClrMapping/>
  </p:clrMapOvr>
  <p:extLst mod="1">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41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mple title slide 2">
    <p:spTree>
      <p:nvGrpSpPr>
        <p:cNvPr id="1" name=""/>
        <p:cNvGrpSpPr/>
        <p:nvPr/>
      </p:nvGrpSpPr>
      <p:grpSpPr>
        <a:xfrm>
          <a:off x="0" y="0"/>
          <a:ext cx="0" cy="0"/>
          <a:chOff x="0" y="0"/>
          <a:chExt cx="0" cy="0"/>
        </a:xfrm>
      </p:grpSpPr>
      <p:sp>
        <p:nvSpPr>
          <p:cNvPr id="8" name="Marcador de texto 7"/>
          <p:cNvSpPr>
            <a:spLocks noGrp="1"/>
          </p:cNvSpPr>
          <p:nvPr>
            <p:ph type="body" sz="quarter" idx="10" hasCustomPrompt="1"/>
          </p:nvPr>
        </p:nvSpPr>
        <p:spPr>
          <a:xfrm>
            <a:off x="503238" y="433210"/>
            <a:ext cx="4059970" cy="484748"/>
          </a:xfrm>
          <a:prstGeom prst="rect">
            <a:avLst/>
          </a:prstGeom>
        </p:spPr>
        <p:txBody>
          <a:bodyPr wrap="square" lIns="0" tIns="0" rIns="0" bIns="0" anchor="t" anchorCtr="0">
            <a:spAutoFit/>
          </a:bodyPr>
          <a:lstStyle>
            <a:lvl1pPr marL="0" indent="0" algn="l">
              <a:buNone/>
              <a:defRPr sz="3500" b="1" i="0">
                <a:solidFill>
                  <a:schemeClr val="bg1">
                    <a:lumMod val="85000"/>
                  </a:schemeClr>
                </a:solidFill>
                <a:latin typeface="Raleway Black" charset="0"/>
                <a:ea typeface="Raleway Black" charset="0"/>
                <a:cs typeface="Raleway Black" charset="0"/>
              </a:defRPr>
            </a:lvl1pPr>
          </a:lstStyle>
          <a:p>
            <a:pPr lvl="0"/>
            <a:r>
              <a:rPr lang="es-ES_tradnl" dirty="0"/>
              <a:t>TITLE</a:t>
            </a:r>
          </a:p>
        </p:txBody>
      </p:sp>
      <p:sp>
        <p:nvSpPr>
          <p:cNvPr id="7" name="Text Placeholder 23"/>
          <p:cNvSpPr txBox="1">
            <a:spLocks/>
          </p:cNvSpPr>
          <p:nvPr userDrawn="1"/>
        </p:nvSpPr>
        <p:spPr>
          <a:xfrm>
            <a:off x="7007469" y="413610"/>
            <a:ext cx="1777756" cy="168055"/>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lvl="0" indent="0" algn="r">
              <a:lnSpc>
                <a:spcPts val="1400"/>
              </a:lnSpc>
              <a:buNone/>
            </a:pPr>
            <a:r>
              <a:rPr lang="en-US" sz="1200" b="1">
                <a:solidFill>
                  <a:schemeClr val="bg1">
                    <a:lumMod val="85000"/>
                  </a:schemeClr>
                </a:solidFill>
              </a:rPr>
              <a:t>www.zacomic.com</a:t>
            </a:r>
            <a:endParaRPr lang="en-US" sz="1200" dirty="0">
              <a:solidFill>
                <a:schemeClr val="bg1">
                  <a:lumMod val="85000"/>
                </a:schemeClr>
              </a:solidFill>
            </a:endParaRPr>
          </a:p>
        </p:txBody>
      </p:sp>
      <p:sp>
        <p:nvSpPr>
          <p:cNvPr id="9" name="Marcador de texto 7"/>
          <p:cNvSpPr>
            <a:spLocks noGrp="1"/>
          </p:cNvSpPr>
          <p:nvPr>
            <p:ph type="body" sz="quarter" idx="11" hasCustomPrompt="1"/>
          </p:nvPr>
        </p:nvSpPr>
        <p:spPr>
          <a:xfrm>
            <a:off x="503238" y="675584"/>
            <a:ext cx="4068762" cy="537756"/>
          </a:xfrm>
          <a:prstGeom prst="rect">
            <a:avLst/>
          </a:prstGeom>
          <a:solidFill>
            <a:schemeClr val="bg1"/>
          </a:solidFill>
        </p:spPr>
        <p:txBody>
          <a:bodyPr vert="horz" lIns="0" tIns="0" rIns="0" bIns="0" anchor="t"/>
          <a:lstStyle>
            <a:lvl1pPr marL="0" indent="0" algn="l">
              <a:buNone/>
              <a:defRPr sz="1200" b="1" i="0">
                <a:solidFill>
                  <a:schemeClr val="tx1">
                    <a:lumMod val="85000"/>
                    <a:lumOff val="15000"/>
                  </a:schemeClr>
                </a:solidFill>
                <a:latin typeface="Raleway Black" charset="0"/>
                <a:ea typeface="Raleway Black" charset="0"/>
                <a:cs typeface="Raleway Black" charset="0"/>
              </a:defRPr>
            </a:lvl1pPr>
          </a:lstStyle>
          <a:p>
            <a:pPr lvl="0"/>
            <a:r>
              <a:rPr lang="es-ES_tradnl"/>
              <a:t>ABOUT US </a:t>
            </a:r>
            <a:endParaRPr lang="es-ES_tradnl" dirty="0"/>
          </a:p>
        </p:txBody>
      </p:sp>
    </p:spTree>
    <p:extLst>
      <p:ext uri="{BB962C8B-B14F-4D97-AF65-F5344CB8AC3E}">
        <p14:creationId xmlns:p14="http://schemas.microsoft.com/office/powerpoint/2010/main" val="90509515"/>
      </p:ext>
    </p:extLst>
  </p:cSld>
  <p:clrMapOvr>
    <a:masterClrMapping/>
  </p:clrMapOvr>
  <p:extLst mod="1">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imple title slide 2">
    <p:spTree>
      <p:nvGrpSpPr>
        <p:cNvPr id="1" name=""/>
        <p:cNvGrpSpPr/>
        <p:nvPr/>
      </p:nvGrpSpPr>
      <p:grpSpPr>
        <a:xfrm>
          <a:off x="0" y="0"/>
          <a:ext cx="0" cy="0"/>
          <a:chOff x="0" y="0"/>
          <a:chExt cx="0" cy="0"/>
        </a:xfrm>
      </p:grpSpPr>
      <p:sp>
        <p:nvSpPr>
          <p:cNvPr id="8" name="Marcador de texto 7"/>
          <p:cNvSpPr>
            <a:spLocks noGrp="1"/>
          </p:cNvSpPr>
          <p:nvPr>
            <p:ph type="body" sz="quarter" idx="10" hasCustomPrompt="1"/>
          </p:nvPr>
        </p:nvSpPr>
        <p:spPr>
          <a:xfrm>
            <a:off x="512030" y="413610"/>
            <a:ext cx="3736120" cy="484748"/>
          </a:xfrm>
          <a:prstGeom prst="rect">
            <a:avLst/>
          </a:prstGeom>
        </p:spPr>
        <p:txBody>
          <a:bodyPr wrap="square" lIns="0" tIns="0" rIns="0" bIns="0" anchor="t" anchorCtr="0">
            <a:spAutoFit/>
          </a:bodyPr>
          <a:lstStyle>
            <a:lvl1pPr marL="0" indent="0" algn="l">
              <a:buNone/>
              <a:defRPr sz="3500" b="1" i="0">
                <a:solidFill>
                  <a:schemeClr val="bg1">
                    <a:lumMod val="85000"/>
                  </a:schemeClr>
                </a:solidFill>
                <a:latin typeface="Raleway Black" charset="0"/>
                <a:ea typeface="Raleway Black" charset="0"/>
                <a:cs typeface="Raleway Black" charset="0"/>
              </a:defRPr>
            </a:lvl1pPr>
          </a:lstStyle>
          <a:p>
            <a:pPr lvl="0"/>
            <a:r>
              <a:rPr lang="es-ES_tradnl" dirty="0"/>
              <a:t>TITLE</a:t>
            </a:r>
          </a:p>
        </p:txBody>
      </p:sp>
      <p:sp>
        <p:nvSpPr>
          <p:cNvPr id="3" name="Marcador de texto 7"/>
          <p:cNvSpPr>
            <a:spLocks noGrp="1"/>
          </p:cNvSpPr>
          <p:nvPr>
            <p:ph type="body" sz="quarter" idx="11" hasCustomPrompt="1"/>
          </p:nvPr>
        </p:nvSpPr>
        <p:spPr>
          <a:xfrm>
            <a:off x="503238" y="675589"/>
            <a:ext cx="3744211" cy="537756"/>
          </a:xfrm>
          <a:prstGeom prst="rect">
            <a:avLst/>
          </a:prstGeom>
          <a:solidFill>
            <a:schemeClr val="bg1"/>
          </a:solidFill>
        </p:spPr>
        <p:txBody>
          <a:bodyPr vert="horz" lIns="0" tIns="72000" rIns="0" bIns="0" anchor="t"/>
          <a:lstStyle>
            <a:lvl1pPr marL="0" indent="0" algn="l">
              <a:buNone/>
              <a:defRPr sz="1200" b="1" i="0">
                <a:solidFill>
                  <a:schemeClr val="tx1">
                    <a:lumMod val="85000"/>
                    <a:lumOff val="15000"/>
                  </a:schemeClr>
                </a:solidFill>
                <a:latin typeface="Raleway Black" charset="0"/>
                <a:ea typeface="Raleway Black" charset="0"/>
                <a:cs typeface="Raleway Black" charset="0"/>
              </a:defRPr>
            </a:lvl1pPr>
          </a:lstStyle>
          <a:p>
            <a:pPr lvl="0"/>
            <a:r>
              <a:rPr lang="es-ES_tradnl"/>
              <a:t>ABOUT US </a:t>
            </a:r>
            <a:endParaRPr lang="es-ES_tradnl" dirty="0"/>
          </a:p>
        </p:txBody>
      </p:sp>
      <p:sp>
        <p:nvSpPr>
          <p:cNvPr id="4" name="Marcador de imagen 3"/>
          <p:cNvSpPr>
            <a:spLocks noGrp="1"/>
          </p:cNvSpPr>
          <p:nvPr>
            <p:ph type="pic" sz="quarter" idx="12"/>
          </p:nvPr>
        </p:nvSpPr>
        <p:spPr>
          <a:xfrm>
            <a:off x="4572000" y="663575"/>
            <a:ext cx="4213225" cy="3887788"/>
          </a:xfrm>
          <a:prstGeom prst="rect">
            <a:avLst/>
          </a:prstGeom>
        </p:spPr>
        <p:txBody>
          <a:bodyPr anchor="ctr"/>
          <a:lstStyle>
            <a:lvl1pPr marL="0" indent="0" algn="ctr">
              <a:buNone/>
              <a:defRPr sz="1200"/>
            </a:lvl1pPr>
          </a:lstStyle>
          <a:p>
            <a:endParaRPr lang="es-ES_tradnl"/>
          </a:p>
        </p:txBody>
      </p:sp>
      <p:sp>
        <p:nvSpPr>
          <p:cNvPr id="7" name="Text Placeholder 23"/>
          <p:cNvSpPr txBox="1">
            <a:spLocks/>
          </p:cNvSpPr>
          <p:nvPr userDrawn="1"/>
        </p:nvSpPr>
        <p:spPr>
          <a:xfrm>
            <a:off x="7007469" y="413610"/>
            <a:ext cx="1777756" cy="168055"/>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lvl="0" indent="0" algn="r">
              <a:lnSpc>
                <a:spcPts val="1400"/>
              </a:lnSpc>
              <a:buNone/>
            </a:pPr>
            <a:r>
              <a:rPr lang="en-US" sz="1200" b="1">
                <a:solidFill>
                  <a:schemeClr val="bg1">
                    <a:lumMod val="85000"/>
                  </a:schemeClr>
                </a:solidFill>
              </a:rPr>
              <a:t>www.zacomic.com</a:t>
            </a:r>
            <a:endParaRPr lang="en-US" sz="1200" dirty="0">
              <a:solidFill>
                <a:schemeClr val="bg1">
                  <a:lumMod val="85000"/>
                </a:schemeClr>
              </a:solidFill>
            </a:endParaRPr>
          </a:p>
        </p:txBody>
      </p:sp>
    </p:spTree>
    <p:extLst>
      <p:ext uri="{BB962C8B-B14F-4D97-AF65-F5344CB8AC3E}">
        <p14:creationId xmlns:p14="http://schemas.microsoft.com/office/powerpoint/2010/main" val="178172777"/>
      </p:ext>
    </p:extLst>
  </p:cSld>
  <p:clrMapOvr>
    <a:masterClrMapping/>
  </p:clrMapOvr>
  <p:extLst mod="1">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418">
          <p15:clr>
            <a:srgbClr val="FBAE40"/>
          </p15:clr>
        </p15:guide>
        <p15:guide id="5" pos="2676" userDrawn="1">
          <p15:clr>
            <a:srgbClr val="FBAE40"/>
          </p15:clr>
        </p15:guide>
        <p15:guide id="6" orient="horz" pos="2867"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imple title slide">
    <p:spTree>
      <p:nvGrpSpPr>
        <p:cNvPr id="1" name=""/>
        <p:cNvGrpSpPr/>
        <p:nvPr/>
      </p:nvGrpSpPr>
      <p:grpSpPr>
        <a:xfrm>
          <a:off x="0" y="0"/>
          <a:ext cx="0" cy="0"/>
          <a:chOff x="0" y="0"/>
          <a:chExt cx="0" cy="0"/>
        </a:xfrm>
      </p:grpSpPr>
      <p:sp>
        <p:nvSpPr>
          <p:cNvPr id="8" name="Marcador de texto 7"/>
          <p:cNvSpPr>
            <a:spLocks noGrp="1"/>
          </p:cNvSpPr>
          <p:nvPr>
            <p:ph type="body" sz="quarter" idx="10" hasCustomPrompt="1"/>
          </p:nvPr>
        </p:nvSpPr>
        <p:spPr>
          <a:xfrm>
            <a:off x="512030" y="144202"/>
            <a:ext cx="4059970" cy="1038746"/>
          </a:xfrm>
          <a:prstGeom prst="rect">
            <a:avLst/>
          </a:prstGeom>
        </p:spPr>
        <p:txBody>
          <a:bodyPr wrap="none" lIns="0" tIns="0" rIns="0" bIns="0" anchor="t" anchorCtr="0">
            <a:noAutofit/>
          </a:bodyPr>
          <a:lstStyle>
            <a:lvl1pPr marL="0" indent="0" algn="l">
              <a:buNone/>
              <a:defRPr sz="7500" b="1" i="0">
                <a:solidFill>
                  <a:schemeClr val="bg1">
                    <a:lumMod val="85000"/>
                  </a:schemeClr>
                </a:solidFill>
                <a:latin typeface="Raleway Black" charset="0"/>
                <a:ea typeface="Raleway Black" charset="0"/>
                <a:cs typeface="Raleway Black" charset="0"/>
              </a:defRPr>
            </a:lvl1pPr>
          </a:lstStyle>
          <a:p>
            <a:pPr lvl="0"/>
            <a:r>
              <a:rPr lang="es-ES_tradnl" dirty="0"/>
              <a:t>TITLE</a:t>
            </a:r>
          </a:p>
        </p:txBody>
      </p:sp>
      <p:sp>
        <p:nvSpPr>
          <p:cNvPr id="4" name="Marcador de imagen 3"/>
          <p:cNvSpPr>
            <a:spLocks noGrp="1"/>
          </p:cNvSpPr>
          <p:nvPr>
            <p:ph type="pic" sz="quarter" idx="12"/>
          </p:nvPr>
        </p:nvSpPr>
        <p:spPr>
          <a:xfrm>
            <a:off x="4572000" y="663575"/>
            <a:ext cx="4213225" cy="3887788"/>
          </a:xfrm>
          <a:prstGeom prst="rect">
            <a:avLst/>
          </a:prstGeom>
        </p:spPr>
        <p:txBody>
          <a:bodyPr anchor="ctr"/>
          <a:lstStyle>
            <a:lvl1pPr marL="0" indent="0" algn="ctr">
              <a:buNone/>
              <a:defRPr sz="1200"/>
            </a:lvl1pPr>
          </a:lstStyle>
          <a:p>
            <a:endParaRPr lang="es-ES_tradnl"/>
          </a:p>
        </p:txBody>
      </p:sp>
      <p:sp>
        <p:nvSpPr>
          <p:cNvPr id="5" name="Marcador de texto 7"/>
          <p:cNvSpPr>
            <a:spLocks noGrp="1"/>
          </p:cNvSpPr>
          <p:nvPr>
            <p:ph type="body" sz="quarter" idx="11" hasCustomPrompt="1"/>
          </p:nvPr>
        </p:nvSpPr>
        <p:spPr>
          <a:xfrm>
            <a:off x="512030" y="663573"/>
            <a:ext cx="4059969" cy="822327"/>
          </a:xfrm>
          <a:prstGeom prst="rect">
            <a:avLst/>
          </a:prstGeom>
          <a:solidFill>
            <a:schemeClr val="bg1"/>
          </a:solidFill>
        </p:spPr>
        <p:txBody>
          <a:bodyPr wrap="none" lIns="0" tIns="72000" rIns="0" bIns="0" anchor="t">
            <a:noAutofit/>
          </a:bodyPr>
          <a:lstStyle>
            <a:lvl1pPr marL="0" indent="0" algn="l">
              <a:buNone/>
              <a:defRPr sz="3500" b="1" i="0">
                <a:solidFill>
                  <a:schemeClr val="tx1">
                    <a:lumMod val="75000"/>
                    <a:lumOff val="25000"/>
                  </a:schemeClr>
                </a:solidFill>
                <a:latin typeface="Raleway Black" charset="0"/>
                <a:ea typeface="Raleway Black" charset="0"/>
                <a:cs typeface="Raleway Black" charset="0"/>
              </a:defRPr>
            </a:lvl1pPr>
          </a:lstStyle>
          <a:p>
            <a:pPr lvl="0"/>
            <a:r>
              <a:rPr lang="es-ES_tradnl" dirty="0"/>
              <a:t>WELCOME</a:t>
            </a:r>
          </a:p>
        </p:txBody>
      </p:sp>
    </p:spTree>
    <p:extLst>
      <p:ext uri="{BB962C8B-B14F-4D97-AF65-F5344CB8AC3E}">
        <p14:creationId xmlns:p14="http://schemas.microsoft.com/office/powerpoint/2010/main" val="1962444045"/>
      </p:ext>
    </p:extLst>
  </p:cSld>
  <p:clrMapOvr>
    <a:masterClrMapping/>
  </p:clrMapOvr>
  <p:extLst mod="1">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Simple title slide">
    <p:spTree>
      <p:nvGrpSpPr>
        <p:cNvPr id="1" name=""/>
        <p:cNvGrpSpPr/>
        <p:nvPr/>
      </p:nvGrpSpPr>
      <p:grpSpPr>
        <a:xfrm>
          <a:off x="0" y="0"/>
          <a:ext cx="0" cy="0"/>
          <a:chOff x="0" y="0"/>
          <a:chExt cx="0" cy="0"/>
        </a:xfrm>
      </p:grpSpPr>
      <p:sp>
        <p:nvSpPr>
          <p:cNvPr id="8" name="Marcador de texto 7"/>
          <p:cNvSpPr>
            <a:spLocks noGrp="1"/>
          </p:cNvSpPr>
          <p:nvPr>
            <p:ph type="body" sz="quarter" idx="10" hasCustomPrompt="1"/>
          </p:nvPr>
        </p:nvSpPr>
        <p:spPr>
          <a:xfrm>
            <a:off x="512030" y="1024227"/>
            <a:ext cx="2976777" cy="2769989"/>
          </a:xfrm>
          <a:prstGeom prst="rect">
            <a:avLst/>
          </a:prstGeom>
        </p:spPr>
        <p:txBody>
          <a:bodyPr wrap="none" lIns="0" tIns="0" rIns="0" bIns="0" anchor="t" anchorCtr="0">
            <a:spAutoFit/>
          </a:bodyPr>
          <a:lstStyle>
            <a:lvl1pPr marL="0" indent="0" algn="l">
              <a:buNone/>
              <a:defRPr sz="20000" b="1" i="0">
                <a:solidFill>
                  <a:schemeClr val="bg1">
                    <a:lumMod val="85000"/>
                  </a:schemeClr>
                </a:solidFill>
                <a:latin typeface="Raleway Black" charset="0"/>
                <a:ea typeface="Raleway Black" charset="0"/>
                <a:cs typeface="Raleway Black" charset="0"/>
              </a:defRPr>
            </a:lvl1pPr>
          </a:lstStyle>
          <a:p>
            <a:pPr lvl="0"/>
            <a:r>
              <a:rPr lang="es-ES_tradnl" dirty="0"/>
              <a:t>01</a:t>
            </a:r>
          </a:p>
        </p:txBody>
      </p:sp>
      <p:sp>
        <p:nvSpPr>
          <p:cNvPr id="5" name="Marcador de texto 7"/>
          <p:cNvSpPr>
            <a:spLocks noGrp="1"/>
          </p:cNvSpPr>
          <p:nvPr>
            <p:ph type="body" sz="quarter" idx="11" hasCustomPrompt="1"/>
          </p:nvPr>
        </p:nvSpPr>
        <p:spPr>
          <a:xfrm>
            <a:off x="512030" y="2453045"/>
            <a:ext cx="2976777" cy="931988"/>
          </a:xfrm>
          <a:prstGeom prst="rect">
            <a:avLst/>
          </a:prstGeom>
          <a:solidFill>
            <a:schemeClr val="bg1"/>
          </a:solidFill>
        </p:spPr>
        <p:txBody>
          <a:bodyPr wrap="square" lIns="0" tIns="72000" rIns="0" bIns="0" anchor="t"/>
          <a:lstStyle>
            <a:lvl1pPr marL="0" indent="0" algn="ctr">
              <a:buNone/>
              <a:defRPr sz="3500" b="1" i="0">
                <a:solidFill>
                  <a:schemeClr val="tx1">
                    <a:lumMod val="85000"/>
                    <a:lumOff val="15000"/>
                  </a:schemeClr>
                </a:solidFill>
                <a:latin typeface="Raleway Black" charset="0"/>
                <a:ea typeface="Raleway Black" charset="0"/>
                <a:cs typeface="Raleway Black" charset="0"/>
              </a:defRPr>
            </a:lvl1pPr>
          </a:lstStyle>
          <a:p>
            <a:pPr lvl="0"/>
            <a:r>
              <a:rPr lang="es-ES_tradnl" dirty="0"/>
              <a:t>WELCOME</a:t>
            </a:r>
          </a:p>
        </p:txBody>
      </p:sp>
    </p:spTree>
    <p:extLst>
      <p:ext uri="{BB962C8B-B14F-4D97-AF65-F5344CB8AC3E}">
        <p14:creationId xmlns:p14="http://schemas.microsoft.com/office/powerpoint/2010/main" val="768614425"/>
      </p:ext>
    </p:extLst>
  </p:cSld>
  <p:clrMapOvr>
    <a:masterClrMapping/>
  </p:clrMapOvr>
  <p:extLst mod="1">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imple title slide 2">
    <p:spTree>
      <p:nvGrpSpPr>
        <p:cNvPr id="1" name=""/>
        <p:cNvGrpSpPr/>
        <p:nvPr/>
      </p:nvGrpSpPr>
      <p:grpSpPr>
        <a:xfrm>
          <a:off x="0" y="0"/>
          <a:ext cx="0" cy="0"/>
          <a:chOff x="0" y="0"/>
          <a:chExt cx="0" cy="0"/>
        </a:xfrm>
      </p:grpSpPr>
      <p:sp>
        <p:nvSpPr>
          <p:cNvPr id="8" name="Marcador de texto 7"/>
          <p:cNvSpPr>
            <a:spLocks noGrp="1"/>
          </p:cNvSpPr>
          <p:nvPr>
            <p:ph type="body" sz="quarter" idx="10" hasCustomPrompt="1"/>
          </p:nvPr>
        </p:nvSpPr>
        <p:spPr>
          <a:xfrm>
            <a:off x="503238" y="433210"/>
            <a:ext cx="4059970" cy="484748"/>
          </a:xfrm>
          <a:prstGeom prst="rect">
            <a:avLst/>
          </a:prstGeom>
        </p:spPr>
        <p:txBody>
          <a:bodyPr wrap="square" lIns="0" tIns="0" rIns="0" bIns="0" anchor="t" anchorCtr="0">
            <a:spAutoFit/>
          </a:bodyPr>
          <a:lstStyle>
            <a:lvl1pPr marL="0" indent="0" algn="l">
              <a:buNone/>
              <a:defRPr sz="3500" b="1" i="0">
                <a:solidFill>
                  <a:schemeClr val="bg1">
                    <a:lumMod val="85000"/>
                  </a:schemeClr>
                </a:solidFill>
                <a:latin typeface="Raleway Black" charset="0"/>
                <a:ea typeface="Raleway Black" charset="0"/>
                <a:cs typeface="Raleway Black" charset="0"/>
              </a:defRPr>
            </a:lvl1pPr>
          </a:lstStyle>
          <a:p>
            <a:pPr lvl="0"/>
            <a:r>
              <a:rPr lang="es-ES_tradnl" dirty="0"/>
              <a:t>TITLE</a:t>
            </a:r>
          </a:p>
        </p:txBody>
      </p:sp>
      <p:sp>
        <p:nvSpPr>
          <p:cNvPr id="7" name="Text Placeholder 23"/>
          <p:cNvSpPr txBox="1">
            <a:spLocks/>
          </p:cNvSpPr>
          <p:nvPr userDrawn="1"/>
        </p:nvSpPr>
        <p:spPr>
          <a:xfrm>
            <a:off x="7007469" y="413610"/>
            <a:ext cx="1777756" cy="168055"/>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lvl="0" indent="0" algn="r">
              <a:lnSpc>
                <a:spcPts val="1400"/>
              </a:lnSpc>
              <a:buNone/>
            </a:pPr>
            <a:r>
              <a:rPr lang="en-US" sz="1200" b="1">
                <a:solidFill>
                  <a:schemeClr val="bg1">
                    <a:lumMod val="85000"/>
                  </a:schemeClr>
                </a:solidFill>
              </a:rPr>
              <a:t>www.zacomic.com</a:t>
            </a:r>
            <a:endParaRPr lang="en-US" sz="1200" dirty="0">
              <a:solidFill>
                <a:schemeClr val="bg1">
                  <a:lumMod val="85000"/>
                </a:schemeClr>
              </a:solidFill>
            </a:endParaRPr>
          </a:p>
        </p:txBody>
      </p:sp>
      <p:sp>
        <p:nvSpPr>
          <p:cNvPr id="9" name="Marcador de texto 7"/>
          <p:cNvSpPr>
            <a:spLocks noGrp="1"/>
          </p:cNvSpPr>
          <p:nvPr>
            <p:ph type="body" sz="quarter" idx="11" hasCustomPrompt="1"/>
          </p:nvPr>
        </p:nvSpPr>
        <p:spPr>
          <a:xfrm>
            <a:off x="503238" y="675584"/>
            <a:ext cx="4068762" cy="537756"/>
          </a:xfrm>
          <a:prstGeom prst="rect">
            <a:avLst/>
          </a:prstGeom>
          <a:solidFill>
            <a:schemeClr val="bg1"/>
          </a:solidFill>
        </p:spPr>
        <p:txBody>
          <a:bodyPr vert="horz" lIns="0" tIns="0" rIns="0" bIns="0" anchor="t"/>
          <a:lstStyle>
            <a:lvl1pPr marL="0" indent="0" algn="l">
              <a:buNone/>
              <a:defRPr sz="1200" b="1" i="0">
                <a:solidFill>
                  <a:schemeClr val="tx1">
                    <a:lumMod val="85000"/>
                    <a:lumOff val="15000"/>
                  </a:schemeClr>
                </a:solidFill>
                <a:latin typeface="Raleway Black" charset="0"/>
                <a:ea typeface="Raleway Black" charset="0"/>
                <a:cs typeface="Raleway Black" charset="0"/>
              </a:defRPr>
            </a:lvl1pPr>
          </a:lstStyle>
          <a:p>
            <a:pPr lvl="0"/>
            <a:r>
              <a:rPr lang="es-ES_tradnl"/>
              <a:t>ABOUT US </a:t>
            </a:r>
            <a:endParaRPr lang="es-ES_tradnl" dirty="0"/>
          </a:p>
        </p:txBody>
      </p:sp>
    </p:spTree>
    <p:extLst>
      <p:ext uri="{BB962C8B-B14F-4D97-AF65-F5344CB8AC3E}">
        <p14:creationId xmlns:p14="http://schemas.microsoft.com/office/powerpoint/2010/main" val="869527230"/>
      </p:ext>
    </p:extLst>
  </p:cSld>
  <p:clrMapOvr>
    <a:masterClrMapping/>
  </p:clrMapOvr>
  <p:extLst mod="1">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Number title">
    <p:spTree>
      <p:nvGrpSpPr>
        <p:cNvPr id="1" name=""/>
        <p:cNvGrpSpPr/>
        <p:nvPr/>
      </p:nvGrpSpPr>
      <p:grpSpPr>
        <a:xfrm>
          <a:off x="0" y="0"/>
          <a:ext cx="0" cy="0"/>
          <a:chOff x="0" y="0"/>
          <a:chExt cx="0" cy="0"/>
        </a:xfrm>
      </p:grpSpPr>
      <p:sp>
        <p:nvSpPr>
          <p:cNvPr id="8" name="Marcador de texto 7"/>
          <p:cNvSpPr>
            <a:spLocks noGrp="1"/>
          </p:cNvSpPr>
          <p:nvPr>
            <p:ph type="body" sz="quarter" idx="10" hasCustomPrompt="1"/>
          </p:nvPr>
        </p:nvSpPr>
        <p:spPr>
          <a:xfrm>
            <a:off x="2550806" y="1776411"/>
            <a:ext cx="4059970" cy="755770"/>
          </a:xfrm>
          <a:prstGeom prst="rect">
            <a:avLst/>
          </a:prstGeom>
        </p:spPr>
        <p:txBody>
          <a:bodyPr wrap="square" lIns="0" tIns="0" rIns="0" bIns="0" anchor="ctr"/>
          <a:lstStyle>
            <a:lvl1pPr marL="0" indent="0" algn="ctr">
              <a:buNone/>
              <a:defRPr sz="7500" b="1" i="0">
                <a:solidFill>
                  <a:schemeClr val="accent1"/>
                </a:solidFill>
                <a:latin typeface="Raleway Black" charset="0"/>
                <a:ea typeface="Raleway Black" charset="0"/>
                <a:cs typeface="Raleway Black" charset="0"/>
              </a:defRPr>
            </a:lvl1pPr>
          </a:lstStyle>
          <a:p>
            <a:pPr lvl="0"/>
            <a:r>
              <a:rPr lang="es-ES_tradnl" dirty="0"/>
              <a:t>ALPHA</a:t>
            </a:r>
          </a:p>
        </p:txBody>
      </p:sp>
      <p:sp>
        <p:nvSpPr>
          <p:cNvPr id="9" name="Marcador de texto 7"/>
          <p:cNvSpPr>
            <a:spLocks noGrp="1"/>
          </p:cNvSpPr>
          <p:nvPr>
            <p:ph type="body" sz="quarter" idx="11" hasCustomPrompt="1"/>
          </p:nvPr>
        </p:nvSpPr>
        <p:spPr>
          <a:xfrm>
            <a:off x="2550806" y="2532181"/>
            <a:ext cx="4059969" cy="254979"/>
          </a:xfrm>
          <a:prstGeom prst="rect">
            <a:avLst/>
          </a:prstGeom>
        </p:spPr>
        <p:txBody>
          <a:bodyPr vert="horz" lIns="0" tIns="0" rIns="0" bIns="0" anchor="ctr"/>
          <a:lstStyle>
            <a:lvl1pPr marL="0" indent="0" algn="ctr">
              <a:buNone/>
              <a:defRPr sz="1200" b="1" i="0">
                <a:solidFill>
                  <a:schemeClr val="tx1">
                    <a:lumMod val="85000"/>
                    <a:lumOff val="15000"/>
                  </a:schemeClr>
                </a:solidFill>
                <a:latin typeface="Raleway Black" charset="0"/>
                <a:ea typeface="Raleway Black" charset="0"/>
                <a:cs typeface="Raleway Black" charset="0"/>
              </a:defRPr>
            </a:lvl1pPr>
          </a:lstStyle>
          <a:p>
            <a:pPr lvl="0"/>
            <a:r>
              <a:rPr lang="es-ES_tradnl" dirty="0"/>
              <a:t>ULTIMATE POWERPOINT TEMPLATE</a:t>
            </a:r>
          </a:p>
        </p:txBody>
      </p:sp>
    </p:spTree>
    <p:extLst>
      <p:ext uri="{BB962C8B-B14F-4D97-AF65-F5344CB8AC3E}">
        <p14:creationId xmlns:p14="http://schemas.microsoft.com/office/powerpoint/2010/main" val="1317011057"/>
      </p:ext>
    </p:extLst>
  </p:cSld>
  <p:clrMapOvr>
    <a:masterClrMapping/>
  </p:clrMapOvr>
  <p:extLst>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32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Dark 01">
    <p:bg>
      <p:bgPr>
        <a:solidFill>
          <a:srgbClr val="181D2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236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Rectangle 3"/>
          <p:cNvSpPr>
            <a:spLocks noGrp="1"/>
          </p:cNvSpPr>
          <p:nvPr>
            <p:ph type="sldNum" sz="quarter" idx="10"/>
          </p:nvPr>
        </p:nvSpPr>
        <p:spPr>
          <a:ln/>
        </p:spPr>
        <p:txBody>
          <a:bodyPr/>
          <a:lstStyle>
            <a:lvl1pPr>
              <a:defRPr/>
            </a:lvl1pPr>
          </a:lstStyle>
          <a:p>
            <a:pPr>
              <a:defRPr/>
            </a:pPr>
            <a:fld id="{167F7B47-9D3E-2748-9CA4-B6C213F26F84}" type="slidenum">
              <a:rPr lang="es-ES"/>
              <a:pPr>
                <a:defRPr/>
              </a:pPr>
              <a:t>‹#›</a:t>
            </a:fld>
            <a:endParaRPr lang="es-ES" sz="1200">
              <a:solidFill>
                <a:srgbClr val="888888"/>
              </a:solidFill>
            </a:endParaRPr>
          </a:p>
        </p:txBody>
      </p:sp>
    </p:spTree>
    <p:extLst>
      <p:ext uri="{BB962C8B-B14F-4D97-AF65-F5344CB8AC3E}">
        <p14:creationId xmlns:p14="http://schemas.microsoft.com/office/powerpoint/2010/main" val="25341079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Simple title slide">
    <p:bg>
      <p:bgPr>
        <a:solidFill>
          <a:schemeClr val="accent1"/>
        </a:solidFill>
        <a:effectLst/>
      </p:bgPr>
    </p:bg>
    <p:spTree>
      <p:nvGrpSpPr>
        <p:cNvPr id="1" name=""/>
        <p:cNvGrpSpPr/>
        <p:nvPr/>
      </p:nvGrpSpPr>
      <p:grpSpPr>
        <a:xfrm>
          <a:off x="0" y="0"/>
          <a:ext cx="0" cy="0"/>
          <a:chOff x="0" y="0"/>
          <a:chExt cx="0" cy="0"/>
        </a:xfrm>
      </p:grpSpPr>
      <p:sp>
        <p:nvSpPr>
          <p:cNvPr id="8" name="Marcador de texto 7"/>
          <p:cNvSpPr>
            <a:spLocks noGrp="1"/>
          </p:cNvSpPr>
          <p:nvPr>
            <p:ph type="body" sz="quarter" idx="10" hasCustomPrompt="1"/>
          </p:nvPr>
        </p:nvSpPr>
        <p:spPr>
          <a:xfrm>
            <a:off x="512031" y="1120781"/>
            <a:ext cx="3009645" cy="3077766"/>
          </a:xfrm>
          <a:prstGeom prst="rect">
            <a:avLst/>
          </a:prstGeom>
        </p:spPr>
        <p:txBody>
          <a:bodyPr wrap="square" lIns="0" tIns="0" rIns="0" bIns="0" anchor="t" anchorCtr="0">
            <a:spAutoFit/>
          </a:bodyPr>
          <a:lstStyle>
            <a:lvl1pPr marL="0" indent="0" algn="l">
              <a:lnSpc>
                <a:spcPts val="8000"/>
              </a:lnSpc>
              <a:buNone/>
              <a:defRPr sz="10000" b="1" i="0">
                <a:solidFill>
                  <a:schemeClr val="accent1">
                    <a:lumMod val="75000"/>
                  </a:schemeClr>
                </a:solidFill>
                <a:latin typeface="Raleway Black" charset="0"/>
                <a:ea typeface="Raleway Black" charset="0"/>
                <a:cs typeface="Raleway Black" charset="0"/>
              </a:defRPr>
            </a:lvl1pPr>
          </a:lstStyle>
          <a:p>
            <a:pPr lvl="0"/>
            <a:r>
              <a:rPr lang="es-ES_tradnl" dirty="0"/>
              <a:t>EXPERIENCE</a:t>
            </a:r>
          </a:p>
        </p:txBody>
      </p:sp>
      <p:sp>
        <p:nvSpPr>
          <p:cNvPr id="5" name="Marcador de texto 7"/>
          <p:cNvSpPr>
            <a:spLocks noGrp="1"/>
          </p:cNvSpPr>
          <p:nvPr>
            <p:ph type="body" sz="quarter" idx="11" hasCustomPrompt="1"/>
          </p:nvPr>
        </p:nvSpPr>
        <p:spPr>
          <a:xfrm>
            <a:off x="512031" y="2156478"/>
            <a:ext cx="4059970" cy="611436"/>
          </a:xfrm>
          <a:prstGeom prst="rect">
            <a:avLst/>
          </a:prstGeom>
          <a:noFill/>
        </p:spPr>
        <p:txBody>
          <a:bodyPr wrap="square" lIns="0" tIns="72000" rIns="0" bIns="0" anchor="t"/>
          <a:lstStyle>
            <a:lvl1pPr marL="0" indent="0" algn="ctr">
              <a:buNone/>
              <a:defRPr sz="3500" b="1" i="0">
                <a:solidFill>
                  <a:schemeClr val="tx1">
                    <a:lumMod val="85000"/>
                    <a:lumOff val="15000"/>
                  </a:schemeClr>
                </a:solidFill>
                <a:latin typeface="Raleway Black" charset="0"/>
                <a:ea typeface="Raleway Black" charset="0"/>
                <a:cs typeface="Raleway Black" charset="0"/>
              </a:defRPr>
            </a:lvl1pPr>
          </a:lstStyle>
          <a:p>
            <a:pPr lvl="0"/>
            <a:r>
              <a:rPr lang="es-ES_tradnl" dirty="0"/>
              <a:t>EXPERIENCE</a:t>
            </a:r>
          </a:p>
        </p:txBody>
      </p:sp>
    </p:spTree>
    <p:extLst>
      <p:ext uri="{BB962C8B-B14F-4D97-AF65-F5344CB8AC3E}">
        <p14:creationId xmlns:p14="http://schemas.microsoft.com/office/powerpoint/2010/main" val="1950938080"/>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Number title">
    <p:spTree>
      <p:nvGrpSpPr>
        <p:cNvPr id="1" name=""/>
        <p:cNvGrpSpPr/>
        <p:nvPr/>
      </p:nvGrpSpPr>
      <p:grpSpPr>
        <a:xfrm>
          <a:off x="0" y="0"/>
          <a:ext cx="0" cy="0"/>
          <a:chOff x="0" y="0"/>
          <a:chExt cx="0" cy="0"/>
        </a:xfrm>
      </p:grpSpPr>
      <p:sp>
        <p:nvSpPr>
          <p:cNvPr id="8" name="Marcador de texto 7"/>
          <p:cNvSpPr>
            <a:spLocks noGrp="1"/>
          </p:cNvSpPr>
          <p:nvPr>
            <p:ph type="body" sz="quarter" idx="10" hasCustomPrompt="1"/>
          </p:nvPr>
        </p:nvSpPr>
        <p:spPr>
          <a:xfrm>
            <a:off x="512030" y="527905"/>
            <a:ext cx="1272808" cy="597510"/>
          </a:xfrm>
          <a:prstGeom prst="rect">
            <a:avLst/>
          </a:prstGeom>
        </p:spPr>
        <p:txBody>
          <a:bodyPr wrap="square" lIns="0" tIns="0" rIns="0" bIns="0" anchor="ctr"/>
          <a:lstStyle>
            <a:lvl1pPr marL="0" indent="0" algn="l">
              <a:buNone/>
              <a:defRPr sz="7500" b="1" i="0">
                <a:solidFill>
                  <a:schemeClr val="bg1">
                    <a:lumMod val="85000"/>
                  </a:schemeClr>
                </a:solidFill>
                <a:latin typeface="Raleway Black" charset="0"/>
                <a:ea typeface="Raleway Black" charset="0"/>
                <a:cs typeface="Raleway Black" charset="0"/>
              </a:defRPr>
            </a:lvl1pPr>
          </a:lstStyle>
          <a:p>
            <a:pPr lvl="0"/>
            <a:r>
              <a:rPr lang="es-ES_tradnl" dirty="0"/>
              <a:t>01</a:t>
            </a:r>
          </a:p>
        </p:txBody>
      </p:sp>
      <p:sp>
        <p:nvSpPr>
          <p:cNvPr id="9" name="Marcador de texto 7"/>
          <p:cNvSpPr>
            <a:spLocks noGrp="1"/>
          </p:cNvSpPr>
          <p:nvPr>
            <p:ph type="body" sz="quarter" idx="11" hasCustomPrompt="1"/>
          </p:nvPr>
        </p:nvSpPr>
        <p:spPr>
          <a:xfrm>
            <a:off x="503238" y="842626"/>
            <a:ext cx="4068762" cy="423464"/>
          </a:xfrm>
          <a:prstGeom prst="rect">
            <a:avLst/>
          </a:prstGeom>
          <a:solidFill>
            <a:schemeClr val="bg1"/>
          </a:solidFill>
        </p:spPr>
        <p:txBody>
          <a:bodyPr vert="horz" lIns="0" tIns="72000" rIns="0" bIns="0" anchor="t"/>
          <a:lstStyle>
            <a:lvl1pPr marL="0" indent="0" algn="l">
              <a:buNone/>
              <a:defRPr sz="1200" b="1" i="0">
                <a:solidFill>
                  <a:schemeClr val="tx1">
                    <a:lumMod val="85000"/>
                    <a:lumOff val="15000"/>
                  </a:schemeClr>
                </a:solidFill>
                <a:latin typeface="Raleway Black" charset="0"/>
                <a:ea typeface="Raleway Black" charset="0"/>
                <a:cs typeface="Raleway Black" charset="0"/>
              </a:defRPr>
            </a:lvl1pPr>
          </a:lstStyle>
          <a:p>
            <a:pPr lvl="0"/>
            <a:r>
              <a:rPr lang="es-ES_tradnl"/>
              <a:t>ABOUT US </a:t>
            </a:r>
            <a:endParaRPr lang="es-ES_tradnl" dirty="0"/>
          </a:p>
        </p:txBody>
      </p:sp>
      <p:sp>
        <p:nvSpPr>
          <p:cNvPr id="11" name="Picture Placeholder 10"/>
          <p:cNvSpPr>
            <a:spLocks noGrp="1"/>
          </p:cNvSpPr>
          <p:nvPr>
            <p:ph type="pic" sz="quarter" idx="13"/>
          </p:nvPr>
        </p:nvSpPr>
        <p:spPr>
          <a:xfrm>
            <a:off x="1149839" y="1580811"/>
            <a:ext cx="2672862" cy="2597489"/>
          </a:xfrm>
          <a:prstGeom prst="ellipse">
            <a:avLst/>
          </a:prstGeom>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3998385563"/>
      </p:ext>
    </p:extLst>
  </p:cSld>
  <p:clrMapOvr>
    <a:masterClrMapping/>
  </p:clrMapOvr>
  <p:extLst mod="1">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327">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Simple title slide">
    <p:bg>
      <p:bgPr>
        <a:solidFill>
          <a:schemeClr val="accent2"/>
        </a:solidFill>
        <a:effectLst/>
      </p:bgPr>
    </p:bg>
    <p:spTree>
      <p:nvGrpSpPr>
        <p:cNvPr id="1" name=""/>
        <p:cNvGrpSpPr/>
        <p:nvPr/>
      </p:nvGrpSpPr>
      <p:grpSpPr>
        <a:xfrm>
          <a:off x="0" y="0"/>
          <a:ext cx="0" cy="0"/>
          <a:chOff x="0" y="0"/>
          <a:chExt cx="0" cy="0"/>
        </a:xfrm>
      </p:grpSpPr>
      <p:sp>
        <p:nvSpPr>
          <p:cNvPr id="8" name="Marcador de texto 7"/>
          <p:cNvSpPr>
            <a:spLocks noGrp="1"/>
          </p:cNvSpPr>
          <p:nvPr>
            <p:ph type="body" sz="quarter" idx="10" hasCustomPrompt="1"/>
          </p:nvPr>
        </p:nvSpPr>
        <p:spPr>
          <a:xfrm>
            <a:off x="512029" y="1534044"/>
            <a:ext cx="8273195" cy="1384995"/>
          </a:xfrm>
          <a:prstGeom prst="rect">
            <a:avLst/>
          </a:prstGeom>
        </p:spPr>
        <p:txBody>
          <a:bodyPr wrap="square" lIns="0" tIns="0" rIns="0" bIns="0" anchor="t" anchorCtr="0">
            <a:spAutoFit/>
          </a:bodyPr>
          <a:lstStyle>
            <a:lvl1pPr marL="0" indent="0" algn="ctr">
              <a:buNone/>
              <a:defRPr sz="10000" b="1" i="0">
                <a:solidFill>
                  <a:schemeClr val="accent2">
                    <a:lumMod val="75000"/>
                  </a:schemeClr>
                </a:solidFill>
                <a:latin typeface="Raleway Black" charset="0"/>
                <a:ea typeface="Raleway Black" charset="0"/>
                <a:cs typeface="Raleway Black" charset="0"/>
              </a:defRPr>
            </a:lvl1pPr>
          </a:lstStyle>
          <a:p>
            <a:pPr lvl="0"/>
            <a:r>
              <a:rPr lang="es-ES_tradnl" dirty="0"/>
              <a:t>EXPERIENCE</a:t>
            </a:r>
          </a:p>
        </p:txBody>
      </p:sp>
      <p:sp>
        <p:nvSpPr>
          <p:cNvPr id="5" name="Marcador de texto 7"/>
          <p:cNvSpPr>
            <a:spLocks noGrp="1"/>
          </p:cNvSpPr>
          <p:nvPr>
            <p:ph type="body" sz="quarter" idx="11" hasCustomPrompt="1"/>
          </p:nvPr>
        </p:nvSpPr>
        <p:spPr>
          <a:xfrm>
            <a:off x="512030" y="2156478"/>
            <a:ext cx="8273195" cy="1105706"/>
          </a:xfrm>
          <a:prstGeom prst="rect">
            <a:avLst/>
          </a:prstGeom>
          <a:solidFill>
            <a:schemeClr val="accent2"/>
          </a:solidFill>
        </p:spPr>
        <p:txBody>
          <a:bodyPr wrap="square" lIns="0" tIns="72000" rIns="0" bIns="0" anchor="t"/>
          <a:lstStyle>
            <a:lvl1pPr marL="0" indent="0" algn="ctr">
              <a:buNone/>
              <a:defRPr sz="3500" b="1" i="0">
                <a:solidFill>
                  <a:schemeClr val="tx1">
                    <a:lumMod val="85000"/>
                    <a:lumOff val="15000"/>
                  </a:schemeClr>
                </a:solidFill>
                <a:latin typeface="Raleway Black" charset="0"/>
                <a:ea typeface="Raleway Black" charset="0"/>
                <a:cs typeface="Raleway Black" charset="0"/>
              </a:defRPr>
            </a:lvl1pPr>
          </a:lstStyle>
          <a:p>
            <a:pPr lvl="0"/>
            <a:r>
              <a:rPr lang="es-ES_tradnl" dirty="0"/>
              <a:t>EXPERIENCE</a:t>
            </a:r>
          </a:p>
        </p:txBody>
      </p:sp>
    </p:spTree>
    <p:extLst>
      <p:ext uri="{BB962C8B-B14F-4D97-AF65-F5344CB8AC3E}">
        <p14:creationId xmlns:p14="http://schemas.microsoft.com/office/powerpoint/2010/main" val="1317682637"/>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Simple title slide">
    <p:bg>
      <p:bgPr>
        <a:solidFill>
          <a:schemeClr val="accent3"/>
        </a:solidFill>
        <a:effectLst/>
      </p:bgPr>
    </p:bg>
    <p:spTree>
      <p:nvGrpSpPr>
        <p:cNvPr id="1" name=""/>
        <p:cNvGrpSpPr/>
        <p:nvPr/>
      </p:nvGrpSpPr>
      <p:grpSpPr>
        <a:xfrm>
          <a:off x="0" y="0"/>
          <a:ext cx="0" cy="0"/>
          <a:chOff x="0" y="0"/>
          <a:chExt cx="0" cy="0"/>
        </a:xfrm>
      </p:grpSpPr>
      <p:sp>
        <p:nvSpPr>
          <p:cNvPr id="8" name="Marcador de texto 7"/>
          <p:cNvSpPr>
            <a:spLocks noGrp="1"/>
          </p:cNvSpPr>
          <p:nvPr>
            <p:ph type="body" sz="quarter" idx="10" hasCustomPrompt="1"/>
          </p:nvPr>
        </p:nvSpPr>
        <p:spPr>
          <a:xfrm>
            <a:off x="512029" y="1534044"/>
            <a:ext cx="8273195" cy="1384995"/>
          </a:xfrm>
          <a:prstGeom prst="rect">
            <a:avLst/>
          </a:prstGeom>
        </p:spPr>
        <p:txBody>
          <a:bodyPr wrap="square" lIns="0" tIns="0" rIns="0" bIns="0" anchor="t" anchorCtr="0">
            <a:spAutoFit/>
          </a:bodyPr>
          <a:lstStyle>
            <a:lvl1pPr marL="0" indent="0" algn="ctr">
              <a:buNone/>
              <a:defRPr sz="10000" b="1" i="0">
                <a:solidFill>
                  <a:schemeClr val="accent3">
                    <a:lumMod val="75000"/>
                  </a:schemeClr>
                </a:solidFill>
                <a:latin typeface="Raleway Black" charset="0"/>
                <a:ea typeface="Raleway Black" charset="0"/>
                <a:cs typeface="Raleway Black" charset="0"/>
              </a:defRPr>
            </a:lvl1pPr>
          </a:lstStyle>
          <a:p>
            <a:pPr lvl="0"/>
            <a:r>
              <a:rPr lang="es-ES_tradnl" dirty="0"/>
              <a:t>EXPERIENCE</a:t>
            </a:r>
          </a:p>
        </p:txBody>
      </p:sp>
      <p:sp>
        <p:nvSpPr>
          <p:cNvPr id="5" name="Marcador de texto 7"/>
          <p:cNvSpPr>
            <a:spLocks noGrp="1"/>
          </p:cNvSpPr>
          <p:nvPr>
            <p:ph type="body" sz="quarter" idx="11" hasCustomPrompt="1"/>
          </p:nvPr>
        </p:nvSpPr>
        <p:spPr>
          <a:xfrm>
            <a:off x="512030" y="2156478"/>
            <a:ext cx="8273195" cy="1105706"/>
          </a:xfrm>
          <a:prstGeom prst="rect">
            <a:avLst/>
          </a:prstGeom>
          <a:solidFill>
            <a:schemeClr val="accent3"/>
          </a:solidFill>
        </p:spPr>
        <p:txBody>
          <a:bodyPr wrap="square" lIns="0" tIns="72000" rIns="0" bIns="0" anchor="t"/>
          <a:lstStyle>
            <a:lvl1pPr marL="0" indent="0" algn="ctr">
              <a:buNone/>
              <a:defRPr sz="3500" b="1" i="0">
                <a:solidFill>
                  <a:schemeClr val="tx1">
                    <a:lumMod val="85000"/>
                    <a:lumOff val="15000"/>
                  </a:schemeClr>
                </a:solidFill>
                <a:latin typeface="Raleway Black" charset="0"/>
                <a:ea typeface="Raleway Black" charset="0"/>
                <a:cs typeface="Raleway Black" charset="0"/>
              </a:defRPr>
            </a:lvl1pPr>
          </a:lstStyle>
          <a:p>
            <a:pPr lvl="0"/>
            <a:r>
              <a:rPr lang="es-ES_tradnl" dirty="0"/>
              <a:t>EXPERIENCE</a:t>
            </a:r>
          </a:p>
        </p:txBody>
      </p:sp>
    </p:spTree>
    <p:extLst>
      <p:ext uri="{BB962C8B-B14F-4D97-AF65-F5344CB8AC3E}">
        <p14:creationId xmlns:p14="http://schemas.microsoft.com/office/powerpoint/2010/main" val="1171741440"/>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Simple title slide">
    <p:bg>
      <p:bgPr>
        <a:solidFill>
          <a:schemeClr val="accent4"/>
        </a:solidFill>
        <a:effectLst/>
      </p:bgPr>
    </p:bg>
    <p:spTree>
      <p:nvGrpSpPr>
        <p:cNvPr id="1" name=""/>
        <p:cNvGrpSpPr/>
        <p:nvPr/>
      </p:nvGrpSpPr>
      <p:grpSpPr>
        <a:xfrm>
          <a:off x="0" y="0"/>
          <a:ext cx="0" cy="0"/>
          <a:chOff x="0" y="0"/>
          <a:chExt cx="0" cy="0"/>
        </a:xfrm>
      </p:grpSpPr>
      <p:sp>
        <p:nvSpPr>
          <p:cNvPr id="8" name="Marcador de texto 7"/>
          <p:cNvSpPr>
            <a:spLocks noGrp="1"/>
          </p:cNvSpPr>
          <p:nvPr>
            <p:ph type="body" sz="quarter" idx="10" hasCustomPrompt="1"/>
          </p:nvPr>
        </p:nvSpPr>
        <p:spPr>
          <a:xfrm>
            <a:off x="512029" y="1534044"/>
            <a:ext cx="8273195" cy="1384995"/>
          </a:xfrm>
          <a:prstGeom prst="rect">
            <a:avLst/>
          </a:prstGeom>
        </p:spPr>
        <p:txBody>
          <a:bodyPr wrap="square" lIns="0" tIns="0" rIns="0" bIns="0" anchor="t" anchorCtr="0">
            <a:spAutoFit/>
          </a:bodyPr>
          <a:lstStyle>
            <a:lvl1pPr marL="0" indent="0" algn="ctr">
              <a:buNone/>
              <a:defRPr sz="10000" b="1" i="0">
                <a:solidFill>
                  <a:schemeClr val="accent4">
                    <a:lumMod val="75000"/>
                  </a:schemeClr>
                </a:solidFill>
                <a:latin typeface="Raleway Black" charset="0"/>
                <a:ea typeface="Raleway Black" charset="0"/>
                <a:cs typeface="Raleway Black" charset="0"/>
              </a:defRPr>
            </a:lvl1pPr>
          </a:lstStyle>
          <a:p>
            <a:pPr lvl="0"/>
            <a:r>
              <a:rPr lang="es-ES_tradnl" dirty="0"/>
              <a:t>EXPERIENCE</a:t>
            </a:r>
          </a:p>
        </p:txBody>
      </p:sp>
      <p:sp>
        <p:nvSpPr>
          <p:cNvPr id="5" name="Marcador de texto 7"/>
          <p:cNvSpPr>
            <a:spLocks noGrp="1"/>
          </p:cNvSpPr>
          <p:nvPr>
            <p:ph type="body" sz="quarter" idx="11" hasCustomPrompt="1"/>
          </p:nvPr>
        </p:nvSpPr>
        <p:spPr>
          <a:xfrm>
            <a:off x="512030" y="2156478"/>
            <a:ext cx="8273195" cy="1105706"/>
          </a:xfrm>
          <a:prstGeom prst="rect">
            <a:avLst/>
          </a:prstGeom>
          <a:solidFill>
            <a:schemeClr val="accent4"/>
          </a:solidFill>
        </p:spPr>
        <p:txBody>
          <a:bodyPr wrap="square" lIns="0" tIns="72000" rIns="0" bIns="0" anchor="t"/>
          <a:lstStyle>
            <a:lvl1pPr marL="0" indent="0" algn="ctr">
              <a:buNone/>
              <a:defRPr sz="3500" b="1" i="0">
                <a:solidFill>
                  <a:schemeClr val="tx1">
                    <a:lumMod val="85000"/>
                    <a:lumOff val="15000"/>
                  </a:schemeClr>
                </a:solidFill>
                <a:latin typeface="Raleway Black" charset="0"/>
                <a:ea typeface="Raleway Black" charset="0"/>
                <a:cs typeface="Raleway Black" charset="0"/>
              </a:defRPr>
            </a:lvl1pPr>
          </a:lstStyle>
          <a:p>
            <a:pPr lvl="0"/>
            <a:r>
              <a:rPr lang="es-ES_tradnl" dirty="0"/>
              <a:t>EXPERIENCE</a:t>
            </a:r>
          </a:p>
        </p:txBody>
      </p:sp>
    </p:spTree>
    <p:extLst>
      <p:ext uri="{BB962C8B-B14F-4D97-AF65-F5344CB8AC3E}">
        <p14:creationId xmlns:p14="http://schemas.microsoft.com/office/powerpoint/2010/main" val="629832341"/>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Simple title slide">
    <p:bg>
      <p:bgPr>
        <a:solidFill>
          <a:schemeClr val="accent5"/>
        </a:solidFill>
        <a:effectLst/>
      </p:bgPr>
    </p:bg>
    <p:spTree>
      <p:nvGrpSpPr>
        <p:cNvPr id="1" name=""/>
        <p:cNvGrpSpPr/>
        <p:nvPr/>
      </p:nvGrpSpPr>
      <p:grpSpPr>
        <a:xfrm>
          <a:off x="0" y="0"/>
          <a:ext cx="0" cy="0"/>
          <a:chOff x="0" y="0"/>
          <a:chExt cx="0" cy="0"/>
        </a:xfrm>
      </p:grpSpPr>
      <p:sp>
        <p:nvSpPr>
          <p:cNvPr id="8" name="Marcador de texto 7"/>
          <p:cNvSpPr>
            <a:spLocks noGrp="1"/>
          </p:cNvSpPr>
          <p:nvPr>
            <p:ph type="body" sz="quarter" idx="10" hasCustomPrompt="1"/>
          </p:nvPr>
        </p:nvSpPr>
        <p:spPr>
          <a:xfrm>
            <a:off x="512029" y="1534044"/>
            <a:ext cx="8273195" cy="1384995"/>
          </a:xfrm>
          <a:prstGeom prst="rect">
            <a:avLst/>
          </a:prstGeom>
        </p:spPr>
        <p:txBody>
          <a:bodyPr wrap="square" lIns="0" tIns="0" rIns="0" bIns="0" anchor="t" anchorCtr="0">
            <a:spAutoFit/>
          </a:bodyPr>
          <a:lstStyle>
            <a:lvl1pPr marL="0" indent="0" algn="ctr">
              <a:buNone/>
              <a:defRPr sz="10000" b="1" i="0">
                <a:solidFill>
                  <a:schemeClr val="accent5">
                    <a:lumMod val="75000"/>
                  </a:schemeClr>
                </a:solidFill>
                <a:latin typeface="Raleway Black" charset="0"/>
                <a:ea typeface="Raleway Black" charset="0"/>
                <a:cs typeface="Raleway Black" charset="0"/>
              </a:defRPr>
            </a:lvl1pPr>
          </a:lstStyle>
          <a:p>
            <a:pPr lvl="0"/>
            <a:r>
              <a:rPr lang="es-ES_tradnl" dirty="0"/>
              <a:t>EXPERIENCE</a:t>
            </a:r>
          </a:p>
        </p:txBody>
      </p:sp>
      <p:sp>
        <p:nvSpPr>
          <p:cNvPr id="5" name="Marcador de texto 7"/>
          <p:cNvSpPr>
            <a:spLocks noGrp="1"/>
          </p:cNvSpPr>
          <p:nvPr>
            <p:ph type="body" sz="quarter" idx="11" hasCustomPrompt="1"/>
          </p:nvPr>
        </p:nvSpPr>
        <p:spPr>
          <a:xfrm>
            <a:off x="512030" y="2156478"/>
            <a:ext cx="8273195" cy="1105706"/>
          </a:xfrm>
          <a:prstGeom prst="rect">
            <a:avLst/>
          </a:prstGeom>
          <a:solidFill>
            <a:schemeClr val="accent5"/>
          </a:solidFill>
        </p:spPr>
        <p:txBody>
          <a:bodyPr wrap="square" lIns="0" tIns="72000" rIns="0" bIns="0" anchor="t"/>
          <a:lstStyle>
            <a:lvl1pPr marL="0" indent="0" algn="ctr">
              <a:buNone/>
              <a:defRPr sz="3500" b="1" i="0">
                <a:solidFill>
                  <a:schemeClr val="tx1">
                    <a:lumMod val="85000"/>
                    <a:lumOff val="15000"/>
                  </a:schemeClr>
                </a:solidFill>
                <a:latin typeface="Raleway Black" charset="0"/>
                <a:ea typeface="Raleway Black" charset="0"/>
                <a:cs typeface="Raleway Black" charset="0"/>
              </a:defRPr>
            </a:lvl1pPr>
          </a:lstStyle>
          <a:p>
            <a:pPr lvl="0"/>
            <a:r>
              <a:rPr lang="es-ES_tradnl" dirty="0"/>
              <a:t>EXPERIENCE</a:t>
            </a:r>
          </a:p>
        </p:txBody>
      </p:sp>
    </p:spTree>
    <p:extLst>
      <p:ext uri="{BB962C8B-B14F-4D97-AF65-F5344CB8AC3E}">
        <p14:creationId xmlns:p14="http://schemas.microsoft.com/office/powerpoint/2010/main" val="7767971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Simple title slide">
    <p:bg>
      <p:bgPr>
        <a:solidFill>
          <a:schemeClr val="accent6"/>
        </a:solidFill>
        <a:effectLst/>
      </p:bgPr>
    </p:bg>
    <p:spTree>
      <p:nvGrpSpPr>
        <p:cNvPr id="1" name=""/>
        <p:cNvGrpSpPr/>
        <p:nvPr/>
      </p:nvGrpSpPr>
      <p:grpSpPr>
        <a:xfrm>
          <a:off x="0" y="0"/>
          <a:ext cx="0" cy="0"/>
          <a:chOff x="0" y="0"/>
          <a:chExt cx="0" cy="0"/>
        </a:xfrm>
      </p:grpSpPr>
      <p:sp>
        <p:nvSpPr>
          <p:cNvPr id="8" name="Marcador de texto 7"/>
          <p:cNvSpPr>
            <a:spLocks noGrp="1"/>
          </p:cNvSpPr>
          <p:nvPr>
            <p:ph type="body" sz="quarter" idx="10" hasCustomPrompt="1"/>
          </p:nvPr>
        </p:nvSpPr>
        <p:spPr>
          <a:xfrm>
            <a:off x="512029" y="1534044"/>
            <a:ext cx="8273195" cy="1384995"/>
          </a:xfrm>
          <a:prstGeom prst="rect">
            <a:avLst/>
          </a:prstGeom>
        </p:spPr>
        <p:txBody>
          <a:bodyPr wrap="square" lIns="0" tIns="0" rIns="0" bIns="0" anchor="t" anchorCtr="0">
            <a:spAutoFit/>
          </a:bodyPr>
          <a:lstStyle>
            <a:lvl1pPr marL="0" indent="0" algn="ctr">
              <a:buNone/>
              <a:defRPr sz="10000" b="1" i="0">
                <a:solidFill>
                  <a:schemeClr val="accent6">
                    <a:lumMod val="75000"/>
                  </a:schemeClr>
                </a:solidFill>
                <a:latin typeface="Raleway Black" charset="0"/>
                <a:ea typeface="Raleway Black" charset="0"/>
                <a:cs typeface="Raleway Black" charset="0"/>
              </a:defRPr>
            </a:lvl1pPr>
          </a:lstStyle>
          <a:p>
            <a:pPr lvl="0"/>
            <a:r>
              <a:rPr lang="es-ES_tradnl" dirty="0"/>
              <a:t>EXPERIENCE</a:t>
            </a:r>
          </a:p>
        </p:txBody>
      </p:sp>
      <p:sp>
        <p:nvSpPr>
          <p:cNvPr id="5" name="Marcador de texto 7"/>
          <p:cNvSpPr>
            <a:spLocks noGrp="1"/>
          </p:cNvSpPr>
          <p:nvPr>
            <p:ph type="body" sz="quarter" idx="11" hasCustomPrompt="1"/>
          </p:nvPr>
        </p:nvSpPr>
        <p:spPr>
          <a:xfrm>
            <a:off x="512030" y="2156478"/>
            <a:ext cx="8273195" cy="1105706"/>
          </a:xfrm>
          <a:prstGeom prst="rect">
            <a:avLst/>
          </a:prstGeom>
          <a:solidFill>
            <a:schemeClr val="accent6"/>
          </a:solidFill>
        </p:spPr>
        <p:txBody>
          <a:bodyPr wrap="square" lIns="0" tIns="72000" rIns="0" bIns="0" anchor="t"/>
          <a:lstStyle>
            <a:lvl1pPr marL="0" indent="0" algn="ctr">
              <a:buNone/>
              <a:defRPr sz="3500" b="1" i="0">
                <a:solidFill>
                  <a:schemeClr val="tx1">
                    <a:lumMod val="85000"/>
                    <a:lumOff val="15000"/>
                  </a:schemeClr>
                </a:solidFill>
                <a:latin typeface="Raleway Black" charset="0"/>
                <a:ea typeface="Raleway Black" charset="0"/>
                <a:cs typeface="Raleway Black" charset="0"/>
              </a:defRPr>
            </a:lvl1pPr>
          </a:lstStyle>
          <a:p>
            <a:pPr lvl="0"/>
            <a:r>
              <a:rPr lang="es-ES_tradnl" dirty="0"/>
              <a:t>EXPERIENCE</a:t>
            </a:r>
          </a:p>
        </p:txBody>
      </p:sp>
    </p:spTree>
    <p:extLst>
      <p:ext uri="{BB962C8B-B14F-4D97-AF65-F5344CB8AC3E}">
        <p14:creationId xmlns:p14="http://schemas.microsoft.com/office/powerpoint/2010/main" val="621277536"/>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Number title">
    <p:spTree>
      <p:nvGrpSpPr>
        <p:cNvPr id="1" name=""/>
        <p:cNvGrpSpPr/>
        <p:nvPr/>
      </p:nvGrpSpPr>
      <p:grpSpPr>
        <a:xfrm>
          <a:off x="0" y="0"/>
          <a:ext cx="0" cy="0"/>
          <a:chOff x="0" y="0"/>
          <a:chExt cx="0" cy="0"/>
        </a:xfrm>
      </p:grpSpPr>
      <p:sp>
        <p:nvSpPr>
          <p:cNvPr id="8" name="Marcador de texto 7"/>
          <p:cNvSpPr>
            <a:spLocks noGrp="1"/>
          </p:cNvSpPr>
          <p:nvPr>
            <p:ph type="body" sz="quarter" idx="10" hasCustomPrompt="1"/>
          </p:nvPr>
        </p:nvSpPr>
        <p:spPr>
          <a:xfrm>
            <a:off x="2550806" y="2198442"/>
            <a:ext cx="4059970" cy="755770"/>
          </a:xfrm>
          <a:prstGeom prst="rect">
            <a:avLst/>
          </a:prstGeom>
        </p:spPr>
        <p:txBody>
          <a:bodyPr wrap="square" lIns="0" tIns="0" rIns="0" bIns="0" anchor="ctr"/>
          <a:lstStyle>
            <a:lvl1pPr marL="0" indent="0" algn="ctr">
              <a:buNone/>
              <a:defRPr sz="7500" b="1" i="0">
                <a:solidFill>
                  <a:schemeClr val="accent1"/>
                </a:solidFill>
                <a:latin typeface="Raleway Black" charset="0"/>
                <a:ea typeface="Raleway Black" charset="0"/>
                <a:cs typeface="Raleway Black" charset="0"/>
              </a:defRPr>
            </a:lvl1pPr>
          </a:lstStyle>
          <a:p>
            <a:pPr lvl="0"/>
            <a:r>
              <a:rPr lang="es-ES_tradnl" dirty="0"/>
              <a:t>ALPHA</a:t>
            </a:r>
          </a:p>
        </p:txBody>
      </p:sp>
      <p:sp>
        <p:nvSpPr>
          <p:cNvPr id="9" name="Marcador de texto 7"/>
          <p:cNvSpPr>
            <a:spLocks noGrp="1"/>
          </p:cNvSpPr>
          <p:nvPr>
            <p:ph type="body" sz="quarter" idx="11" hasCustomPrompt="1"/>
          </p:nvPr>
        </p:nvSpPr>
        <p:spPr>
          <a:xfrm>
            <a:off x="2550806" y="2954212"/>
            <a:ext cx="4059969" cy="254979"/>
          </a:xfrm>
          <a:prstGeom prst="rect">
            <a:avLst/>
          </a:prstGeom>
        </p:spPr>
        <p:txBody>
          <a:bodyPr vert="horz" lIns="0" tIns="0" rIns="0" bIns="0" anchor="ctr"/>
          <a:lstStyle>
            <a:lvl1pPr marL="0" indent="0" algn="ctr">
              <a:buNone/>
              <a:defRPr sz="1200" b="1" i="0">
                <a:solidFill>
                  <a:schemeClr val="tx1">
                    <a:lumMod val="85000"/>
                    <a:lumOff val="15000"/>
                  </a:schemeClr>
                </a:solidFill>
                <a:latin typeface="Raleway Black" charset="0"/>
                <a:ea typeface="Raleway Black" charset="0"/>
                <a:cs typeface="Raleway Black" charset="0"/>
              </a:defRPr>
            </a:lvl1pPr>
          </a:lstStyle>
          <a:p>
            <a:pPr lvl="0"/>
            <a:r>
              <a:rPr lang="es-ES_tradnl" dirty="0"/>
              <a:t>ULTIMATE POWERPOINT TEMPLATE</a:t>
            </a:r>
          </a:p>
        </p:txBody>
      </p:sp>
    </p:spTree>
    <p:extLst>
      <p:ext uri="{BB962C8B-B14F-4D97-AF65-F5344CB8AC3E}">
        <p14:creationId xmlns:p14="http://schemas.microsoft.com/office/powerpoint/2010/main" val="2112055924"/>
      </p:ext>
    </p:extLst>
  </p:cSld>
  <p:clrMapOvr>
    <a:masterClrMapping/>
  </p:clrMapOvr>
  <p:extLst>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Number title">
    <p:spTree>
      <p:nvGrpSpPr>
        <p:cNvPr id="1" name=""/>
        <p:cNvGrpSpPr/>
        <p:nvPr/>
      </p:nvGrpSpPr>
      <p:grpSpPr>
        <a:xfrm>
          <a:off x="0" y="0"/>
          <a:ext cx="0" cy="0"/>
          <a:chOff x="0" y="0"/>
          <a:chExt cx="0" cy="0"/>
        </a:xfrm>
      </p:grpSpPr>
      <p:sp>
        <p:nvSpPr>
          <p:cNvPr id="8" name="Marcador de texto 7"/>
          <p:cNvSpPr>
            <a:spLocks noGrp="1"/>
          </p:cNvSpPr>
          <p:nvPr>
            <p:ph type="body" sz="quarter" idx="10" hasCustomPrompt="1"/>
          </p:nvPr>
        </p:nvSpPr>
        <p:spPr>
          <a:xfrm>
            <a:off x="2550806" y="1318842"/>
            <a:ext cx="4059970" cy="457197"/>
          </a:xfrm>
          <a:prstGeom prst="rect">
            <a:avLst/>
          </a:prstGeom>
        </p:spPr>
        <p:txBody>
          <a:bodyPr wrap="square" lIns="0" tIns="0" rIns="0" bIns="0" anchor="ctr"/>
          <a:lstStyle>
            <a:lvl1pPr marL="0" indent="0" algn="ctr">
              <a:buNone/>
              <a:defRPr sz="3500" b="1" i="0">
                <a:solidFill>
                  <a:schemeClr val="accent1"/>
                </a:solidFill>
                <a:latin typeface="Raleway Black" charset="0"/>
                <a:ea typeface="Raleway Black" charset="0"/>
                <a:cs typeface="Raleway Black" charset="0"/>
              </a:defRPr>
            </a:lvl1pPr>
          </a:lstStyle>
          <a:p>
            <a:pPr lvl="0"/>
            <a:r>
              <a:rPr lang="es-ES_tradnl" dirty="0"/>
              <a:t>WELCOME</a:t>
            </a:r>
          </a:p>
        </p:txBody>
      </p:sp>
      <p:sp>
        <p:nvSpPr>
          <p:cNvPr id="9" name="Marcador de texto 7"/>
          <p:cNvSpPr>
            <a:spLocks noGrp="1"/>
          </p:cNvSpPr>
          <p:nvPr>
            <p:ph type="body" sz="quarter" idx="11" hasCustomPrompt="1"/>
          </p:nvPr>
        </p:nvSpPr>
        <p:spPr>
          <a:xfrm>
            <a:off x="2550806" y="1837584"/>
            <a:ext cx="4059969" cy="254979"/>
          </a:xfrm>
          <a:prstGeom prst="rect">
            <a:avLst/>
          </a:prstGeom>
        </p:spPr>
        <p:txBody>
          <a:bodyPr vert="horz" lIns="0" tIns="0" rIns="0" bIns="0" anchor="ctr"/>
          <a:lstStyle>
            <a:lvl1pPr marL="0" indent="0" algn="ctr">
              <a:buNone/>
              <a:defRPr sz="1200" b="1" i="0">
                <a:solidFill>
                  <a:schemeClr val="tx1">
                    <a:lumMod val="85000"/>
                    <a:lumOff val="15000"/>
                  </a:schemeClr>
                </a:solidFill>
                <a:latin typeface="Raleway Black" charset="0"/>
                <a:ea typeface="Raleway Black" charset="0"/>
                <a:cs typeface="Raleway Black" charset="0"/>
              </a:defRPr>
            </a:lvl1pPr>
          </a:lstStyle>
          <a:p>
            <a:pPr lvl="0"/>
            <a:r>
              <a:rPr lang="es-ES_tradnl" dirty="0"/>
              <a:t>ULTIMATE POWERPOINT TEMPLATE</a:t>
            </a:r>
          </a:p>
        </p:txBody>
      </p:sp>
    </p:spTree>
    <p:extLst>
      <p:ext uri="{BB962C8B-B14F-4D97-AF65-F5344CB8AC3E}">
        <p14:creationId xmlns:p14="http://schemas.microsoft.com/office/powerpoint/2010/main" val="1496058060"/>
      </p:ext>
    </p:extLst>
  </p:cSld>
  <p:clrMapOvr>
    <a:masterClrMapping/>
  </p:clrMapOvr>
  <p:extLst>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Number title">
    <p:spTree>
      <p:nvGrpSpPr>
        <p:cNvPr id="1" name=""/>
        <p:cNvGrpSpPr/>
        <p:nvPr/>
      </p:nvGrpSpPr>
      <p:grpSpPr>
        <a:xfrm>
          <a:off x="0" y="0"/>
          <a:ext cx="0" cy="0"/>
          <a:chOff x="0" y="0"/>
          <a:chExt cx="0" cy="0"/>
        </a:xfrm>
      </p:grpSpPr>
      <p:sp>
        <p:nvSpPr>
          <p:cNvPr id="8" name="Marcador de texto 7"/>
          <p:cNvSpPr>
            <a:spLocks noGrp="1"/>
          </p:cNvSpPr>
          <p:nvPr>
            <p:ph type="body" sz="quarter" idx="10" hasCustomPrompt="1"/>
          </p:nvPr>
        </p:nvSpPr>
        <p:spPr>
          <a:xfrm>
            <a:off x="2550806" y="545121"/>
            <a:ext cx="4059970" cy="457197"/>
          </a:xfrm>
          <a:prstGeom prst="rect">
            <a:avLst/>
          </a:prstGeom>
        </p:spPr>
        <p:txBody>
          <a:bodyPr wrap="square" lIns="0" tIns="0" rIns="0" bIns="0" anchor="ctr"/>
          <a:lstStyle>
            <a:lvl1pPr marL="0" indent="0" algn="ctr">
              <a:buNone/>
              <a:defRPr sz="3500" b="1" i="0">
                <a:solidFill>
                  <a:schemeClr val="accent1"/>
                </a:solidFill>
                <a:latin typeface="Raleway Black" charset="0"/>
                <a:ea typeface="Raleway Black" charset="0"/>
                <a:cs typeface="Raleway Black" charset="0"/>
              </a:defRPr>
            </a:lvl1pPr>
          </a:lstStyle>
          <a:p>
            <a:pPr lvl="0"/>
            <a:r>
              <a:rPr lang="es-ES_tradnl" dirty="0"/>
              <a:t>INDEX</a:t>
            </a:r>
          </a:p>
        </p:txBody>
      </p:sp>
      <p:sp>
        <p:nvSpPr>
          <p:cNvPr id="9" name="Marcador de texto 7"/>
          <p:cNvSpPr>
            <a:spLocks noGrp="1"/>
          </p:cNvSpPr>
          <p:nvPr>
            <p:ph type="body" sz="quarter" idx="11" hasCustomPrompt="1"/>
          </p:nvPr>
        </p:nvSpPr>
        <p:spPr>
          <a:xfrm>
            <a:off x="2550806" y="1063863"/>
            <a:ext cx="4059969" cy="254979"/>
          </a:xfrm>
          <a:prstGeom prst="rect">
            <a:avLst/>
          </a:prstGeom>
        </p:spPr>
        <p:txBody>
          <a:bodyPr vert="horz" lIns="0" tIns="0" rIns="0" bIns="0" anchor="ctr"/>
          <a:lstStyle>
            <a:lvl1pPr marL="0" indent="0" algn="ctr">
              <a:buNone/>
              <a:defRPr sz="1200" b="1" i="0">
                <a:solidFill>
                  <a:schemeClr val="tx1">
                    <a:lumMod val="85000"/>
                    <a:lumOff val="15000"/>
                  </a:schemeClr>
                </a:solidFill>
                <a:latin typeface="Raleway Black" charset="0"/>
                <a:ea typeface="Raleway Black" charset="0"/>
                <a:cs typeface="Raleway Black" charset="0"/>
              </a:defRPr>
            </a:lvl1pPr>
          </a:lstStyle>
          <a:p>
            <a:pPr lvl="0"/>
            <a:r>
              <a:rPr lang="es-ES_tradnl" dirty="0"/>
              <a:t>ULTIMATE POWERPOINT TEMPLATE</a:t>
            </a:r>
          </a:p>
        </p:txBody>
      </p:sp>
      <p:cxnSp>
        <p:nvCxnSpPr>
          <p:cNvPr id="4" name="Conector recto 3"/>
          <p:cNvCxnSpPr/>
          <p:nvPr userDrawn="1"/>
        </p:nvCxnSpPr>
        <p:spPr>
          <a:xfrm flipV="1">
            <a:off x="4580790" y="1600200"/>
            <a:ext cx="0" cy="2778495"/>
          </a:xfrm>
          <a:prstGeom prst="line">
            <a:avLst/>
          </a:prstGeom>
          <a:ln w="9525">
            <a:solidFill>
              <a:schemeClr val="accent5">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10" name="Marcador de texto 7"/>
          <p:cNvSpPr>
            <a:spLocks noGrp="1"/>
          </p:cNvSpPr>
          <p:nvPr>
            <p:ph type="body" sz="quarter" idx="12" hasCustomPrompt="1"/>
          </p:nvPr>
        </p:nvSpPr>
        <p:spPr>
          <a:xfrm>
            <a:off x="2550807" y="1600200"/>
            <a:ext cx="1915686" cy="254979"/>
          </a:xfrm>
          <a:prstGeom prst="rect">
            <a:avLst/>
          </a:prstGeom>
        </p:spPr>
        <p:txBody>
          <a:bodyPr vert="horz" lIns="0" tIns="0" rIns="0" bIns="0" anchor="ctr"/>
          <a:lstStyle>
            <a:lvl1pPr marL="0" indent="0" algn="r">
              <a:buNone/>
              <a:defRPr sz="3000" b="1" i="0">
                <a:solidFill>
                  <a:schemeClr val="accent2"/>
                </a:solidFill>
                <a:latin typeface="Raleway Black" charset="0"/>
                <a:ea typeface="Raleway Black" charset="0"/>
                <a:cs typeface="Raleway Black" charset="0"/>
              </a:defRPr>
            </a:lvl1pPr>
          </a:lstStyle>
          <a:p>
            <a:pPr lvl="0"/>
            <a:r>
              <a:rPr lang="es-ES_tradnl" dirty="0"/>
              <a:t>01</a:t>
            </a:r>
          </a:p>
        </p:txBody>
      </p:sp>
      <p:sp>
        <p:nvSpPr>
          <p:cNvPr id="11" name="Marcador de texto 7"/>
          <p:cNvSpPr>
            <a:spLocks noGrp="1"/>
          </p:cNvSpPr>
          <p:nvPr>
            <p:ph type="body" sz="quarter" idx="13" hasCustomPrompt="1"/>
          </p:nvPr>
        </p:nvSpPr>
        <p:spPr>
          <a:xfrm>
            <a:off x="4695089" y="1600200"/>
            <a:ext cx="1915686" cy="254979"/>
          </a:xfrm>
          <a:prstGeom prst="rect">
            <a:avLst/>
          </a:prstGeom>
        </p:spPr>
        <p:txBody>
          <a:bodyPr vert="horz" lIns="0" tIns="0" rIns="0" bIns="0" anchor="ctr"/>
          <a:lstStyle>
            <a:lvl1pPr marL="0" indent="0" algn="l">
              <a:buNone/>
              <a:defRPr sz="1200" b="1" i="0">
                <a:solidFill>
                  <a:schemeClr val="accent2"/>
                </a:solidFill>
                <a:latin typeface="Raleway Black" charset="0"/>
                <a:ea typeface="Raleway Black" charset="0"/>
                <a:cs typeface="Raleway Black" charset="0"/>
              </a:defRPr>
            </a:lvl1pPr>
          </a:lstStyle>
          <a:p>
            <a:pPr lvl="0"/>
            <a:r>
              <a:rPr lang="es-ES_tradnl" dirty="0" err="1"/>
              <a:t>About</a:t>
            </a:r>
            <a:r>
              <a:rPr lang="es-ES_tradnl" dirty="0"/>
              <a:t> </a:t>
            </a:r>
            <a:r>
              <a:rPr lang="es-ES_tradnl" dirty="0" err="1"/>
              <a:t>us</a:t>
            </a:r>
            <a:endParaRPr lang="es-ES_tradnl" dirty="0"/>
          </a:p>
        </p:txBody>
      </p:sp>
      <p:sp>
        <p:nvSpPr>
          <p:cNvPr id="14" name="Marcador de texto 7"/>
          <p:cNvSpPr>
            <a:spLocks noGrp="1"/>
          </p:cNvSpPr>
          <p:nvPr>
            <p:ph type="body" sz="quarter" idx="16" hasCustomPrompt="1"/>
          </p:nvPr>
        </p:nvSpPr>
        <p:spPr>
          <a:xfrm>
            <a:off x="2550807" y="2365129"/>
            <a:ext cx="1915686" cy="254979"/>
          </a:xfrm>
          <a:prstGeom prst="rect">
            <a:avLst/>
          </a:prstGeom>
        </p:spPr>
        <p:txBody>
          <a:bodyPr vert="horz" lIns="0" tIns="0" rIns="0" bIns="0" anchor="ctr"/>
          <a:lstStyle>
            <a:lvl1pPr marL="0" indent="0" algn="r">
              <a:buNone/>
              <a:defRPr sz="3000" b="1" i="0">
                <a:solidFill>
                  <a:schemeClr val="accent3"/>
                </a:solidFill>
                <a:latin typeface="Raleway Black" charset="0"/>
                <a:ea typeface="Raleway Black" charset="0"/>
                <a:cs typeface="Raleway Black" charset="0"/>
              </a:defRPr>
            </a:lvl1pPr>
          </a:lstStyle>
          <a:p>
            <a:pPr lvl="0"/>
            <a:r>
              <a:rPr lang="es-ES_tradnl" dirty="0"/>
              <a:t>03</a:t>
            </a:r>
          </a:p>
        </p:txBody>
      </p:sp>
      <p:sp>
        <p:nvSpPr>
          <p:cNvPr id="15" name="Marcador de texto 7"/>
          <p:cNvSpPr>
            <a:spLocks noGrp="1"/>
          </p:cNvSpPr>
          <p:nvPr>
            <p:ph type="body" sz="quarter" idx="17" hasCustomPrompt="1"/>
          </p:nvPr>
        </p:nvSpPr>
        <p:spPr>
          <a:xfrm>
            <a:off x="4695089" y="2365129"/>
            <a:ext cx="1915686" cy="254979"/>
          </a:xfrm>
          <a:prstGeom prst="rect">
            <a:avLst/>
          </a:prstGeom>
        </p:spPr>
        <p:txBody>
          <a:bodyPr vert="horz" lIns="0" tIns="0" rIns="0" bIns="0" anchor="ctr"/>
          <a:lstStyle>
            <a:lvl1pPr marL="0" indent="0" algn="l">
              <a:buNone/>
              <a:defRPr sz="1200" b="1" i="0">
                <a:solidFill>
                  <a:schemeClr val="accent3"/>
                </a:solidFill>
                <a:latin typeface="Raleway Black" charset="0"/>
                <a:ea typeface="Raleway Black" charset="0"/>
                <a:cs typeface="Raleway Black" charset="0"/>
              </a:defRPr>
            </a:lvl1pPr>
          </a:lstStyle>
          <a:p>
            <a:pPr lvl="0"/>
            <a:r>
              <a:rPr lang="es-ES_tradnl" dirty="0" err="1"/>
              <a:t>Work</a:t>
            </a:r>
            <a:endParaRPr lang="es-ES_tradnl" dirty="0"/>
          </a:p>
        </p:txBody>
      </p:sp>
      <p:sp>
        <p:nvSpPr>
          <p:cNvPr id="16" name="Marcador de texto 7"/>
          <p:cNvSpPr>
            <a:spLocks noGrp="1"/>
          </p:cNvSpPr>
          <p:nvPr>
            <p:ph type="body" sz="quarter" idx="18" hasCustomPrompt="1"/>
          </p:nvPr>
        </p:nvSpPr>
        <p:spPr>
          <a:xfrm>
            <a:off x="4695089" y="1978270"/>
            <a:ext cx="1915686" cy="254979"/>
          </a:xfrm>
          <a:prstGeom prst="rect">
            <a:avLst/>
          </a:prstGeom>
        </p:spPr>
        <p:txBody>
          <a:bodyPr vert="horz" lIns="0" tIns="0" rIns="0" bIns="0" anchor="ctr"/>
          <a:lstStyle>
            <a:lvl1pPr marL="0" indent="0" algn="l">
              <a:buNone/>
              <a:defRPr sz="3000" b="1" i="0">
                <a:solidFill>
                  <a:schemeClr val="bg1">
                    <a:lumMod val="65000"/>
                  </a:schemeClr>
                </a:solidFill>
                <a:latin typeface="Raleway Black" charset="0"/>
                <a:ea typeface="Raleway Black" charset="0"/>
                <a:cs typeface="Raleway Black" charset="0"/>
              </a:defRPr>
            </a:lvl1pPr>
          </a:lstStyle>
          <a:p>
            <a:pPr lvl="0"/>
            <a:r>
              <a:rPr lang="es-ES_tradnl" dirty="0"/>
              <a:t>02</a:t>
            </a:r>
          </a:p>
        </p:txBody>
      </p:sp>
      <p:sp>
        <p:nvSpPr>
          <p:cNvPr id="17" name="Marcador de texto 7"/>
          <p:cNvSpPr>
            <a:spLocks noGrp="1"/>
          </p:cNvSpPr>
          <p:nvPr>
            <p:ph type="body" sz="quarter" idx="19" hasCustomPrompt="1"/>
          </p:nvPr>
        </p:nvSpPr>
        <p:spPr>
          <a:xfrm>
            <a:off x="2542014" y="1978270"/>
            <a:ext cx="1915686" cy="254979"/>
          </a:xfrm>
          <a:prstGeom prst="rect">
            <a:avLst/>
          </a:prstGeom>
        </p:spPr>
        <p:txBody>
          <a:bodyPr vert="horz" lIns="0" tIns="0" rIns="0" bIns="0" anchor="ctr"/>
          <a:lstStyle>
            <a:lvl1pPr marL="0" indent="0" algn="r">
              <a:buNone/>
              <a:defRPr sz="1200" b="1" i="0">
                <a:solidFill>
                  <a:schemeClr val="bg1">
                    <a:lumMod val="65000"/>
                  </a:schemeClr>
                </a:solidFill>
                <a:latin typeface="Raleway Black" charset="0"/>
                <a:ea typeface="Raleway Black" charset="0"/>
                <a:cs typeface="Raleway Black" charset="0"/>
              </a:defRPr>
            </a:lvl1pPr>
          </a:lstStyle>
          <a:p>
            <a:pPr lvl="0"/>
            <a:r>
              <a:rPr lang="es-ES_tradnl" dirty="0" err="1"/>
              <a:t>Services</a:t>
            </a:r>
            <a:endParaRPr lang="es-ES_tradnl" dirty="0"/>
          </a:p>
        </p:txBody>
      </p:sp>
      <p:sp>
        <p:nvSpPr>
          <p:cNvPr id="18" name="Marcador de texto 7"/>
          <p:cNvSpPr>
            <a:spLocks noGrp="1"/>
          </p:cNvSpPr>
          <p:nvPr>
            <p:ph type="body" sz="quarter" idx="20" hasCustomPrompt="1"/>
          </p:nvPr>
        </p:nvSpPr>
        <p:spPr>
          <a:xfrm>
            <a:off x="4695089" y="2751993"/>
            <a:ext cx="1915686" cy="254979"/>
          </a:xfrm>
          <a:prstGeom prst="rect">
            <a:avLst/>
          </a:prstGeom>
        </p:spPr>
        <p:txBody>
          <a:bodyPr vert="horz" lIns="0" tIns="0" rIns="0" bIns="0" anchor="ctr"/>
          <a:lstStyle>
            <a:lvl1pPr marL="0" indent="0" algn="l">
              <a:buNone/>
              <a:defRPr sz="3000" b="1" i="0">
                <a:solidFill>
                  <a:schemeClr val="bg1">
                    <a:lumMod val="65000"/>
                  </a:schemeClr>
                </a:solidFill>
                <a:latin typeface="Raleway Black" charset="0"/>
                <a:ea typeface="Raleway Black" charset="0"/>
                <a:cs typeface="Raleway Black" charset="0"/>
              </a:defRPr>
            </a:lvl1pPr>
          </a:lstStyle>
          <a:p>
            <a:pPr lvl="0"/>
            <a:r>
              <a:rPr lang="es-ES_tradnl" dirty="0"/>
              <a:t>04</a:t>
            </a:r>
          </a:p>
        </p:txBody>
      </p:sp>
      <p:sp>
        <p:nvSpPr>
          <p:cNvPr id="19" name="Marcador de texto 7"/>
          <p:cNvSpPr>
            <a:spLocks noGrp="1"/>
          </p:cNvSpPr>
          <p:nvPr>
            <p:ph type="body" sz="quarter" idx="21" hasCustomPrompt="1"/>
          </p:nvPr>
        </p:nvSpPr>
        <p:spPr>
          <a:xfrm>
            <a:off x="2542014" y="2751993"/>
            <a:ext cx="1915686" cy="254979"/>
          </a:xfrm>
          <a:prstGeom prst="rect">
            <a:avLst/>
          </a:prstGeom>
        </p:spPr>
        <p:txBody>
          <a:bodyPr vert="horz" lIns="0" tIns="0" rIns="0" bIns="0" anchor="ctr"/>
          <a:lstStyle>
            <a:lvl1pPr marL="0" indent="0" algn="r">
              <a:buNone/>
              <a:defRPr sz="1200" b="1" i="0">
                <a:solidFill>
                  <a:schemeClr val="bg1">
                    <a:lumMod val="65000"/>
                  </a:schemeClr>
                </a:solidFill>
                <a:latin typeface="Raleway Black" charset="0"/>
                <a:ea typeface="Raleway Black" charset="0"/>
                <a:cs typeface="Raleway Black" charset="0"/>
              </a:defRPr>
            </a:lvl1pPr>
          </a:lstStyle>
          <a:p>
            <a:pPr lvl="0"/>
            <a:r>
              <a:rPr lang="es-ES_tradnl" dirty="0" err="1"/>
              <a:t>Results</a:t>
            </a:r>
            <a:endParaRPr lang="es-ES_tradnl" dirty="0"/>
          </a:p>
        </p:txBody>
      </p:sp>
      <p:sp>
        <p:nvSpPr>
          <p:cNvPr id="20" name="Marcador de texto 7"/>
          <p:cNvSpPr>
            <a:spLocks noGrp="1"/>
          </p:cNvSpPr>
          <p:nvPr>
            <p:ph type="body" sz="quarter" idx="22" hasCustomPrompt="1"/>
          </p:nvPr>
        </p:nvSpPr>
        <p:spPr>
          <a:xfrm>
            <a:off x="2550807" y="3147647"/>
            <a:ext cx="1915686" cy="254979"/>
          </a:xfrm>
          <a:prstGeom prst="rect">
            <a:avLst/>
          </a:prstGeom>
        </p:spPr>
        <p:txBody>
          <a:bodyPr vert="horz" lIns="0" tIns="0" rIns="0" bIns="0" anchor="ctr"/>
          <a:lstStyle>
            <a:lvl1pPr marL="0" indent="0" algn="r">
              <a:buNone/>
              <a:defRPr sz="3000" b="1" i="0">
                <a:solidFill>
                  <a:schemeClr val="accent5"/>
                </a:solidFill>
                <a:latin typeface="Raleway Black" charset="0"/>
                <a:ea typeface="Raleway Black" charset="0"/>
                <a:cs typeface="Raleway Black" charset="0"/>
              </a:defRPr>
            </a:lvl1pPr>
          </a:lstStyle>
          <a:p>
            <a:pPr lvl="0"/>
            <a:r>
              <a:rPr lang="es-ES_tradnl" dirty="0"/>
              <a:t>05</a:t>
            </a:r>
          </a:p>
        </p:txBody>
      </p:sp>
      <p:sp>
        <p:nvSpPr>
          <p:cNvPr id="21" name="Marcador de texto 7"/>
          <p:cNvSpPr>
            <a:spLocks noGrp="1"/>
          </p:cNvSpPr>
          <p:nvPr>
            <p:ph type="body" sz="quarter" idx="23" hasCustomPrompt="1"/>
          </p:nvPr>
        </p:nvSpPr>
        <p:spPr>
          <a:xfrm>
            <a:off x="4695089" y="3147647"/>
            <a:ext cx="1915686" cy="254979"/>
          </a:xfrm>
          <a:prstGeom prst="rect">
            <a:avLst/>
          </a:prstGeom>
        </p:spPr>
        <p:txBody>
          <a:bodyPr vert="horz" lIns="0" tIns="0" rIns="0" bIns="0" anchor="ctr"/>
          <a:lstStyle>
            <a:lvl1pPr marL="0" indent="0" algn="l">
              <a:buNone/>
              <a:defRPr sz="1200" b="1" i="0">
                <a:solidFill>
                  <a:schemeClr val="accent5"/>
                </a:solidFill>
                <a:latin typeface="Raleway Black" charset="0"/>
                <a:ea typeface="Raleway Black" charset="0"/>
                <a:cs typeface="Raleway Black" charset="0"/>
              </a:defRPr>
            </a:lvl1pPr>
          </a:lstStyle>
          <a:p>
            <a:pPr lvl="0"/>
            <a:r>
              <a:rPr lang="es-ES_tradnl" dirty="0"/>
              <a:t>Extras</a:t>
            </a:r>
          </a:p>
        </p:txBody>
      </p:sp>
      <p:sp>
        <p:nvSpPr>
          <p:cNvPr id="22" name="Marcador de texto 7"/>
          <p:cNvSpPr>
            <a:spLocks noGrp="1"/>
          </p:cNvSpPr>
          <p:nvPr>
            <p:ph type="body" sz="quarter" idx="24" hasCustomPrompt="1"/>
          </p:nvPr>
        </p:nvSpPr>
        <p:spPr>
          <a:xfrm>
            <a:off x="4695089" y="3543302"/>
            <a:ext cx="1915686" cy="254979"/>
          </a:xfrm>
          <a:prstGeom prst="rect">
            <a:avLst/>
          </a:prstGeom>
        </p:spPr>
        <p:txBody>
          <a:bodyPr vert="horz" lIns="0" tIns="0" rIns="0" bIns="0" anchor="ctr"/>
          <a:lstStyle>
            <a:lvl1pPr marL="0" indent="0" algn="l">
              <a:buNone/>
              <a:defRPr sz="3000" b="1" i="0">
                <a:solidFill>
                  <a:schemeClr val="bg1">
                    <a:lumMod val="65000"/>
                  </a:schemeClr>
                </a:solidFill>
                <a:latin typeface="Raleway Black" charset="0"/>
                <a:ea typeface="Raleway Black" charset="0"/>
                <a:cs typeface="Raleway Black" charset="0"/>
              </a:defRPr>
            </a:lvl1pPr>
          </a:lstStyle>
          <a:p>
            <a:pPr lvl="0"/>
            <a:r>
              <a:rPr lang="es-ES_tradnl" dirty="0"/>
              <a:t>06</a:t>
            </a:r>
          </a:p>
        </p:txBody>
      </p:sp>
      <p:sp>
        <p:nvSpPr>
          <p:cNvPr id="23" name="Marcador de texto 7"/>
          <p:cNvSpPr>
            <a:spLocks noGrp="1"/>
          </p:cNvSpPr>
          <p:nvPr>
            <p:ph type="body" sz="quarter" idx="25" hasCustomPrompt="1"/>
          </p:nvPr>
        </p:nvSpPr>
        <p:spPr>
          <a:xfrm>
            <a:off x="2542014" y="3543302"/>
            <a:ext cx="1915686" cy="254979"/>
          </a:xfrm>
          <a:prstGeom prst="rect">
            <a:avLst/>
          </a:prstGeom>
        </p:spPr>
        <p:txBody>
          <a:bodyPr vert="horz" lIns="0" tIns="0" rIns="0" bIns="0" anchor="ctr"/>
          <a:lstStyle>
            <a:lvl1pPr marL="0" indent="0" algn="r">
              <a:buNone/>
              <a:defRPr sz="1200" b="1" i="0">
                <a:solidFill>
                  <a:schemeClr val="bg1">
                    <a:lumMod val="65000"/>
                  </a:schemeClr>
                </a:solidFill>
                <a:latin typeface="Raleway Black" charset="0"/>
                <a:ea typeface="Raleway Black" charset="0"/>
                <a:cs typeface="Raleway Black" charset="0"/>
              </a:defRPr>
            </a:lvl1pPr>
          </a:lstStyle>
          <a:p>
            <a:pPr lvl="0"/>
            <a:r>
              <a:rPr lang="es-ES_tradnl" dirty="0" err="1"/>
              <a:t>Contact</a:t>
            </a:r>
            <a:endParaRPr lang="es-ES_tradnl" dirty="0"/>
          </a:p>
        </p:txBody>
      </p:sp>
    </p:spTree>
    <p:extLst>
      <p:ext uri="{BB962C8B-B14F-4D97-AF65-F5344CB8AC3E}">
        <p14:creationId xmlns:p14="http://schemas.microsoft.com/office/powerpoint/2010/main" val="1327590290"/>
      </p:ext>
    </p:extLst>
  </p:cSld>
  <p:clrMapOvr>
    <a:masterClrMapping/>
  </p:clrMapOvr>
  <p:extLst>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Number title">
    <p:spTree>
      <p:nvGrpSpPr>
        <p:cNvPr id="1" name=""/>
        <p:cNvGrpSpPr/>
        <p:nvPr/>
      </p:nvGrpSpPr>
      <p:grpSpPr>
        <a:xfrm>
          <a:off x="0" y="0"/>
          <a:ext cx="0" cy="0"/>
          <a:chOff x="0" y="0"/>
          <a:chExt cx="0" cy="0"/>
        </a:xfrm>
      </p:grpSpPr>
      <p:sp>
        <p:nvSpPr>
          <p:cNvPr id="8" name="Marcador de texto 7"/>
          <p:cNvSpPr>
            <a:spLocks noGrp="1"/>
          </p:cNvSpPr>
          <p:nvPr>
            <p:ph type="body" sz="quarter" idx="10" hasCustomPrompt="1"/>
          </p:nvPr>
        </p:nvSpPr>
        <p:spPr>
          <a:xfrm>
            <a:off x="512030" y="527905"/>
            <a:ext cx="1272808" cy="597510"/>
          </a:xfrm>
          <a:prstGeom prst="rect">
            <a:avLst/>
          </a:prstGeom>
        </p:spPr>
        <p:txBody>
          <a:bodyPr wrap="square" lIns="0" tIns="0" rIns="0" bIns="0" anchor="ctr"/>
          <a:lstStyle>
            <a:lvl1pPr marL="0" indent="0" algn="l">
              <a:buNone/>
              <a:defRPr sz="7500" b="1" i="0">
                <a:solidFill>
                  <a:schemeClr val="bg1">
                    <a:lumMod val="85000"/>
                  </a:schemeClr>
                </a:solidFill>
                <a:latin typeface="Raleway Black" charset="0"/>
                <a:ea typeface="Raleway Black" charset="0"/>
                <a:cs typeface="Raleway Black" charset="0"/>
              </a:defRPr>
            </a:lvl1pPr>
          </a:lstStyle>
          <a:p>
            <a:pPr lvl="0"/>
            <a:r>
              <a:rPr lang="es-ES_tradnl" dirty="0"/>
              <a:t>01</a:t>
            </a:r>
          </a:p>
        </p:txBody>
      </p:sp>
      <p:sp>
        <p:nvSpPr>
          <p:cNvPr id="9" name="Marcador de texto 7"/>
          <p:cNvSpPr>
            <a:spLocks noGrp="1"/>
          </p:cNvSpPr>
          <p:nvPr>
            <p:ph type="body" sz="quarter" idx="11" hasCustomPrompt="1"/>
          </p:nvPr>
        </p:nvSpPr>
        <p:spPr>
          <a:xfrm>
            <a:off x="503238" y="842626"/>
            <a:ext cx="4068762" cy="423464"/>
          </a:xfrm>
          <a:prstGeom prst="rect">
            <a:avLst/>
          </a:prstGeom>
          <a:solidFill>
            <a:schemeClr val="bg1"/>
          </a:solidFill>
        </p:spPr>
        <p:txBody>
          <a:bodyPr vert="horz" lIns="0" tIns="72000" rIns="0" bIns="0" anchor="t"/>
          <a:lstStyle>
            <a:lvl1pPr marL="0" indent="0" algn="l">
              <a:buNone/>
              <a:defRPr sz="1200" b="1" i="0">
                <a:solidFill>
                  <a:schemeClr val="tx1">
                    <a:lumMod val="85000"/>
                    <a:lumOff val="15000"/>
                  </a:schemeClr>
                </a:solidFill>
                <a:latin typeface="Raleway Black" charset="0"/>
                <a:ea typeface="Raleway Black" charset="0"/>
                <a:cs typeface="Raleway Black" charset="0"/>
              </a:defRPr>
            </a:lvl1pPr>
          </a:lstStyle>
          <a:p>
            <a:pPr lvl="0"/>
            <a:r>
              <a:rPr lang="es-ES_tradnl"/>
              <a:t>ABOUT US </a:t>
            </a:r>
            <a:endParaRPr lang="es-ES_tradnl" dirty="0"/>
          </a:p>
        </p:txBody>
      </p:sp>
      <p:sp>
        <p:nvSpPr>
          <p:cNvPr id="4" name="Marcador de imagen 3"/>
          <p:cNvSpPr>
            <a:spLocks noGrp="1"/>
          </p:cNvSpPr>
          <p:nvPr>
            <p:ph type="pic" sz="quarter" idx="12"/>
          </p:nvPr>
        </p:nvSpPr>
        <p:spPr>
          <a:xfrm>
            <a:off x="503238" y="1440136"/>
            <a:ext cx="2327885" cy="1608993"/>
          </a:xfrm>
          <a:prstGeom prst="rect">
            <a:avLst/>
          </a:prstGeom>
        </p:spPr>
        <p:txBody>
          <a:bodyPr anchor="ctr"/>
          <a:lstStyle>
            <a:lvl1pPr marL="0" indent="0" algn="ctr">
              <a:buNone/>
              <a:defRPr sz="1200"/>
            </a:lvl1pPr>
          </a:lstStyle>
          <a:p>
            <a:endParaRPr lang="es-ES_tradnl"/>
          </a:p>
        </p:txBody>
      </p:sp>
      <p:sp>
        <p:nvSpPr>
          <p:cNvPr id="5" name="Marcador de imagen 3"/>
          <p:cNvSpPr>
            <a:spLocks noGrp="1"/>
          </p:cNvSpPr>
          <p:nvPr>
            <p:ph type="pic" sz="quarter" idx="13"/>
          </p:nvPr>
        </p:nvSpPr>
        <p:spPr>
          <a:xfrm>
            <a:off x="3408057" y="1440136"/>
            <a:ext cx="2327885" cy="1608993"/>
          </a:xfrm>
          <a:prstGeom prst="rect">
            <a:avLst/>
          </a:prstGeom>
        </p:spPr>
        <p:txBody>
          <a:bodyPr anchor="ctr"/>
          <a:lstStyle>
            <a:lvl1pPr marL="0" indent="0" algn="ctr">
              <a:buNone/>
              <a:defRPr sz="1200"/>
            </a:lvl1pPr>
          </a:lstStyle>
          <a:p>
            <a:endParaRPr lang="es-ES_tradnl"/>
          </a:p>
        </p:txBody>
      </p:sp>
      <p:sp>
        <p:nvSpPr>
          <p:cNvPr id="6" name="Marcador de imagen 3"/>
          <p:cNvSpPr>
            <a:spLocks noGrp="1"/>
          </p:cNvSpPr>
          <p:nvPr>
            <p:ph type="pic" sz="quarter" idx="14"/>
          </p:nvPr>
        </p:nvSpPr>
        <p:spPr>
          <a:xfrm>
            <a:off x="6457340" y="1440136"/>
            <a:ext cx="2327885" cy="1608993"/>
          </a:xfrm>
          <a:prstGeom prst="rect">
            <a:avLst/>
          </a:prstGeom>
        </p:spPr>
        <p:txBody>
          <a:bodyPr anchor="ctr"/>
          <a:lstStyle>
            <a:lvl1pPr marL="0" indent="0" algn="ctr">
              <a:buNone/>
              <a:defRPr sz="1200"/>
            </a:lvl1pPr>
          </a:lstStyle>
          <a:p>
            <a:endParaRPr lang="es-ES_tradnl"/>
          </a:p>
        </p:txBody>
      </p:sp>
    </p:spTree>
    <p:extLst>
      <p:ext uri="{BB962C8B-B14F-4D97-AF65-F5344CB8AC3E}">
        <p14:creationId xmlns:p14="http://schemas.microsoft.com/office/powerpoint/2010/main" val="1611753974"/>
      </p:ext>
    </p:extLst>
  </p:cSld>
  <p:clrMapOvr>
    <a:masterClrMapping/>
  </p:clrMapOvr>
  <p:extLst mod="1">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32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Number title">
    <p:spTree>
      <p:nvGrpSpPr>
        <p:cNvPr id="1" name=""/>
        <p:cNvGrpSpPr/>
        <p:nvPr/>
      </p:nvGrpSpPr>
      <p:grpSpPr>
        <a:xfrm>
          <a:off x="0" y="0"/>
          <a:ext cx="0" cy="0"/>
          <a:chOff x="0" y="0"/>
          <a:chExt cx="0" cy="0"/>
        </a:xfrm>
      </p:grpSpPr>
      <p:sp>
        <p:nvSpPr>
          <p:cNvPr id="8" name="Marcador de texto 7"/>
          <p:cNvSpPr>
            <a:spLocks noGrp="1"/>
          </p:cNvSpPr>
          <p:nvPr>
            <p:ph type="body" sz="quarter" idx="10" hasCustomPrompt="1"/>
          </p:nvPr>
        </p:nvSpPr>
        <p:spPr>
          <a:xfrm>
            <a:off x="512030" y="527905"/>
            <a:ext cx="1272808" cy="597510"/>
          </a:xfrm>
          <a:prstGeom prst="rect">
            <a:avLst/>
          </a:prstGeom>
        </p:spPr>
        <p:txBody>
          <a:bodyPr wrap="square" lIns="0" tIns="0" rIns="0" bIns="0" anchor="ctr"/>
          <a:lstStyle>
            <a:lvl1pPr marL="0" indent="0" algn="l">
              <a:buNone/>
              <a:defRPr sz="7500" b="1" i="0">
                <a:solidFill>
                  <a:schemeClr val="bg1">
                    <a:lumMod val="85000"/>
                  </a:schemeClr>
                </a:solidFill>
                <a:latin typeface="Raleway Black" charset="0"/>
                <a:ea typeface="Raleway Black" charset="0"/>
                <a:cs typeface="Raleway Black" charset="0"/>
              </a:defRPr>
            </a:lvl1pPr>
          </a:lstStyle>
          <a:p>
            <a:pPr lvl="0"/>
            <a:r>
              <a:rPr lang="es-ES_tradnl" dirty="0"/>
              <a:t>01</a:t>
            </a:r>
          </a:p>
        </p:txBody>
      </p:sp>
      <p:sp>
        <p:nvSpPr>
          <p:cNvPr id="9" name="Marcador de texto 7"/>
          <p:cNvSpPr>
            <a:spLocks noGrp="1"/>
          </p:cNvSpPr>
          <p:nvPr>
            <p:ph type="body" sz="quarter" idx="11" hasCustomPrompt="1"/>
          </p:nvPr>
        </p:nvSpPr>
        <p:spPr>
          <a:xfrm>
            <a:off x="503238" y="842626"/>
            <a:ext cx="4068762" cy="423464"/>
          </a:xfrm>
          <a:prstGeom prst="rect">
            <a:avLst/>
          </a:prstGeom>
          <a:solidFill>
            <a:schemeClr val="bg1"/>
          </a:solidFill>
        </p:spPr>
        <p:txBody>
          <a:bodyPr vert="horz" lIns="0" tIns="72000" rIns="0" bIns="0" anchor="t"/>
          <a:lstStyle>
            <a:lvl1pPr marL="0" indent="0" algn="l">
              <a:buNone/>
              <a:defRPr sz="1200" b="1" i="0">
                <a:solidFill>
                  <a:schemeClr val="tx1">
                    <a:lumMod val="85000"/>
                    <a:lumOff val="15000"/>
                  </a:schemeClr>
                </a:solidFill>
                <a:latin typeface="Raleway Black" charset="0"/>
                <a:ea typeface="Raleway Black" charset="0"/>
                <a:cs typeface="Raleway Black" charset="0"/>
              </a:defRPr>
            </a:lvl1pPr>
          </a:lstStyle>
          <a:p>
            <a:pPr lvl="0"/>
            <a:r>
              <a:rPr lang="es-ES_tradnl"/>
              <a:t>ABOUT US </a:t>
            </a:r>
            <a:endParaRPr lang="es-ES_tradnl" dirty="0"/>
          </a:p>
        </p:txBody>
      </p:sp>
      <p:sp>
        <p:nvSpPr>
          <p:cNvPr id="4" name="Marcador de imagen 3"/>
          <p:cNvSpPr>
            <a:spLocks noGrp="1"/>
          </p:cNvSpPr>
          <p:nvPr>
            <p:ph type="pic" sz="quarter" idx="12"/>
          </p:nvPr>
        </p:nvSpPr>
        <p:spPr>
          <a:xfrm>
            <a:off x="503238" y="1440136"/>
            <a:ext cx="3951104" cy="1608993"/>
          </a:xfrm>
          <a:prstGeom prst="rect">
            <a:avLst/>
          </a:prstGeom>
        </p:spPr>
        <p:txBody>
          <a:bodyPr anchor="ctr"/>
          <a:lstStyle>
            <a:lvl1pPr marL="0" indent="0" algn="ctr">
              <a:buNone/>
              <a:defRPr sz="1200"/>
            </a:lvl1pPr>
          </a:lstStyle>
          <a:p>
            <a:endParaRPr lang="es-ES_tradnl"/>
          </a:p>
        </p:txBody>
      </p:sp>
      <p:sp>
        <p:nvSpPr>
          <p:cNvPr id="5" name="Marcador de imagen 3"/>
          <p:cNvSpPr>
            <a:spLocks noGrp="1"/>
          </p:cNvSpPr>
          <p:nvPr>
            <p:ph type="pic" sz="quarter" idx="13"/>
          </p:nvPr>
        </p:nvSpPr>
        <p:spPr>
          <a:xfrm>
            <a:off x="4834121" y="1440136"/>
            <a:ext cx="3951104" cy="1608993"/>
          </a:xfrm>
          <a:prstGeom prst="rect">
            <a:avLst/>
          </a:prstGeom>
        </p:spPr>
        <p:txBody>
          <a:bodyPr anchor="ctr"/>
          <a:lstStyle>
            <a:lvl1pPr marL="0" indent="0" algn="ctr">
              <a:buNone/>
              <a:defRPr sz="1200"/>
            </a:lvl1pPr>
          </a:lstStyle>
          <a:p>
            <a:endParaRPr lang="es-ES_tradnl"/>
          </a:p>
        </p:txBody>
      </p:sp>
    </p:spTree>
    <p:extLst>
      <p:ext uri="{BB962C8B-B14F-4D97-AF65-F5344CB8AC3E}">
        <p14:creationId xmlns:p14="http://schemas.microsoft.com/office/powerpoint/2010/main" val="627462386"/>
      </p:ext>
    </p:extLst>
  </p:cSld>
  <p:clrMapOvr>
    <a:masterClrMapping/>
  </p:clrMapOvr>
  <p:extLst mod="1">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32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Number title">
    <p:spTree>
      <p:nvGrpSpPr>
        <p:cNvPr id="1" name=""/>
        <p:cNvGrpSpPr/>
        <p:nvPr/>
      </p:nvGrpSpPr>
      <p:grpSpPr>
        <a:xfrm>
          <a:off x="0" y="0"/>
          <a:ext cx="0" cy="0"/>
          <a:chOff x="0" y="0"/>
          <a:chExt cx="0" cy="0"/>
        </a:xfrm>
      </p:grpSpPr>
      <p:sp>
        <p:nvSpPr>
          <p:cNvPr id="8" name="Marcador de texto 7"/>
          <p:cNvSpPr>
            <a:spLocks noGrp="1"/>
          </p:cNvSpPr>
          <p:nvPr>
            <p:ph type="body" sz="quarter" idx="10" hasCustomPrompt="1"/>
          </p:nvPr>
        </p:nvSpPr>
        <p:spPr>
          <a:xfrm>
            <a:off x="512030" y="527905"/>
            <a:ext cx="1272808" cy="597510"/>
          </a:xfrm>
          <a:prstGeom prst="rect">
            <a:avLst/>
          </a:prstGeom>
        </p:spPr>
        <p:txBody>
          <a:bodyPr wrap="square" lIns="0" tIns="0" rIns="0" bIns="0" anchor="ctr"/>
          <a:lstStyle>
            <a:lvl1pPr marL="0" indent="0" algn="l">
              <a:buNone/>
              <a:defRPr sz="7500" b="1" i="0">
                <a:solidFill>
                  <a:schemeClr val="bg1">
                    <a:lumMod val="85000"/>
                  </a:schemeClr>
                </a:solidFill>
                <a:latin typeface="Raleway Black" charset="0"/>
                <a:ea typeface="Raleway Black" charset="0"/>
                <a:cs typeface="Raleway Black" charset="0"/>
              </a:defRPr>
            </a:lvl1pPr>
          </a:lstStyle>
          <a:p>
            <a:pPr lvl="0"/>
            <a:r>
              <a:rPr lang="es-ES_tradnl" dirty="0"/>
              <a:t>01</a:t>
            </a:r>
          </a:p>
        </p:txBody>
      </p:sp>
      <p:sp>
        <p:nvSpPr>
          <p:cNvPr id="9" name="Marcador de texto 7"/>
          <p:cNvSpPr>
            <a:spLocks noGrp="1"/>
          </p:cNvSpPr>
          <p:nvPr>
            <p:ph type="body" sz="quarter" idx="11" hasCustomPrompt="1"/>
          </p:nvPr>
        </p:nvSpPr>
        <p:spPr>
          <a:xfrm>
            <a:off x="503238" y="842626"/>
            <a:ext cx="4068762" cy="423464"/>
          </a:xfrm>
          <a:prstGeom prst="rect">
            <a:avLst/>
          </a:prstGeom>
          <a:solidFill>
            <a:schemeClr val="bg1"/>
          </a:solidFill>
        </p:spPr>
        <p:txBody>
          <a:bodyPr vert="horz" lIns="0" tIns="72000" rIns="0" bIns="0" anchor="t"/>
          <a:lstStyle>
            <a:lvl1pPr marL="0" indent="0" algn="l">
              <a:buNone/>
              <a:defRPr sz="1200" b="1" i="0">
                <a:solidFill>
                  <a:schemeClr val="tx1">
                    <a:lumMod val="85000"/>
                    <a:lumOff val="15000"/>
                  </a:schemeClr>
                </a:solidFill>
                <a:latin typeface="Raleway Black" charset="0"/>
                <a:ea typeface="Raleway Black" charset="0"/>
                <a:cs typeface="Raleway Black" charset="0"/>
              </a:defRPr>
            </a:lvl1pPr>
          </a:lstStyle>
          <a:p>
            <a:pPr lvl="0"/>
            <a:r>
              <a:rPr lang="es-ES_tradnl"/>
              <a:t>ABOUT US </a:t>
            </a:r>
            <a:endParaRPr lang="es-ES_tradnl" dirty="0"/>
          </a:p>
        </p:txBody>
      </p:sp>
      <p:sp>
        <p:nvSpPr>
          <p:cNvPr id="4" name="Marcador de imagen 3"/>
          <p:cNvSpPr>
            <a:spLocks noGrp="1"/>
          </p:cNvSpPr>
          <p:nvPr>
            <p:ph type="pic" sz="quarter" idx="12"/>
          </p:nvPr>
        </p:nvSpPr>
        <p:spPr>
          <a:xfrm>
            <a:off x="503237" y="1440136"/>
            <a:ext cx="8281987" cy="1608993"/>
          </a:xfrm>
          <a:prstGeom prst="rect">
            <a:avLst/>
          </a:prstGeom>
        </p:spPr>
        <p:txBody>
          <a:bodyPr anchor="ctr"/>
          <a:lstStyle>
            <a:lvl1pPr marL="0" indent="0" algn="ctr">
              <a:buNone/>
              <a:defRPr sz="1200"/>
            </a:lvl1pPr>
          </a:lstStyle>
          <a:p>
            <a:endParaRPr lang="es-ES_tradnl"/>
          </a:p>
        </p:txBody>
      </p:sp>
    </p:spTree>
    <p:extLst>
      <p:ext uri="{BB962C8B-B14F-4D97-AF65-F5344CB8AC3E}">
        <p14:creationId xmlns:p14="http://schemas.microsoft.com/office/powerpoint/2010/main" val="727555232"/>
      </p:ext>
    </p:extLst>
  </p:cSld>
  <p:clrMapOvr>
    <a:masterClrMapping/>
  </p:clrMapOvr>
  <p:extLst mod="1">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32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Number title">
    <p:spTree>
      <p:nvGrpSpPr>
        <p:cNvPr id="1" name=""/>
        <p:cNvGrpSpPr/>
        <p:nvPr/>
      </p:nvGrpSpPr>
      <p:grpSpPr>
        <a:xfrm>
          <a:off x="0" y="0"/>
          <a:ext cx="0" cy="0"/>
          <a:chOff x="0" y="0"/>
          <a:chExt cx="0" cy="0"/>
        </a:xfrm>
      </p:grpSpPr>
      <p:sp>
        <p:nvSpPr>
          <p:cNvPr id="8" name="Marcador de texto 7"/>
          <p:cNvSpPr>
            <a:spLocks noGrp="1"/>
          </p:cNvSpPr>
          <p:nvPr>
            <p:ph type="body" sz="quarter" idx="10" hasCustomPrompt="1"/>
          </p:nvPr>
        </p:nvSpPr>
        <p:spPr>
          <a:xfrm>
            <a:off x="512030" y="527905"/>
            <a:ext cx="1272808" cy="597510"/>
          </a:xfrm>
          <a:prstGeom prst="rect">
            <a:avLst/>
          </a:prstGeom>
        </p:spPr>
        <p:txBody>
          <a:bodyPr wrap="square" lIns="0" tIns="0" rIns="0" bIns="0" anchor="ctr"/>
          <a:lstStyle>
            <a:lvl1pPr marL="0" indent="0" algn="l">
              <a:buNone/>
              <a:defRPr sz="7500" b="1" i="0">
                <a:solidFill>
                  <a:schemeClr val="bg1">
                    <a:lumMod val="85000"/>
                  </a:schemeClr>
                </a:solidFill>
                <a:latin typeface="Raleway Black" charset="0"/>
                <a:ea typeface="Raleway Black" charset="0"/>
                <a:cs typeface="Raleway Black" charset="0"/>
              </a:defRPr>
            </a:lvl1pPr>
          </a:lstStyle>
          <a:p>
            <a:pPr lvl="0"/>
            <a:r>
              <a:rPr lang="es-ES_tradnl" dirty="0"/>
              <a:t>01</a:t>
            </a:r>
          </a:p>
        </p:txBody>
      </p:sp>
      <p:sp>
        <p:nvSpPr>
          <p:cNvPr id="9" name="Marcador de texto 7"/>
          <p:cNvSpPr>
            <a:spLocks noGrp="1"/>
          </p:cNvSpPr>
          <p:nvPr>
            <p:ph type="body" sz="quarter" idx="11" hasCustomPrompt="1"/>
          </p:nvPr>
        </p:nvSpPr>
        <p:spPr>
          <a:xfrm>
            <a:off x="503237" y="842626"/>
            <a:ext cx="4068763" cy="423464"/>
          </a:xfrm>
          <a:prstGeom prst="rect">
            <a:avLst/>
          </a:prstGeom>
          <a:solidFill>
            <a:schemeClr val="bg1"/>
          </a:solidFill>
        </p:spPr>
        <p:txBody>
          <a:bodyPr vert="horz" lIns="0" tIns="72000" rIns="0" bIns="0" anchor="t"/>
          <a:lstStyle>
            <a:lvl1pPr marL="0" indent="0" algn="l">
              <a:buNone/>
              <a:defRPr sz="1200" b="1" i="0">
                <a:solidFill>
                  <a:schemeClr val="tx1">
                    <a:lumMod val="85000"/>
                    <a:lumOff val="15000"/>
                  </a:schemeClr>
                </a:solidFill>
                <a:latin typeface="Raleway Black" charset="0"/>
                <a:ea typeface="Raleway Black" charset="0"/>
                <a:cs typeface="Raleway Black" charset="0"/>
              </a:defRPr>
            </a:lvl1pPr>
          </a:lstStyle>
          <a:p>
            <a:pPr lvl="0"/>
            <a:r>
              <a:rPr lang="es-ES_tradnl"/>
              <a:t>ABOUT US </a:t>
            </a:r>
            <a:endParaRPr lang="es-ES_tradnl" dirty="0"/>
          </a:p>
        </p:txBody>
      </p:sp>
      <p:sp>
        <p:nvSpPr>
          <p:cNvPr id="4" name="Marcador de imagen 3"/>
          <p:cNvSpPr>
            <a:spLocks noGrp="1"/>
          </p:cNvSpPr>
          <p:nvPr>
            <p:ph type="pic" sz="quarter" idx="12"/>
          </p:nvPr>
        </p:nvSpPr>
        <p:spPr>
          <a:xfrm>
            <a:off x="512030" y="1273088"/>
            <a:ext cx="8273195" cy="1936110"/>
          </a:xfrm>
          <a:prstGeom prst="rect">
            <a:avLst/>
          </a:prstGeom>
        </p:spPr>
        <p:txBody>
          <a:bodyPr anchor="ctr"/>
          <a:lstStyle>
            <a:lvl1pPr marL="0" indent="0" algn="ctr">
              <a:buNone/>
              <a:defRPr sz="1200"/>
            </a:lvl1pPr>
          </a:lstStyle>
          <a:p>
            <a:endParaRPr lang="es-ES_tradnl"/>
          </a:p>
        </p:txBody>
      </p:sp>
    </p:spTree>
    <p:extLst>
      <p:ext uri="{BB962C8B-B14F-4D97-AF65-F5344CB8AC3E}">
        <p14:creationId xmlns:p14="http://schemas.microsoft.com/office/powerpoint/2010/main" val="1252127170"/>
      </p:ext>
    </p:extLst>
  </p:cSld>
  <p:clrMapOvr>
    <a:masterClrMapping/>
  </p:clrMapOvr>
  <p:extLst>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3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Number title">
    <p:spTree>
      <p:nvGrpSpPr>
        <p:cNvPr id="1" name=""/>
        <p:cNvGrpSpPr/>
        <p:nvPr/>
      </p:nvGrpSpPr>
      <p:grpSpPr>
        <a:xfrm>
          <a:off x="0" y="0"/>
          <a:ext cx="0" cy="0"/>
          <a:chOff x="0" y="0"/>
          <a:chExt cx="0" cy="0"/>
        </a:xfrm>
      </p:grpSpPr>
      <p:sp>
        <p:nvSpPr>
          <p:cNvPr id="8" name="Marcador de texto 7"/>
          <p:cNvSpPr>
            <a:spLocks noGrp="1"/>
          </p:cNvSpPr>
          <p:nvPr>
            <p:ph type="body" sz="quarter" idx="10" hasCustomPrompt="1"/>
          </p:nvPr>
        </p:nvSpPr>
        <p:spPr>
          <a:xfrm>
            <a:off x="512030" y="527905"/>
            <a:ext cx="4037586" cy="597510"/>
          </a:xfrm>
          <a:prstGeom prst="rect">
            <a:avLst/>
          </a:prstGeom>
        </p:spPr>
        <p:txBody>
          <a:bodyPr wrap="square" lIns="0" tIns="0" rIns="0" bIns="0" anchor="ctr"/>
          <a:lstStyle>
            <a:lvl1pPr marL="0" indent="0" algn="l">
              <a:buNone/>
              <a:defRPr sz="7500" b="1" i="0">
                <a:solidFill>
                  <a:schemeClr val="bg1">
                    <a:lumMod val="85000"/>
                  </a:schemeClr>
                </a:solidFill>
                <a:latin typeface="Raleway Black" charset="0"/>
                <a:ea typeface="Raleway Black" charset="0"/>
                <a:cs typeface="Raleway Black" charset="0"/>
              </a:defRPr>
            </a:lvl1pPr>
          </a:lstStyle>
          <a:p>
            <a:pPr lvl="0"/>
            <a:r>
              <a:rPr lang="es-ES_tradnl" dirty="0"/>
              <a:t>01</a:t>
            </a:r>
          </a:p>
        </p:txBody>
      </p:sp>
      <p:sp>
        <p:nvSpPr>
          <p:cNvPr id="9" name="Marcador de texto 7"/>
          <p:cNvSpPr>
            <a:spLocks noGrp="1"/>
          </p:cNvSpPr>
          <p:nvPr>
            <p:ph type="body" sz="quarter" idx="11" hasCustomPrompt="1"/>
          </p:nvPr>
        </p:nvSpPr>
        <p:spPr>
          <a:xfrm>
            <a:off x="503238" y="842626"/>
            <a:ext cx="4068762" cy="423464"/>
          </a:xfrm>
          <a:prstGeom prst="rect">
            <a:avLst/>
          </a:prstGeom>
          <a:solidFill>
            <a:schemeClr val="bg1"/>
          </a:solidFill>
        </p:spPr>
        <p:txBody>
          <a:bodyPr vert="horz" lIns="0" tIns="72000" rIns="0" bIns="0" anchor="t"/>
          <a:lstStyle>
            <a:lvl1pPr marL="0" indent="0" algn="l">
              <a:buNone/>
              <a:defRPr sz="1200" b="1" i="0">
                <a:solidFill>
                  <a:schemeClr val="tx1">
                    <a:lumMod val="85000"/>
                    <a:lumOff val="15000"/>
                  </a:schemeClr>
                </a:solidFill>
                <a:latin typeface="Raleway Black" charset="0"/>
                <a:ea typeface="Raleway Black" charset="0"/>
                <a:cs typeface="Raleway Black" charset="0"/>
              </a:defRPr>
            </a:lvl1pPr>
          </a:lstStyle>
          <a:p>
            <a:pPr lvl="0"/>
            <a:r>
              <a:rPr lang="es-ES_tradnl"/>
              <a:t>ABOUT US </a:t>
            </a:r>
            <a:endParaRPr lang="es-ES_tradnl" dirty="0"/>
          </a:p>
        </p:txBody>
      </p:sp>
      <p:sp>
        <p:nvSpPr>
          <p:cNvPr id="4" name="Marcador de imagen 3"/>
          <p:cNvSpPr>
            <a:spLocks noGrp="1"/>
          </p:cNvSpPr>
          <p:nvPr>
            <p:ph type="pic" sz="quarter" idx="12"/>
          </p:nvPr>
        </p:nvSpPr>
        <p:spPr>
          <a:xfrm>
            <a:off x="512030" y="1273086"/>
            <a:ext cx="8273195" cy="3228576"/>
          </a:xfrm>
          <a:prstGeom prst="rect">
            <a:avLst/>
          </a:prstGeom>
        </p:spPr>
        <p:txBody>
          <a:bodyPr anchor="ctr"/>
          <a:lstStyle>
            <a:lvl1pPr marL="0" indent="0" algn="ctr">
              <a:buNone/>
              <a:defRPr sz="1200"/>
            </a:lvl1pPr>
          </a:lstStyle>
          <a:p>
            <a:endParaRPr lang="es-ES_tradnl"/>
          </a:p>
        </p:txBody>
      </p:sp>
    </p:spTree>
    <p:extLst>
      <p:ext uri="{BB962C8B-B14F-4D97-AF65-F5344CB8AC3E}">
        <p14:creationId xmlns:p14="http://schemas.microsoft.com/office/powerpoint/2010/main" val="892842744"/>
      </p:ext>
    </p:extLst>
  </p:cSld>
  <p:clrMapOvr>
    <a:masterClrMapping/>
  </p:clrMapOvr>
  <p:extLst mod="1">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327">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Number title">
    <p:spTree>
      <p:nvGrpSpPr>
        <p:cNvPr id="1" name=""/>
        <p:cNvGrpSpPr/>
        <p:nvPr/>
      </p:nvGrpSpPr>
      <p:grpSpPr>
        <a:xfrm>
          <a:off x="0" y="0"/>
          <a:ext cx="0" cy="0"/>
          <a:chOff x="0" y="0"/>
          <a:chExt cx="0" cy="0"/>
        </a:xfrm>
      </p:grpSpPr>
      <p:sp>
        <p:nvSpPr>
          <p:cNvPr id="8" name="Marcador de texto 7"/>
          <p:cNvSpPr>
            <a:spLocks noGrp="1"/>
          </p:cNvSpPr>
          <p:nvPr>
            <p:ph type="body" sz="quarter" idx="10" hasCustomPrompt="1"/>
          </p:nvPr>
        </p:nvSpPr>
        <p:spPr>
          <a:xfrm>
            <a:off x="512030" y="527905"/>
            <a:ext cx="1272808" cy="597510"/>
          </a:xfrm>
          <a:prstGeom prst="rect">
            <a:avLst/>
          </a:prstGeom>
        </p:spPr>
        <p:txBody>
          <a:bodyPr wrap="square" lIns="0" tIns="0" rIns="0" bIns="0" anchor="ctr"/>
          <a:lstStyle>
            <a:lvl1pPr marL="0" indent="0" algn="l">
              <a:buNone/>
              <a:defRPr sz="7500" b="1" i="0">
                <a:solidFill>
                  <a:schemeClr val="bg1">
                    <a:lumMod val="85000"/>
                  </a:schemeClr>
                </a:solidFill>
                <a:latin typeface="Raleway Black" charset="0"/>
                <a:ea typeface="Raleway Black" charset="0"/>
                <a:cs typeface="Raleway Black" charset="0"/>
              </a:defRPr>
            </a:lvl1pPr>
          </a:lstStyle>
          <a:p>
            <a:pPr lvl="0"/>
            <a:r>
              <a:rPr lang="es-ES_tradnl" dirty="0"/>
              <a:t>01</a:t>
            </a:r>
          </a:p>
        </p:txBody>
      </p:sp>
      <p:sp>
        <p:nvSpPr>
          <p:cNvPr id="9" name="Marcador de texto 7"/>
          <p:cNvSpPr>
            <a:spLocks noGrp="1"/>
          </p:cNvSpPr>
          <p:nvPr>
            <p:ph type="body" sz="quarter" idx="11" hasCustomPrompt="1"/>
          </p:nvPr>
        </p:nvSpPr>
        <p:spPr>
          <a:xfrm>
            <a:off x="503238" y="842626"/>
            <a:ext cx="4068762" cy="423464"/>
          </a:xfrm>
          <a:prstGeom prst="rect">
            <a:avLst/>
          </a:prstGeom>
          <a:solidFill>
            <a:schemeClr val="bg1"/>
          </a:solidFill>
        </p:spPr>
        <p:txBody>
          <a:bodyPr vert="horz" lIns="0" tIns="72000" rIns="0" bIns="0" anchor="t"/>
          <a:lstStyle>
            <a:lvl1pPr marL="0" indent="0" algn="l">
              <a:buNone/>
              <a:defRPr sz="1200" b="1" i="0">
                <a:solidFill>
                  <a:schemeClr val="tx1">
                    <a:lumMod val="85000"/>
                    <a:lumOff val="15000"/>
                  </a:schemeClr>
                </a:solidFill>
                <a:latin typeface="Raleway Black" charset="0"/>
                <a:ea typeface="Raleway Black" charset="0"/>
                <a:cs typeface="Raleway Black" charset="0"/>
              </a:defRPr>
            </a:lvl1pPr>
          </a:lstStyle>
          <a:p>
            <a:pPr lvl="0"/>
            <a:r>
              <a:rPr lang="es-ES_tradnl"/>
              <a:t>ABOUT US </a:t>
            </a:r>
            <a:endParaRPr lang="es-ES_tradnl" dirty="0"/>
          </a:p>
        </p:txBody>
      </p:sp>
      <p:sp>
        <p:nvSpPr>
          <p:cNvPr id="4" name="Marcador de imagen 3"/>
          <p:cNvSpPr>
            <a:spLocks noGrp="1"/>
          </p:cNvSpPr>
          <p:nvPr>
            <p:ph type="pic" sz="quarter" idx="12"/>
          </p:nvPr>
        </p:nvSpPr>
        <p:spPr>
          <a:xfrm>
            <a:off x="503238" y="1440136"/>
            <a:ext cx="2565277" cy="3140656"/>
          </a:xfrm>
          <a:prstGeom prst="rect">
            <a:avLst/>
          </a:prstGeom>
        </p:spPr>
        <p:txBody>
          <a:bodyPr anchor="ctr"/>
          <a:lstStyle>
            <a:lvl1pPr marL="0" indent="0" algn="ctr">
              <a:buNone/>
              <a:defRPr sz="1200"/>
            </a:lvl1pPr>
          </a:lstStyle>
          <a:p>
            <a:endParaRPr lang="es-ES_tradnl"/>
          </a:p>
        </p:txBody>
      </p:sp>
      <p:sp>
        <p:nvSpPr>
          <p:cNvPr id="5" name="Marcador de imagen 3"/>
          <p:cNvSpPr>
            <a:spLocks noGrp="1"/>
          </p:cNvSpPr>
          <p:nvPr>
            <p:ph type="pic" sz="quarter" idx="13"/>
          </p:nvPr>
        </p:nvSpPr>
        <p:spPr>
          <a:xfrm>
            <a:off x="3359697" y="1440136"/>
            <a:ext cx="2565277" cy="3140656"/>
          </a:xfrm>
          <a:prstGeom prst="rect">
            <a:avLst/>
          </a:prstGeom>
        </p:spPr>
        <p:txBody>
          <a:bodyPr anchor="ctr"/>
          <a:lstStyle>
            <a:lvl1pPr marL="0" indent="0" algn="ctr">
              <a:buNone/>
              <a:defRPr sz="1200"/>
            </a:lvl1pPr>
          </a:lstStyle>
          <a:p>
            <a:endParaRPr lang="es-ES_tradnl"/>
          </a:p>
        </p:txBody>
      </p:sp>
      <p:sp>
        <p:nvSpPr>
          <p:cNvPr id="6" name="Marcador de imagen 3"/>
          <p:cNvSpPr>
            <a:spLocks noGrp="1"/>
          </p:cNvSpPr>
          <p:nvPr>
            <p:ph type="pic" sz="quarter" idx="14"/>
          </p:nvPr>
        </p:nvSpPr>
        <p:spPr>
          <a:xfrm>
            <a:off x="6219948" y="1440136"/>
            <a:ext cx="2565277" cy="3140656"/>
          </a:xfrm>
          <a:prstGeom prst="rect">
            <a:avLst/>
          </a:prstGeom>
        </p:spPr>
        <p:txBody>
          <a:bodyPr anchor="ctr"/>
          <a:lstStyle>
            <a:lvl1pPr marL="0" indent="0" algn="ctr">
              <a:buNone/>
              <a:defRPr sz="1200"/>
            </a:lvl1pPr>
          </a:lstStyle>
          <a:p>
            <a:endParaRPr lang="es-ES_tradnl"/>
          </a:p>
        </p:txBody>
      </p:sp>
    </p:spTree>
    <p:extLst>
      <p:ext uri="{BB962C8B-B14F-4D97-AF65-F5344CB8AC3E}">
        <p14:creationId xmlns:p14="http://schemas.microsoft.com/office/powerpoint/2010/main" val="519665112"/>
      </p:ext>
    </p:extLst>
  </p:cSld>
  <p:clrMapOvr>
    <a:masterClrMapping/>
  </p:clrMapOvr>
  <p:extLst mod="1">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327">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Number title">
    <p:spTree>
      <p:nvGrpSpPr>
        <p:cNvPr id="1" name=""/>
        <p:cNvGrpSpPr/>
        <p:nvPr/>
      </p:nvGrpSpPr>
      <p:grpSpPr>
        <a:xfrm>
          <a:off x="0" y="0"/>
          <a:ext cx="0" cy="0"/>
          <a:chOff x="0" y="0"/>
          <a:chExt cx="0" cy="0"/>
        </a:xfrm>
      </p:grpSpPr>
      <p:sp>
        <p:nvSpPr>
          <p:cNvPr id="8" name="Marcador de texto 7"/>
          <p:cNvSpPr>
            <a:spLocks noGrp="1"/>
          </p:cNvSpPr>
          <p:nvPr>
            <p:ph type="body" sz="quarter" idx="10" hasCustomPrompt="1"/>
          </p:nvPr>
        </p:nvSpPr>
        <p:spPr>
          <a:xfrm>
            <a:off x="512030" y="527905"/>
            <a:ext cx="1272808" cy="597510"/>
          </a:xfrm>
          <a:prstGeom prst="rect">
            <a:avLst/>
          </a:prstGeom>
        </p:spPr>
        <p:txBody>
          <a:bodyPr wrap="square" lIns="0" tIns="0" rIns="0" bIns="0" anchor="ctr"/>
          <a:lstStyle>
            <a:lvl1pPr marL="0" indent="0" algn="l">
              <a:buNone/>
              <a:defRPr sz="7500" b="1" i="0">
                <a:solidFill>
                  <a:schemeClr val="bg1">
                    <a:lumMod val="85000"/>
                  </a:schemeClr>
                </a:solidFill>
                <a:latin typeface="Raleway Black" charset="0"/>
                <a:ea typeface="Raleway Black" charset="0"/>
                <a:cs typeface="Raleway Black" charset="0"/>
              </a:defRPr>
            </a:lvl1pPr>
          </a:lstStyle>
          <a:p>
            <a:pPr lvl="0"/>
            <a:r>
              <a:rPr lang="es-ES_tradnl" dirty="0"/>
              <a:t>01</a:t>
            </a:r>
          </a:p>
        </p:txBody>
      </p:sp>
      <p:sp>
        <p:nvSpPr>
          <p:cNvPr id="9" name="Marcador de texto 7"/>
          <p:cNvSpPr>
            <a:spLocks noGrp="1"/>
          </p:cNvSpPr>
          <p:nvPr>
            <p:ph type="body" sz="quarter" idx="11" hasCustomPrompt="1"/>
          </p:nvPr>
        </p:nvSpPr>
        <p:spPr>
          <a:xfrm>
            <a:off x="503238" y="842626"/>
            <a:ext cx="4068762" cy="423464"/>
          </a:xfrm>
          <a:prstGeom prst="rect">
            <a:avLst/>
          </a:prstGeom>
          <a:solidFill>
            <a:schemeClr val="bg1"/>
          </a:solidFill>
        </p:spPr>
        <p:txBody>
          <a:bodyPr vert="horz" lIns="0" tIns="72000" rIns="0" bIns="0" anchor="t"/>
          <a:lstStyle>
            <a:lvl1pPr marL="0" indent="0" algn="l">
              <a:buNone/>
              <a:defRPr sz="1200" b="1" i="0">
                <a:solidFill>
                  <a:schemeClr val="tx1">
                    <a:lumMod val="85000"/>
                    <a:lumOff val="15000"/>
                  </a:schemeClr>
                </a:solidFill>
                <a:latin typeface="Raleway Black" charset="0"/>
                <a:ea typeface="Raleway Black" charset="0"/>
                <a:cs typeface="Raleway Black" charset="0"/>
              </a:defRPr>
            </a:lvl1pPr>
          </a:lstStyle>
          <a:p>
            <a:pPr lvl="0"/>
            <a:r>
              <a:rPr lang="es-ES_tradnl"/>
              <a:t>ABOUT US </a:t>
            </a:r>
            <a:endParaRPr lang="es-ES_tradnl" dirty="0"/>
          </a:p>
        </p:txBody>
      </p:sp>
      <p:sp>
        <p:nvSpPr>
          <p:cNvPr id="4" name="Marcador de imagen 3"/>
          <p:cNvSpPr>
            <a:spLocks noGrp="1"/>
          </p:cNvSpPr>
          <p:nvPr>
            <p:ph type="pic" sz="quarter" idx="12"/>
          </p:nvPr>
        </p:nvSpPr>
        <p:spPr>
          <a:xfrm>
            <a:off x="503238" y="1440136"/>
            <a:ext cx="3992382" cy="3140656"/>
          </a:xfrm>
          <a:prstGeom prst="rect">
            <a:avLst/>
          </a:prstGeom>
        </p:spPr>
        <p:txBody>
          <a:bodyPr anchor="ctr"/>
          <a:lstStyle>
            <a:lvl1pPr marL="0" indent="0" algn="ctr">
              <a:buNone/>
              <a:defRPr sz="1200"/>
            </a:lvl1pPr>
          </a:lstStyle>
          <a:p>
            <a:endParaRPr lang="es-ES_tradnl"/>
          </a:p>
        </p:txBody>
      </p:sp>
      <p:sp>
        <p:nvSpPr>
          <p:cNvPr id="5" name="Marcador de imagen 3"/>
          <p:cNvSpPr>
            <a:spLocks noGrp="1"/>
          </p:cNvSpPr>
          <p:nvPr>
            <p:ph type="pic" sz="quarter" idx="13"/>
          </p:nvPr>
        </p:nvSpPr>
        <p:spPr>
          <a:xfrm>
            <a:off x="4792843" y="1440136"/>
            <a:ext cx="3992382" cy="3140656"/>
          </a:xfrm>
          <a:prstGeom prst="rect">
            <a:avLst/>
          </a:prstGeom>
        </p:spPr>
        <p:txBody>
          <a:bodyPr anchor="ctr"/>
          <a:lstStyle>
            <a:lvl1pPr marL="0" indent="0" algn="ctr">
              <a:buNone/>
              <a:defRPr sz="1200"/>
            </a:lvl1pPr>
          </a:lstStyle>
          <a:p>
            <a:endParaRPr lang="es-ES_tradnl"/>
          </a:p>
        </p:txBody>
      </p:sp>
    </p:spTree>
    <p:extLst>
      <p:ext uri="{BB962C8B-B14F-4D97-AF65-F5344CB8AC3E}">
        <p14:creationId xmlns:p14="http://schemas.microsoft.com/office/powerpoint/2010/main" val="1161158549"/>
      </p:ext>
    </p:extLst>
  </p:cSld>
  <p:clrMapOvr>
    <a:masterClrMapping/>
  </p:clrMapOvr>
  <p:extLst mod="1">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327">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10"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 Placeholder 23"/>
          <p:cNvSpPr txBox="1">
            <a:spLocks/>
          </p:cNvSpPr>
          <p:nvPr userDrawn="1"/>
        </p:nvSpPr>
        <p:spPr>
          <a:xfrm>
            <a:off x="7007469" y="413610"/>
            <a:ext cx="1777756" cy="168055"/>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lvl="0" indent="0" algn="r">
              <a:lnSpc>
                <a:spcPts val="1400"/>
              </a:lnSpc>
              <a:buNone/>
            </a:pPr>
            <a:r>
              <a:rPr lang="en-US" sz="1200" b="1">
                <a:solidFill>
                  <a:schemeClr val="bg1">
                    <a:lumMod val="85000"/>
                  </a:schemeClr>
                </a:solidFill>
              </a:rPr>
              <a:t>www.zacomic.com</a:t>
            </a:r>
            <a:endParaRPr lang="en-US" sz="1200" dirty="0">
              <a:solidFill>
                <a:schemeClr val="bg1">
                  <a:lumMod val="85000"/>
                </a:schemeClr>
              </a:solidFill>
            </a:endParaRPr>
          </a:p>
        </p:txBody>
      </p:sp>
      <p:sp>
        <p:nvSpPr>
          <p:cNvPr id="9" name="Text Placeholder 23"/>
          <p:cNvSpPr txBox="1">
            <a:spLocks/>
          </p:cNvSpPr>
          <p:nvPr userDrawn="1"/>
        </p:nvSpPr>
        <p:spPr>
          <a:xfrm>
            <a:off x="512030" y="4677879"/>
            <a:ext cx="4059970" cy="219436"/>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lvl="0" indent="0" algn="l">
              <a:lnSpc>
                <a:spcPts val="1400"/>
              </a:lnSpc>
              <a:buNone/>
            </a:pPr>
            <a:r>
              <a:rPr lang="en-US" sz="1200" b="1">
                <a:solidFill>
                  <a:schemeClr val="bg1">
                    <a:lumMod val="85000"/>
                  </a:schemeClr>
                </a:solidFill>
              </a:rPr>
              <a:t>“The best company is our company”</a:t>
            </a:r>
            <a:endParaRPr lang="en-US" sz="1200" dirty="0">
              <a:solidFill>
                <a:schemeClr val="bg1">
                  <a:lumMod val="85000"/>
                </a:schemeClr>
              </a:solidFill>
            </a:endParaRPr>
          </a:p>
        </p:txBody>
      </p:sp>
      <p:sp>
        <p:nvSpPr>
          <p:cNvPr id="10" name="Marcador de número de diapositiva 9"/>
          <p:cNvSpPr>
            <a:spLocks noGrp="1"/>
          </p:cNvSpPr>
          <p:nvPr>
            <p:ph type="sldNum" sz="quarter" idx="4"/>
          </p:nvPr>
        </p:nvSpPr>
        <p:spPr>
          <a:xfrm>
            <a:off x="6727825"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F7F2F4C-3B30-FC42-B0C0-57477CE036D2}" type="slidenum">
              <a:rPr lang="es-ES_tradnl" smtClean="0"/>
              <a:pPr/>
              <a:t>‹#›</a:t>
            </a:fld>
            <a:endParaRPr lang="es-ES_tradnl"/>
          </a:p>
        </p:txBody>
      </p:sp>
    </p:spTree>
    <p:extLst>
      <p:ext uri="{BB962C8B-B14F-4D97-AF65-F5344CB8AC3E}">
        <p14:creationId xmlns:p14="http://schemas.microsoft.com/office/powerpoint/2010/main" val="1399376391"/>
      </p:ext>
    </p:extLst>
  </p:cSld>
  <p:clrMap bg1="lt1" tx1="dk1" bg2="lt2" tx2="dk2" accent1="accent1" accent2="accent2" accent3="accent3" accent4="accent4" accent5="accent5" accent6="accent6" hlink="hlink" folHlink="folHlink"/>
  <p:sldLayoutIdLst>
    <p:sldLayoutId id="2147483649" r:id="rId1"/>
    <p:sldLayoutId id="2147483683" r:id="rId2"/>
    <p:sldLayoutId id="2147483670" r:id="rId3"/>
    <p:sldLayoutId id="2147483671" r:id="rId4"/>
    <p:sldLayoutId id="2147483672" r:id="rId5"/>
    <p:sldLayoutId id="2147483667" r:id="rId6"/>
    <p:sldLayoutId id="2147483668" r:id="rId7"/>
    <p:sldLayoutId id="2147483674" r:id="rId8"/>
    <p:sldLayoutId id="2147483675" r:id="rId9"/>
    <p:sldLayoutId id="2147483652" r:id="rId10"/>
    <p:sldLayoutId id="2147483653" r:id="rId11"/>
    <p:sldLayoutId id="2147483654" r:id="rId12"/>
    <p:sldLayoutId id="2147483655" r:id="rId13"/>
    <p:sldLayoutId id="2147483666" r:id="rId14"/>
    <p:sldLayoutId id="2147483669" r:id="rId15"/>
    <p:sldLayoutId id="2147483656" r:id="rId16"/>
    <p:sldLayoutId id="2147483673" r:id="rId17"/>
    <p:sldLayoutId id="2147483684" r:id="rId18"/>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s-ES_trad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8512351"/>
      </p:ext>
    </p:extLst>
  </p:cSld>
  <p:clrMap bg1="lt1" tx1="dk1" bg2="lt2" tx2="dk2" accent1="accent1" accent2="accent2" accent3="accent3" accent4="accent4" accent5="accent5" accent6="accent6" hlink="hlink" folHlink="folHlink"/>
  <p:sldLayoutIdLst>
    <p:sldLayoutId id="2147483682" r:id="rId1"/>
    <p:sldLayoutId id="2147483677" r:id="rId2"/>
    <p:sldLayoutId id="2147483678" r:id="rId3"/>
    <p:sldLayoutId id="2147483679" r:id="rId4"/>
    <p:sldLayoutId id="2147483680" r:id="rId5"/>
    <p:sldLayoutId id="2147483681" r:id="rId6"/>
    <p:sldLayoutId id="2147483663" r:id="rId7"/>
    <p:sldLayoutId id="2147483664" r:id="rId8"/>
    <p:sldLayoutId id="2147483665" r:id="rId9"/>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s-ES_trad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quarter" idx="10"/>
          </p:nvPr>
        </p:nvSpPr>
        <p:spPr>
          <a:xfrm>
            <a:off x="1378322" y="1871364"/>
            <a:ext cx="6404935" cy="755770"/>
          </a:xfrm>
        </p:spPr>
        <p:txBody>
          <a:bodyPr/>
          <a:lstStyle/>
          <a:p>
            <a:r>
              <a:rPr lang="es-ES_tradnl" sz="5400" dirty="0" err="1" smtClean="0"/>
              <a:t>Let’s</a:t>
            </a:r>
            <a:r>
              <a:rPr lang="es-ES_tradnl" sz="5400" dirty="0" smtClean="0"/>
              <a:t> Chat</a:t>
            </a:r>
            <a:endParaRPr lang="es-ES_tradnl" sz="5400" dirty="0"/>
          </a:p>
        </p:txBody>
      </p:sp>
      <p:sp>
        <p:nvSpPr>
          <p:cNvPr id="5" name="Marcador de texto 4"/>
          <p:cNvSpPr>
            <a:spLocks noGrp="1"/>
          </p:cNvSpPr>
          <p:nvPr>
            <p:ph type="body" sz="quarter" idx="11"/>
          </p:nvPr>
        </p:nvSpPr>
        <p:spPr>
          <a:xfrm>
            <a:off x="2550806" y="2628503"/>
            <a:ext cx="4059969" cy="402666"/>
          </a:xfrm>
          <a:solidFill>
            <a:schemeClr val="bg1"/>
          </a:solidFill>
        </p:spPr>
        <p:txBody>
          <a:bodyPr tIns="108000" anchor="t"/>
          <a:lstStyle/>
          <a:p>
            <a:r>
              <a:rPr lang="es-ES_tradnl" sz="1800" dirty="0" err="1" smtClean="0">
                <a:latin typeface="Times New Roman" panose="02020603050405020304" pitchFamily="18" charset="0"/>
                <a:cs typeface="Times New Roman" panose="02020603050405020304" pitchFamily="18" charset="0"/>
              </a:rPr>
              <a:t>Phát</a:t>
            </a:r>
            <a:r>
              <a:rPr lang="es-ES_tradnl" sz="1800" dirty="0" smtClean="0">
                <a:latin typeface="Times New Roman" panose="02020603050405020304" pitchFamily="18" charset="0"/>
                <a:cs typeface="Times New Roman" panose="02020603050405020304" pitchFamily="18" charset="0"/>
              </a:rPr>
              <a:t> </a:t>
            </a:r>
            <a:r>
              <a:rPr lang="es-ES_tradnl" sz="1800" dirty="0" err="1" smtClean="0">
                <a:latin typeface="Times New Roman" panose="02020603050405020304" pitchFamily="18" charset="0"/>
                <a:cs typeface="Times New Roman" panose="02020603050405020304" pitchFamily="18" charset="0"/>
              </a:rPr>
              <a:t>triển</a:t>
            </a:r>
            <a:r>
              <a:rPr lang="es-ES_tradnl" sz="1800" dirty="0" smtClean="0">
                <a:latin typeface="Times New Roman" panose="02020603050405020304" pitchFamily="18" charset="0"/>
                <a:cs typeface="Times New Roman" panose="02020603050405020304" pitchFamily="18" charset="0"/>
              </a:rPr>
              <a:t> </a:t>
            </a:r>
            <a:r>
              <a:rPr lang="es-ES_tradnl" sz="1800" dirty="0" err="1" smtClean="0">
                <a:latin typeface="Times New Roman" panose="02020603050405020304" pitchFamily="18" charset="0"/>
                <a:cs typeface="Times New Roman" panose="02020603050405020304" pitchFamily="18" charset="0"/>
              </a:rPr>
              <a:t>ứng</a:t>
            </a:r>
            <a:r>
              <a:rPr lang="es-ES_tradnl" sz="1800" dirty="0" smtClean="0">
                <a:latin typeface="Times New Roman" panose="02020603050405020304" pitchFamily="18" charset="0"/>
                <a:cs typeface="Times New Roman" panose="02020603050405020304" pitchFamily="18" charset="0"/>
              </a:rPr>
              <a:t> </a:t>
            </a:r>
            <a:r>
              <a:rPr lang="es-ES_tradnl" sz="1800" dirty="0" err="1" smtClean="0">
                <a:latin typeface="Times New Roman" panose="02020603050405020304" pitchFamily="18" charset="0"/>
                <a:cs typeface="Times New Roman" panose="02020603050405020304" pitchFamily="18" charset="0"/>
              </a:rPr>
              <a:t>dụng</a:t>
            </a:r>
            <a:r>
              <a:rPr lang="es-ES_tradnl" sz="1800" dirty="0" smtClean="0">
                <a:latin typeface="Times New Roman" panose="02020603050405020304" pitchFamily="18" charset="0"/>
                <a:cs typeface="Times New Roman" panose="02020603050405020304" pitchFamily="18" charset="0"/>
              </a:rPr>
              <a:t> web</a:t>
            </a:r>
            <a:endParaRPr lang="es-ES_tradnl" sz="1800" dirty="0">
              <a:latin typeface="Times New Roman" panose="02020603050405020304" pitchFamily="18" charset="0"/>
              <a:cs typeface="Times New Roman" panose="02020603050405020304" pitchFamily="18" charset="0"/>
            </a:endParaRPr>
          </a:p>
        </p:txBody>
      </p:sp>
      <p:cxnSp>
        <p:nvCxnSpPr>
          <p:cNvPr id="7" name="Conector recto 6"/>
          <p:cNvCxnSpPr/>
          <p:nvPr/>
        </p:nvCxnSpPr>
        <p:spPr>
          <a:xfrm>
            <a:off x="2868369" y="2628503"/>
            <a:ext cx="3497262" cy="0"/>
          </a:xfrm>
          <a:prstGeom prst="line">
            <a:avLst/>
          </a:prstGeom>
          <a:ln w="9525">
            <a:solidFill>
              <a:schemeClr val="accent5">
                <a:lumMod val="75000"/>
              </a:schemeClr>
            </a:solidFill>
            <a:headEnd type="non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95416" y="3303374"/>
            <a:ext cx="184731" cy="276999"/>
          </a:xfrm>
          <a:prstGeom prst="rect">
            <a:avLst/>
          </a:prstGeom>
          <a:noFill/>
        </p:spPr>
        <p:txBody>
          <a:bodyPr wrap="none" rtlCol="0">
            <a:spAutoFit/>
          </a:bodyPr>
          <a:lstStyle/>
          <a:p>
            <a:endParaRPr lang="en-US" sz="1200" dirty="0" err="1"/>
          </a:p>
        </p:txBody>
      </p:sp>
      <p:sp>
        <p:nvSpPr>
          <p:cNvPr id="371" name="TextBox 370"/>
          <p:cNvSpPr txBox="1"/>
          <p:nvPr/>
        </p:nvSpPr>
        <p:spPr>
          <a:xfrm>
            <a:off x="5176000" y="3580373"/>
            <a:ext cx="4028910" cy="1569660"/>
          </a:xfrm>
          <a:prstGeom prst="rect">
            <a:avLst/>
          </a:prstGeom>
          <a:noFill/>
        </p:spPr>
        <p:txBody>
          <a:bodyPr wrap="square" rtlCol="0">
            <a:spAutoFit/>
          </a:bodyPr>
          <a:lstStyle/>
          <a:p>
            <a:r>
              <a:rPr lang="en-US" sz="1600" dirty="0" err="1" smtClean="0">
                <a:ln w="0"/>
                <a:solidFill>
                  <a:schemeClr val="accent6">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Nhóm</a:t>
            </a:r>
            <a:r>
              <a:rPr lang="en-US" sz="1600" dirty="0" smtClean="0">
                <a:ln w="0"/>
                <a:solidFill>
                  <a:schemeClr val="accent6">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dirty="0" err="1" smtClean="0">
                <a:ln w="0"/>
                <a:solidFill>
                  <a:schemeClr val="accent6">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sinh</a:t>
            </a:r>
            <a:r>
              <a:rPr lang="en-US" sz="1600" dirty="0" smtClean="0">
                <a:ln w="0"/>
                <a:solidFill>
                  <a:schemeClr val="accent6">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dirty="0" err="1" smtClean="0">
                <a:ln w="0"/>
                <a:solidFill>
                  <a:schemeClr val="accent6">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viên</a:t>
            </a:r>
            <a:r>
              <a:rPr lang="en-US" sz="1600" dirty="0" smtClean="0">
                <a:ln w="0"/>
                <a:solidFill>
                  <a:schemeClr val="accent6">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dirty="0" err="1" smtClean="0">
                <a:ln w="0"/>
                <a:solidFill>
                  <a:schemeClr val="accent6">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thực</a:t>
            </a:r>
            <a:r>
              <a:rPr lang="en-US" sz="1600" dirty="0" smtClean="0">
                <a:ln w="0"/>
                <a:solidFill>
                  <a:schemeClr val="accent6">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dirty="0" err="1" smtClean="0">
                <a:ln w="0"/>
                <a:solidFill>
                  <a:schemeClr val="accent6">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hiện</a:t>
            </a:r>
            <a:r>
              <a:rPr lang="en-US" sz="1600" dirty="0" smtClean="0">
                <a:ln w="0"/>
                <a:solidFill>
                  <a:schemeClr val="accent6">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a:p>
            <a:r>
              <a:rPr lang="en-US" sz="1600" dirty="0">
                <a:ln w="0"/>
                <a:solidFill>
                  <a:schemeClr val="accent6">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dirty="0" err="1" smtClean="0">
                <a:ln w="0"/>
                <a:solidFill>
                  <a:schemeClr val="accent6">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Nguyễn</a:t>
            </a:r>
            <a:r>
              <a:rPr lang="en-US" sz="1600" dirty="0" smtClean="0">
                <a:ln w="0"/>
                <a:solidFill>
                  <a:schemeClr val="accent6">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dirty="0" err="1" smtClean="0">
                <a:ln w="0"/>
                <a:solidFill>
                  <a:schemeClr val="accent6">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Trọng</a:t>
            </a:r>
            <a:r>
              <a:rPr lang="en-US" sz="1600" dirty="0" smtClean="0">
                <a:ln w="0"/>
                <a:solidFill>
                  <a:schemeClr val="accent6">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dirty="0" err="1" smtClean="0">
                <a:ln w="0"/>
                <a:solidFill>
                  <a:schemeClr val="accent6">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Rưỡng</a:t>
            </a:r>
            <a:r>
              <a:rPr lang="en-US" sz="1600" dirty="0" smtClean="0">
                <a:ln w="0"/>
                <a:solidFill>
                  <a:schemeClr val="accent6">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17020996 </a:t>
            </a:r>
          </a:p>
          <a:p>
            <a:r>
              <a:rPr lang="en-US" sz="1600" dirty="0">
                <a:ln w="0"/>
                <a:solidFill>
                  <a:schemeClr val="accent6">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dirty="0" err="1" smtClean="0">
                <a:ln w="0"/>
                <a:solidFill>
                  <a:schemeClr val="accent6">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Trần</a:t>
            </a:r>
            <a:r>
              <a:rPr lang="en-US" sz="1600" dirty="0" smtClean="0">
                <a:ln w="0"/>
                <a:solidFill>
                  <a:schemeClr val="accent6">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dirty="0" err="1" smtClean="0">
                <a:ln w="0"/>
                <a:solidFill>
                  <a:schemeClr val="accent6">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Duy</a:t>
            </a:r>
            <a:r>
              <a:rPr lang="en-US" sz="1600" dirty="0" smtClean="0">
                <a:ln w="0"/>
                <a:solidFill>
                  <a:schemeClr val="accent6">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dirty="0" err="1" smtClean="0">
                <a:ln w="0"/>
                <a:solidFill>
                  <a:schemeClr val="accent6">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Phúc</a:t>
            </a:r>
            <a:r>
              <a:rPr lang="en-US" sz="1600" dirty="0" smtClean="0">
                <a:ln w="0"/>
                <a:solidFill>
                  <a:schemeClr val="accent6">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17020961 </a:t>
            </a:r>
          </a:p>
          <a:p>
            <a:r>
              <a:rPr lang="en-US" sz="1600" dirty="0">
                <a:ln w="0"/>
                <a:solidFill>
                  <a:schemeClr val="accent6">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dirty="0" err="1" smtClean="0">
                <a:ln w="0"/>
                <a:solidFill>
                  <a:schemeClr val="accent6">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Vũ</a:t>
            </a:r>
            <a:r>
              <a:rPr lang="en-US" sz="1600" dirty="0" smtClean="0">
                <a:ln w="0"/>
                <a:solidFill>
                  <a:schemeClr val="accent6">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dirty="0" err="1" smtClean="0">
                <a:ln w="0"/>
                <a:solidFill>
                  <a:schemeClr val="accent6">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Văn</a:t>
            </a:r>
            <a:r>
              <a:rPr lang="en-US" sz="1600" dirty="0" smtClean="0">
                <a:ln w="0"/>
                <a:solidFill>
                  <a:schemeClr val="accent6">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dirty="0" err="1" smtClean="0">
                <a:ln w="0"/>
                <a:solidFill>
                  <a:schemeClr val="accent6">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Tùng</a:t>
            </a:r>
            <a:r>
              <a:rPr lang="en-US" sz="1600" dirty="0">
                <a:ln w="0"/>
                <a:solidFill>
                  <a:schemeClr val="accent6">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dirty="0" smtClean="0">
                <a:ln w="0"/>
                <a:solidFill>
                  <a:schemeClr val="accent6">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17021115</a:t>
            </a:r>
          </a:p>
          <a:p>
            <a:r>
              <a:rPr lang="en-US" sz="1600" dirty="0">
                <a:ln w="0"/>
                <a:solidFill>
                  <a:schemeClr val="accent6">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dirty="0" err="1" smtClean="0">
                <a:ln w="0"/>
                <a:solidFill>
                  <a:schemeClr val="accent6">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Lâm</a:t>
            </a:r>
            <a:r>
              <a:rPr lang="en-US" sz="1600" dirty="0" smtClean="0">
                <a:ln w="0"/>
                <a:solidFill>
                  <a:schemeClr val="accent6">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dirty="0" err="1" smtClean="0">
                <a:ln w="0"/>
                <a:solidFill>
                  <a:schemeClr val="accent6">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Văn</a:t>
            </a:r>
            <a:r>
              <a:rPr lang="en-US" sz="1600" dirty="0" smtClean="0">
                <a:ln w="0"/>
                <a:solidFill>
                  <a:schemeClr val="accent6">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dirty="0" err="1" smtClean="0">
                <a:ln w="0"/>
                <a:solidFill>
                  <a:schemeClr val="accent6">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Tuấn</a:t>
            </a:r>
            <a:r>
              <a:rPr lang="en-US" sz="1600" dirty="0" smtClean="0">
                <a:ln w="0"/>
                <a:solidFill>
                  <a:schemeClr val="accent6">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17021103</a:t>
            </a:r>
            <a:r>
              <a:rPr lang="en-US" sz="1600" dirty="0" smtClean="0">
                <a:ln w="0"/>
                <a:solidFill>
                  <a:schemeClr val="accent6">
                    <a:lumMod val="50000"/>
                  </a:schemeClr>
                </a:solidFill>
                <a:effectLst>
                  <a:outerShdw blurRad="38100" dist="19050" dir="2700000" algn="tl" rotWithShape="0">
                    <a:schemeClr val="dk1">
                      <a:alpha val="40000"/>
                    </a:schemeClr>
                  </a:outerShdw>
                </a:effectLst>
              </a:rPr>
              <a:t> </a:t>
            </a:r>
            <a:endParaRPr lang="en-US" sz="1600" dirty="0">
              <a:ln w="0"/>
              <a:solidFill>
                <a:schemeClr val="accent6">
                  <a:lumMod val="50000"/>
                </a:schemeClr>
              </a:solidFill>
              <a:effectLst>
                <a:outerShdw blurRad="38100" dist="19050" dir="2700000" algn="tl" rotWithShape="0">
                  <a:schemeClr val="dk1">
                    <a:alpha val="40000"/>
                  </a:schemeClr>
                </a:outerShdw>
              </a:effectLst>
            </a:endParaRPr>
          </a:p>
          <a:p>
            <a:pPr lvl="4"/>
            <a:r>
              <a:rPr lang="en-US" sz="1600" dirty="0">
                <a:ln w="0"/>
                <a:solidFill>
                  <a:schemeClr val="accent6">
                    <a:lumMod val="50000"/>
                  </a:schemeClr>
                </a:solidFill>
                <a:effectLst>
                  <a:reflection blurRad="6350" stA="53000" endA="300" endPos="35500" dir="5400000" sy="-90000" algn="bl" rotWithShape="0"/>
                </a:effectLst>
              </a:rPr>
              <a:t>     </a:t>
            </a:r>
            <a:endParaRPr lang="en-US" sz="1600" dirty="0">
              <a:ln w="0"/>
              <a:solidFill>
                <a:schemeClr val="tx2"/>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04849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p:cNvSpPr>
            <a:spLocks noGrp="1"/>
          </p:cNvSpPr>
          <p:nvPr>
            <p:ph type="body" sz="quarter" idx="10"/>
          </p:nvPr>
        </p:nvSpPr>
        <p:spPr>
          <a:xfrm>
            <a:off x="512030" y="40360"/>
            <a:ext cx="6855923" cy="1038746"/>
          </a:xfrm>
        </p:spPr>
        <p:txBody>
          <a:bodyPr/>
          <a:lstStyle/>
          <a:p>
            <a:r>
              <a:rPr lang="es-ES_tradnl" dirty="0" err="1" smtClean="0"/>
              <a:t>Solution</a:t>
            </a:r>
            <a:endParaRPr lang="es-ES_tradnl" dirty="0"/>
          </a:p>
        </p:txBody>
      </p:sp>
      <p:sp>
        <p:nvSpPr>
          <p:cNvPr id="36" name="Marcador de texto 35"/>
          <p:cNvSpPr>
            <a:spLocks noGrp="1"/>
          </p:cNvSpPr>
          <p:nvPr>
            <p:ph type="body" sz="quarter" idx="11"/>
          </p:nvPr>
        </p:nvSpPr>
        <p:spPr>
          <a:xfrm>
            <a:off x="512030" y="627718"/>
            <a:ext cx="8242005" cy="906969"/>
          </a:xfrm>
        </p:spPr>
        <p:txBody>
          <a:bodyPr/>
          <a:lstStyle/>
          <a:p>
            <a:r>
              <a:rPr lang="es-ES_tradnl" sz="2400" dirty="0" err="1" smtClean="0">
                <a:solidFill>
                  <a:schemeClr val="tx1"/>
                </a:solidFill>
                <a:latin typeface="Times New Roman" panose="02020603050405020304" pitchFamily="18" charset="0"/>
                <a:cs typeface="Times New Roman" panose="02020603050405020304" pitchFamily="18" charset="0"/>
              </a:rPr>
              <a:t>Kiến</a:t>
            </a:r>
            <a:r>
              <a:rPr lang="es-ES_tradnl" sz="2400" dirty="0" smtClean="0">
                <a:solidFill>
                  <a:schemeClr val="tx1"/>
                </a:solidFill>
                <a:latin typeface="Times New Roman" panose="02020603050405020304" pitchFamily="18" charset="0"/>
                <a:cs typeface="Times New Roman" panose="02020603050405020304" pitchFamily="18" charset="0"/>
              </a:rPr>
              <a:t> </a:t>
            </a:r>
            <a:r>
              <a:rPr lang="es-ES_tradnl" sz="2400" dirty="0" err="1" smtClean="0">
                <a:solidFill>
                  <a:schemeClr val="tx1"/>
                </a:solidFill>
                <a:latin typeface="Times New Roman" panose="02020603050405020304" pitchFamily="18" charset="0"/>
                <a:cs typeface="Times New Roman" panose="02020603050405020304" pitchFamily="18" charset="0"/>
              </a:rPr>
              <a:t>trúc</a:t>
            </a:r>
            <a:r>
              <a:rPr lang="es-ES_tradnl" sz="2400" dirty="0" smtClean="0">
                <a:solidFill>
                  <a:schemeClr val="tx1"/>
                </a:solidFill>
                <a:latin typeface="Times New Roman" panose="02020603050405020304" pitchFamily="18" charset="0"/>
                <a:cs typeface="Times New Roman" panose="02020603050405020304" pitchFamily="18" charset="0"/>
              </a:rPr>
              <a:t> MVC</a:t>
            </a:r>
            <a:endParaRPr lang="en-US" sz="2400" dirty="0">
              <a:solidFill>
                <a:schemeClr val="tx1"/>
              </a:solidFill>
              <a:latin typeface="Times New Roman" panose="02020603050405020304" pitchFamily="18" charset="0"/>
              <a:cs typeface="Times New Roman" panose="02020603050405020304" pitchFamily="18" charset="0"/>
            </a:endParaRPr>
          </a:p>
        </p:txBody>
      </p:sp>
      <p:cxnSp>
        <p:nvCxnSpPr>
          <p:cNvPr id="32" name="Conector recto 31"/>
          <p:cNvCxnSpPr/>
          <p:nvPr/>
        </p:nvCxnSpPr>
        <p:spPr>
          <a:xfrm>
            <a:off x="503238" y="622937"/>
            <a:ext cx="3937194" cy="0"/>
          </a:xfrm>
          <a:prstGeom prst="line">
            <a:avLst/>
          </a:prstGeom>
          <a:ln w="9525">
            <a:solidFill>
              <a:schemeClr val="accent5">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32176" y="323641"/>
            <a:ext cx="2575109" cy="363070"/>
          </a:xfrm>
          <a:prstGeom prst="rect">
            <a:avLst/>
          </a:prstGeom>
          <a:solidFill>
            <a:schemeClr val="bg1"/>
          </a:solidFill>
        </p:spPr>
        <p:txBody>
          <a:bodyPr wrap="square" rtlCol="0">
            <a:spAutoFit/>
          </a:bodyPr>
          <a:lstStyle/>
          <a:p>
            <a:endParaRPr lang="en-US" sz="1200" dirty="0" err="1"/>
          </a:p>
        </p:txBody>
      </p:sp>
      <p:sp>
        <p:nvSpPr>
          <p:cNvPr id="12" name="TextBox 11"/>
          <p:cNvSpPr txBox="1"/>
          <p:nvPr/>
        </p:nvSpPr>
        <p:spPr>
          <a:xfrm>
            <a:off x="503238" y="4706726"/>
            <a:ext cx="2575109" cy="363070"/>
          </a:xfrm>
          <a:prstGeom prst="rect">
            <a:avLst/>
          </a:prstGeom>
          <a:solidFill>
            <a:schemeClr val="bg1"/>
          </a:solidFill>
        </p:spPr>
        <p:txBody>
          <a:bodyPr wrap="square" rtlCol="0">
            <a:spAutoFit/>
          </a:bodyPr>
          <a:lstStyle/>
          <a:p>
            <a:endParaRPr lang="en-US" sz="1200" dirty="0" err="1"/>
          </a:p>
        </p:txBody>
      </p:sp>
      <p:pic>
        <p:nvPicPr>
          <p:cNvPr id="9" name="Picture 8">
            <a:extLst>
              <a:ext uri="{FF2B5EF4-FFF2-40B4-BE49-F238E27FC236}">
                <a16:creationId xmlns:a16="http://schemas.microsoft.com/office/drawing/2014/main" id="{0BC02D59-DFF8-DB45-AFCE-0F19020DB81E}"/>
              </a:ext>
            </a:extLst>
          </p:cNvPr>
          <p:cNvPicPr>
            <a:picLocks noChangeAspect="1"/>
          </p:cNvPicPr>
          <p:nvPr/>
        </p:nvPicPr>
        <p:blipFill>
          <a:blip r:embed="rId2"/>
          <a:stretch>
            <a:fillRect/>
          </a:stretch>
        </p:blipFill>
        <p:spPr>
          <a:xfrm>
            <a:off x="3818537" y="1699169"/>
            <a:ext cx="900000" cy="900000"/>
          </a:xfrm>
          <a:prstGeom prst="rect">
            <a:avLst/>
          </a:prstGeom>
        </p:spPr>
      </p:pic>
      <p:pic>
        <p:nvPicPr>
          <p:cNvPr id="10" name="Picture 9">
            <a:extLst>
              <a:ext uri="{FF2B5EF4-FFF2-40B4-BE49-F238E27FC236}">
                <a16:creationId xmlns:a16="http://schemas.microsoft.com/office/drawing/2014/main" id="{DB4C0E5B-983E-1140-8927-1D1F016D5CCF}"/>
              </a:ext>
            </a:extLst>
          </p:cNvPr>
          <p:cNvPicPr>
            <a:picLocks noChangeAspect="1"/>
          </p:cNvPicPr>
          <p:nvPr/>
        </p:nvPicPr>
        <p:blipFill>
          <a:blip r:embed="rId3"/>
          <a:stretch>
            <a:fillRect/>
          </a:stretch>
        </p:blipFill>
        <p:spPr>
          <a:xfrm flipV="1">
            <a:off x="4950043" y="3721990"/>
            <a:ext cx="900000" cy="900000"/>
          </a:xfrm>
          <a:prstGeom prst="rect">
            <a:avLst/>
          </a:prstGeom>
        </p:spPr>
      </p:pic>
      <p:pic>
        <p:nvPicPr>
          <p:cNvPr id="13" name="Picture 12">
            <a:extLst>
              <a:ext uri="{FF2B5EF4-FFF2-40B4-BE49-F238E27FC236}">
                <a16:creationId xmlns:a16="http://schemas.microsoft.com/office/drawing/2014/main" id="{9C9DAB6A-D21C-9C44-8FE5-603E73A00F35}"/>
              </a:ext>
            </a:extLst>
          </p:cNvPr>
          <p:cNvPicPr>
            <a:picLocks noChangeAspect="1"/>
          </p:cNvPicPr>
          <p:nvPr/>
        </p:nvPicPr>
        <p:blipFill>
          <a:blip r:embed="rId4"/>
          <a:stretch>
            <a:fillRect/>
          </a:stretch>
        </p:blipFill>
        <p:spPr>
          <a:xfrm>
            <a:off x="2528859" y="3703150"/>
            <a:ext cx="900000" cy="900000"/>
          </a:xfrm>
          <a:prstGeom prst="rect">
            <a:avLst/>
          </a:prstGeom>
        </p:spPr>
      </p:pic>
      <p:pic>
        <p:nvPicPr>
          <p:cNvPr id="14" name="Picture 13">
            <a:extLst>
              <a:ext uri="{FF2B5EF4-FFF2-40B4-BE49-F238E27FC236}">
                <a16:creationId xmlns:a16="http://schemas.microsoft.com/office/drawing/2014/main" id="{18A20D7E-E02C-3943-9487-4DFBFCFB442C}"/>
              </a:ext>
            </a:extLst>
          </p:cNvPr>
          <p:cNvPicPr>
            <a:picLocks noChangeAspect="1"/>
          </p:cNvPicPr>
          <p:nvPr/>
        </p:nvPicPr>
        <p:blipFill>
          <a:blip r:embed="rId5"/>
          <a:stretch>
            <a:fillRect/>
          </a:stretch>
        </p:blipFill>
        <p:spPr>
          <a:xfrm>
            <a:off x="6143173" y="1699169"/>
            <a:ext cx="900000" cy="900000"/>
          </a:xfrm>
          <a:prstGeom prst="rect">
            <a:avLst/>
          </a:prstGeom>
        </p:spPr>
      </p:pic>
      <p:pic>
        <p:nvPicPr>
          <p:cNvPr id="15" name="Picture 14">
            <a:extLst>
              <a:ext uri="{FF2B5EF4-FFF2-40B4-BE49-F238E27FC236}">
                <a16:creationId xmlns:a16="http://schemas.microsoft.com/office/drawing/2014/main" id="{11F3E472-1F30-9143-85F3-6CA8116AAA0B}"/>
              </a:ext>
            </a:extLst>
          </p:cNvPr>
          <p:cNvPicPr>
            <a:picLocks noChangeAspect="1"/>
          </p:cNvPicPr>
          <p:nvPr/>
        </p:nvPicPr>
        <p:blipFill>
          <a:blip r:embed="rId6"/>
          <a:stretch>
            <a:fillRect/>
          </a:stretch>
        </p:blipFill>
        <p:spPr>
          <a:xfrm>
            <a:off x="1365969" y="1699169"/>
            <a:ext cx="900000" cy="900000"/>
          </a:xfrm>
          <a:prstGeom prst="rect">
            <a:avLst/>
          </a:prstGeom>
        </p:spPr>
      </p:pic>
      <p:cxnSp>
        <p:nvCxnSpPr>
          <p:cNvPr id="16" name="Straight Arrow Connector 15">
            <a:extLst>
              <a:ext uri="{FF2B5EF4-FFF2-40B4-BE49-F238E27FC236}">
                <a16:creationId xmlns:a16="http://schemas.microsoft.com/office/drawing/2014/main" id="{132AAC56-6B97-5947-9EBA-8B55A4B4CB66}"/>
              </a:ext>
            </a:extLst>
          </p:cNvPr>
          <p:cNvCxnSpPr>
            <a:cxnSpLocks/>
          </p:cNvCxnSpPr>
          <p:nvPr/>
        </p:nvCxnSpPr>
        <p:spPr>
          <a:xfrm>
            <a:off x="2226134" y="2516901"/>
            <a:ext cx="580396" cy="1153719"/>
          </a:xfrm>
          <a:prstGeom prst="straightConnector1">
            <a:avLst/>
          </a:prstGeom>
          <a:ln w="19050">
            <a:solidFill>
              <a:srgbClr val="5E696C"/>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17C6764-B3CA-CB40-B8E0-9A201B19E2D5}"/>
              </a:ext>
            </a:extLst>
          </p:cNvPr>
          <p:cNvCxnSpPr>
            <a:cxnSpLocks/>
          </p:cNvCxnSpPr>
          <p:nvPr/>
        </p:nvCxnSpPr>
        <p:spPr>
          <a:xfrm flipH="1" flipV="1">
            <a:off x="4580029" y="2516901"/>
            <a:ext cx="628620" cy="1186250"/>
          </a:xfrm>
          <a:prstGeom prst="straightConnector1">
            <a:avLst/>
          </a:prstGeom>
          <a:ln w="19050">
            <a:solidFill>
              <a:srgbClr val="5E696C"/>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774BF52-DB76-D34B-A254-D79FAC26E2B0}"/>
              </a:ext>
            </a:extLst>
          </p:cNvPr>
          <p:cNvCxnSpPr>
            <a:cxnSpLocks/>
          </p:cNvCxnSpPr>
          <p:nvPr/>
        </p:nvCxnSpPr>
        <p:spPr>
          <a:xfrm>
            <a:off x="3467560" y="4256246"/>
            <a:ext cx="1385935" cy="0"/>
          </a:xfrm>
          <a:prstGeom prst="straightConnector1">
            <a:avLst/>
          </a:prstGeom>
          <a:ln w="19050">
            <a:solidFill>
              <a:srgbClr val="5E696C"/>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3AE9794-7293-2B40-A755-D4537EC5F94A}"/>
              </a:ext>
            </a:extLst>
          </p:cNvPr>
          <p:cNvCxnSpPr>
            <a:cxnSpLocks/>
          </p:cNvCxnSpPr>
          <p:nvPr/>
        </p:nvCxnSpPr>
        <p:spPr>
          <a:xfrm>
            <a:off x="4785089" y="2218870"/>
            <a:ext cx="1240870" cy="0"/>
          </a:xfrm>
          <a:prstGeom prst="straightConnector1">
            <a:avLst/>
          </a:prstGeom>
          <a:ln w="19050">
            <a:solidFill>
              <a:srgbClr val="5E696C"/>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16140EC-592F-0B45-90FE-1598AE75C5FE}"/>
              </a:ext>
            </a:extLst>
          </p:cNvPr>
          <p:cNvSpPr txBox="1"/>
          <p:nvPr/>
        </p:nvSpPr>
        <p:spPr>
          <a:xfrm>
            <a:off x="6338936" y="2666201"/>
            <a:ext cx="545342"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User</a:t>
            </a:r>
            <a:endParaRPr lang="en-US" sz="1200" b="1"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816140EC-592F-0B45-90FE-1598AE75C5FE}"/>
              </a:ext>
            </a:extLst>
          </p:cNvPr>
          <p:cNvSpPr txBox="1"/>
          <p:nvPr/>
        </p:nvSpPr>
        <p:spPr>
          <a:xfrm>
            <a:off x="1332941" y="2640801"/>
            <a:ext cx="893193" cy="307777"/>
          </a:xfrm>
          <a:prstGeom prst="rect">
            <a:avLst/>
          </a:prstGeom>
          <a:noFill/>
        </p:spPr>
        <p:txBody>
          <a:bodyPr wrap="none" rtlCol="0">
            <a:spAutoFit/>
          </a:bodyPr>
          <a:lstStyle/>
          <a:p>
            <a:r>
              <a:rPr lang="en-US" sz="1400" b="1" dirty="0" smtClean="0">
                <a:latin typeface="Times New Roman" panose="02020603050405020304" pitchFamily="18" charset="0"/>
                <a:cs typeface="Times New Roman" panose="02020603050405020304" pitchFamily="18" charset="0"/>
              </a:rPr>
              <a:t>Database</a:t>
            </a:r>
            <a:endParaRPr lang="en-US" sz="1200" b="1"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816140EC-592F-0B45-90FE-1598AE75C5FE}"/>
              </a:ext>
            </a:extLst>
          </p:cNvPr>
          <p:cNvSpPr txBox="1"/>
          <p:nvPr/>
        </p:nvSpPr>
        <p:spPr>
          <a:xfrm>
            <a:off x="3984773" y="2604041"/>
            <a:ext cx="567528" cy="307777"/>
          </a:xfrm>
          <a:prstGeom prst="rect">
            <a:avLst/>
          </a:prstGeom>
          <a:noFill/>
        </p:spPr>
        <p:txBody>
          <a:bodyPr wrap="none" rtlCol="0">
            <a:spAutoFit/>
          </a:bodyPr>
          <a:lstStyle/>
          <a:p>
            <a:r>
              <a:rPr lang="en-US" sz="1400" b="1" dirty="0" smtClean="0">
                <a:latin typeface="Times New Roman" panose="02020603050405020304" pitchFamily="18" charset="0"/>
                <a:cs typeface="Times New Roman" panose="02020603050405020304" pitchFamily="18" charset="0"/>
              </a:rPr>
              <a:t>View</a:t>
            </a:r>
            <a:endParaRPr lang="en-US" sz="1200" b="1"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816140EC-592F-0B45-90FE-1598AE75C5FE}"/>
              </a:ext>
            </a:extLst>
          </p:cNvPr>
          <p:cNvSpPr txBox="1"/>
          <p:nvPr/>
        </p:nvSpPr>
        <p:spPr>
          <a:xfrm>
            <a:off x="4905388" y="4640830"/>
            <a:ext cx="989310" cy="307777"/>
          </a:xfrm>
          <a:prstGeom prst="rect">
            <a:avLst/>
          </a:prstGeom>
          <a:noFill/>
        </p:spPr>
        <p:txBody>
          <a:bodyPr wrap="none" rtlCol="0">
            <a:spAutoFit/>
          </a:bodyPr>
          <a:lstStyle/>
          <a:p>
            <a:r>
              <a:rPr lang="en-US" sz="1400" b="1" dirty="0" smtClean="0">
                <a:latin typeface="Times New Roman" panose="02020603050405020304" pitchFamily="18" charset="0"/>
                <a:cs typeface="Times New Roman" panose="02020603050405020304" pitchFamily="18" charset="0"/>
              </a:rPr>
              <a:t>Controller</a:t>
            </a:r>
            <a:endParaRPr lang="en-US" sz="1200" b="1"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816140EC-592F-0B45-90FE-1598AE75C5FE}"/>
              </a:ext>
            </a:extLst>
          </p:cNvPr>
          <p:cNvSpPr txBox="1"/>
          <p:nvPr/>
        </p:nvSpPr>
        <p:spPr>
          <a:xfrm>
            <a:off x="2642068" y="4640829"/>
            <a:ext cx="673582" cy="307777"/>
          </a:xfrm>
          <a:prstGeom prst="rect">
            <a:avLst/>
          </a:prstGeom>
          <a:noFill/>
        </p:spPr>
        <p:txBody>
          <a:bodyPr wrap="none" rtlCol="0">
            <a:spAutoFit/>
          </a:bodyPr>
          <a:lstStyle/>
          <a:p>
            <a:r>
              <a:rPr lang="en-US" sz="1400" b="1" dirty="0" smtClean="0">
                <a:latin typeface="Times New Roman" panose="02020603050405020304" pitchFamily="18" charset="0"/>
                <a:cs typeface="Times New Roman" panose="02020603050405020304" pitchFamily="18" charset="0"/>
              </a:rPr>
              <a:t>Model</a:t>
            </a:r>
            <a:endParaRPr lang="en-US"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90915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p:cNvSpPr>
            <a:spLocks noGrp="1"/>
          </p:cNvSpPr>
          <p:nvPr>
            <p:ph type="body" sz="quarter" idx="10"/>
          </p:nvPr>
        </p:nvSpPr>
        <p:spPr>
          <a:xfrm>
            <a:off x="512030" y="40360"/>
            <a:ext cx="6855923" cy="1038746"/>
          </a:xfrm>
        </p:spPr>
        <p:txBody>
          <a:bodyPr/>
          <a:lstStyle/>
          <a:p>
            <a:r>
              <a:rPr lang="es-ES_tradnl" dirty="0" err="1" smtClean="0"/>
              <a:t>Solution</a:t>
            </a:r>
            <a:endParaRPr lang="es-ES_tradnl" dirty="0"/>
          </a:p>
        </p:txBody>
      </p:sp>
      <p:sp>
        <p:nvSpPr>
          <p:cNvPr id="36" name="Marcador de texto 35"/>
          <p:cNvSpPr>
            <a:spLocks noGrp="1"/>
          </p:cNvSpPr>
          <p:nvPr>
            <p:ph type="body" sz="quarter" idx="11"/>
          </p:nvPr>
        </p:nvSpPr>
        <p:spPr>
          <a:xfrm>
            <a:off x="512030" y="627718"/>
            <a:ext cx="8242005" cy="906969"/>
          </a:xfrm>
        </p:spPr>
        <p:txBody>
          <a:bodyPr/>
          <a:lstStyle/>
          <a:p>
            <a:r>
              <a:rPr lang="es-ES_tradnl" sz="2400" dirty="0" err="1" smtClean="0">
                <a:solidFill>
                  <a:schemeClr val="tx1"/>
                </a:solidFill>
                <a:latin typeface="Times New Roman" panose="02020603050405020304" pitchFamily="18" charset="0"/>
                <a:cs typeface="Times New Roman" panose="02020603050405020304" pitchFamily="18" charset="0"/>
              </a:rPr>
              <a:t>Công</a:t>
            </a:r>
            <a:r>
              <a:rPr lang="es-ES_tradnl" sz="2400" dirty="0" smtClean="0">
                <a:solidFill>
                  <a:schemeClr val="tx1"/>
                </a:solidFill>
                <a:latin typeface="Times New Roman" panose="02020603050405020304" pitchFamily="18" charset="0"/>
                <a:cs typeface="Times New Roman" panose="02020603050405020304" pitchFamily="18" charset="0"/>
              </a:rPr>
              <a:t> </a:t>
            </a:r>
            <a:r>
              <a:rPr lang="es-ES_tradnl" sz="2400" dirty="0" err="1" smtClean="0">
                <a:solidFill>
                  <a:schemeClr val="tx1"/>
                </a:solidFill>
                <a:latin typeface="Times New Roman" panose="02020603050405020304" pitchFamily="18" charset="0"/>
                <a:cs typeface="Times New Roman" panose="02020603050405020304" pitchFamily="18" charset="0"/>
              </a:rPr>
              <a:t>nghệ</a:t>
            </a:r>
            <a:r>
              <a:rPr lang="es-ES_tradnl" sz="2400" dirty="0" smtClean="0">
                <a:solidFill>
                  <a:schemeClr val="tx1"/>
                </a:solidFill>
                <a:latin typeface="Times New Roman" panose="02020603050405020304" pitchFamily="18" charset="0"/>
                <a:cs typeface="Times New Roman" panose="02020603050405020304" pitchFamily="18" charset="0"/>
              </a:rPr>
              <a:t> </a:t>
            </a:r>
            <a:r>
              <a:rPr lang="es-ES_tradnl" sz="2400" dirty="0" err="1" smtClean="0">
                <a:solidFill>
                  <a:schemeClr val="tx1"/>
                </a:solidFill>
                <a:latin typeface="Times New Roman" panose="02020603050405020304" pitchFamily="18" charset="0"/>
                <a:cs typeface="Times New Roman" panose="02020603050405020304" pitchFamily="18" charset="0"/>
              </a:rPr>
              <a:t>sử</a:t>
            </a:r>
            <a:r>
              <a:rPr lang="es-ES_tradnl" sz="2400" dirty="0" smtClean="0">
                <a:solidFill>
                  <a:schemeClr val="tx1"/>
                </a:solidFill>
                <a:latin typeface="Times New Roman" panose="02020603050405020304" pitchFamily="18" charset="0"/>
                <a:cs typeface="Times New Roman" panose="02020603050405020304" pitchFamily="18" charset="0"/>
              </a:rPr>
              <a:t> </a:t>
            </a:r>
            <a:r>
              <a:rPr lang="es-ES_tradnl" sz="2400" dirty="0" err="1" smtClean="0">
                <a:solidFill>
                  <a:schemeClr val="tx1"/>
                </a:solidFill>
                <a:latin typeface="Times New Roman" panose="02020603050405020304" pitchFamily="18" charset="0"/>
                <a:cs typeface="Times New Roman" panose="02020603050405020304" pitchFamily="18" charset="0"/>
              </a:rPr>
              <a:t>dụng</a:t>
            </a:r>
            <a:endParaRPr lang="en-US" sz="2400" dirty="0">
              <a:solidFill>
                <a:schemeClr val="tx1"/>
              </a:solidFill>
              <a:latin typeface="Times New Roman" panose="02020603050405020304" pitchFamily="18" charset="0"/>
              <a:cs typeface="Times New Roman" panose="02020603050405020304" pitchFamily="18" charset="0"/>
            </a:endParaRPr>
          </a:p>
        </p:txBody>
      </p:sp>
      <p:cxnSp>
        <p:nvCxnSpPr>
          <p:cNvPr id="32" name="Conector recto 31"/>
          <p:cNvCxnSpPr/>
          <p:nvPr/>
        </p:nvCxnSpPr>
        <p:spPr>
          <a:xfrm>
            <a:off x="503238" y="622937"/>
            <a:ext cx="3937194" cy="0"/>
          </a:xfrm>
          <a:prstGeom prst="line">
            <a:avLst/>
          </a:prstGeom>
          <a:ln w="9525">
            <a:solidFill>
              <a:schemeClr val="accent5">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32176" y="323641"/>
            <a:ext cx="2575109" cy="363070"/>
          </a:xfrm>
          <a:prstGeom prst="rect">
            <a:avLst/>
          </a:prstGeom>
          <a:solidFill>
            <a:schemeClr val="bg1"/>
          </a:solidFill>
        </p:spPr>
        <p:txBody>
          <a:bodyPr wrap="square" rtlCol="0">
            <a:spAutoFit/>
          </a:bodyPr>
          <a:lstStyle/>
          <a:p>
            <a:endParaRPr lang="en-US" sz="1200" dirty="0" err="1"/>
          </a:p>
        </p:txBody>
      </p:sp>
      <p:sp>
        <p:nvSpPr>
          <p:cNvPr id="12" name="TextBox 11"/>
          <p:cNvSpPr txBox="1"/>
          <p:nvPr/>
        </p:nvSpPr>
        <p:spPr>
          <a:xfrm>
            <a:off x="503238" y="4706726"/>
            <a:ext cx="2575109" cy="363070"/>
          </a:xfrm>
          <a:prstGeom prst="rect">
            <a:avLst/>
          </a:prstGeom>
          <a:solidFill>
            <a:schemeClr val="bg1"/>
          </a:solidFill>
        </p:spPr>
        <p:txBody>
          <a:bodyPr wrap="square" rtlCol="0">
            <a:spAutoFit/>
          </a:bodyPr>
          <a:lstStyle/>
          <a:p>
            <a:endParaRPr lang="en-US" sz="1200" dirty="0" err="1"/>
          </a:p>
        </p:txBody>
      </p:sp>
      <p:pic>
        <p:nvPicPr>
          <p:cNvPr id="2058" name="Picture 10" descr="Hình ảnh có li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201917" y="5296747"/>
            <a:ext cx="4096705" cy="455189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p:cNvPicPr>
            <a:picLocks noChangeAspect="1"/>
          </p:cNvPicPr>
          <p:nvPr/>
        </p:nvPicPr>
        <p:blipFill>
          <a:blip r:embed="rId3"/>
          <a:stretch>
            <a:fillRect/>
          </a:stretch>
        </p:blipFill>
        <p:spPr>
          <a:xfrm>
            <a:off x="2383667" y="1079106"/>
            <a:ext cx="4113530" cy="3790900"/>
          </a:xfrm>
          <a:prstGeom prst="rect">
            <a:avLst/>
          </a:prstGeom>
        </p:spPr>
      </p:pic>
    </p:spTree>
    <p:extLst>
      <p:ext uri="{BB962C8B-B14F-4D97-AF65-F5344CB8AC3E}">
        <p14:creationId xmlns:p14="http://schemas.microsoft.com/office/powerpoint/2010/main" val="23991529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432176" y="323641"/>
            <a:ext cx="2575109" cy="363070"/>
          </a:xfrm>
          <a:prstGeom prst="rect">
            <a:avLst/>
          </a:prstGeom>
          <a:solidFill>
            <a:schemeClr val="bg1"/>
          </a:solidFill>
        </p:spPr>
        <p:txBody>
          <a:bodyPr wrap="square" rtlCol="0">
            <a:spAutoFit/>
          </a:bodyPr>
          <a:lstStyle/>
          <a:p>
            <a:endParaRPr lang="en-US" sz="1200" dirty="0" err="1"/>
          </a:p>
        </p:txBody>
      </p:sp>
      <p:sp>
        <p:nvSpPr>
          <p:cNvPr id="12" name="TextBox 11"/>
          <p:cNvSpPr txBox="1"/>
          <p:nvPr/>
        </p:nvSpPr>
        <p:spPr>
          <a:xfrm>
            <a:off x="503238" y="4706726"/>
            <a:ext cx="2575109" cy="363070"/>
          </a:xfrm>
          <a:prstGeom prst="rect">
            <a:avLst/>
          </a:prstGeom>
          <a:solidFill>
            <a:schemeClr val="bg1"/>
          </a:solidFill>
        </p:spPr>
        <p:txBody>
          <a:bodyPr wrap="square" rtlCol="0">
            <a:spAutoFit/>
          </a:bodyPr>
          <a:lstStyle/>
          <a:p>
            <a:endParaRPr lang="en-US" sz="1200" dirty="0" err="1"/>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1285" y="976637"/>
            <a:ext cx="4257125" cy="3405700"/>
          </a:xfrm>
          <a:prstGeom prst="rect">
            <a:avLst/>
          </a:prstGeom>
        </p:spPr>
      </p:pic>
    </p:spTree>
    <p:extLst>
      <p:ext uri="{BB962C8B-B14F-4D97-AF65-F5344CB8AC3E}">
        <p14:creationId xmlns:p14="http://schemas.microsoft.com/office/powerpoint/2010/main" val="14960757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432176" y="323641"/>
            <a:ext cx="2575109" cy="363070"/>
          </a:xfrm>
          <a:prstGeom prst="rect">
            <a:avLst/>
          </a:prstGeom>
          <a:solidFill>
            <a:schemeClr val="bg1"/>
          </a:solidFill>
        </p:spPr>
        <p:txBody>
          <a:bodyPr wrap="square" rtlCol="0">
            <a:spAutoFit/>
          </a:bodyPr>
          <a:lstStyle/>
          <a:p>
            <a:endParaRPr lang="en-US" sz="1200" dirty="0" err="1"/>
          </a:p>
        </p:txBody>
      </p:sp>
      <p:sp>
        <p:nvSpPr>
          <p:cNvPr id="10" name="TextBox 9"/>
          <p:cNvSpPr txBox="1"/>
          <p:nvPr/>
        </p:nvSpPr>
        <p:spPr>
          <a:xfrm>
            <a:off x="392206" y="4698418"/>
            <a:ext cx="2575109" cy="363070"/>
          </a:xfrm>
          <a:prstGeom prst="rect">
            <a:avLst/>
          </a:prstGeom>
          <a:solidFill>
            <a:schemeClr val="bg1"/>
          </a:solidFill>
        </p:spPr>
        <p:txBody>
          <a:bodyPr wrap="square" rtlCol="0">
            <a:spAutoFit/>
          </a:bodyPr>
          <a:lstStyle/>
          <a:p>
            <a:endParaRPr lang="en-US" sz="1200" dirty="0" err="1"/>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4352988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p:cNvSpPr>
            <a:spLocks noGrp="1"/>
          </p:cNvSpPr>
          <p:nvPr>
            <p:ph type="body" sz="quarter" idx="10"/>
          </p:nvPr>
        </p:nvSpPr>
        <p:spPr>
          <a:xfrm>
            <a:off x="512031" y="144202"/>
            <a:ext cx="4821970" cy="1038746"/>
          </a:xfrm>
        </p:spPr>
        <p:txBody>
          <a:bodyPr/>
          <a:lstStyle/>
          <a:p>
            <a:r>
              <a:rPr lang="es-ES_tradnl" dirty="0" smtClean="0"/>
              <a:t>Introduce</a:t>
            </a:r>
            <a:endParaRPr lang="es-ES_tradnl" dirty="0"/>
          </a:p>
        </p:txBody>
      </p:sp>
      <p:sp>
        <p:nvSpPr>
          <p:cNvPr id="36" name="Marcador de texto 35"/>
          <p:cNvSpPr>
            <a:spLocks noGrp="1"/>
          </p:cNvSpPr>
          <p:nvPr>
            <p:ph type="body" sz="quarter" idx="11"/>
          </p:nvPr>
        </p:nvSpPr>
        <p:spPr>
          <a:xfrm>
            <a:off x="512030" y="660423"/>
            <a:ext cx="8242005" cy="906969"/>
          </a:xfrm>
        </p:spPr>
        <p:txBody>
          <a:bodyPr/>
          <a:lstStyle/>
          <a:p>
            <a:r>
              <a:rPr lang="es-ES_tradnl" sz="2400" dirty="0" err="1" smtClean="0">
                <a:solidFill>
                  <a:schemeClr val="tx1"/>
                </a:solidFill>
                <a:latin typeface="Times New Roman" panose="02020603050405020304" pitchFamily="18" charset="0"/>
                <a:cs typeface="Times New Roman" panose="02020603050405020304" pitchFamily="18" charset="0"/>
              </a:rPr>
              <a:t>Nghiệp</a:t>
            </a:r>
            <a:r>
              <a:rPr lang="es-ES_tradnl" sz="2400" dirty="0" smtClean="0">
                <a:solidFill>
                  <a:schemeClr val="tx1"/>
                </a:solidFill>
                <a:latin typeface="Times New Roman" panose="02020603050405020304" pitchFamily="18" charset="0"/>
                <a:cs typeface="Times New Roman" panose="02020603050405020304" pitchFamily="18" charset="0"/>
              </a:rPr>
              <a:t> </a:t>
            </a:r>
            <a:r>
              <a:rPr lang="es-ES_tradnl" sz="2400" dirty="0" err="1" smtClean="0">
                <a:solidFill>
                  <a:schemeClr val="tx1"/>
                </a:solidFill>
                <a:latin typeface="Times New Roman" panose="02020603050405020304" pitchFamily="18" charset="0"/>
                <a:cs typeface="Times New Roman" panose="02020603050405020304" pitchFamily="18" charset="0"/>
              </a:rPr>
              <a:t>vụ</a:t>
            </a:r>
            <a:r>
              <a:rPr lang="es-ES_tradnl" sz="2400" dirty="0" smtClean="0">
                <a:solidFill>
                  <a:schemeClr val="tx1"/>
                </a:solidFill>
                <a:latin typeface="Times New Roman" panose="02020603050405020304" pitchFamily="18" charset="0"/>
                <a:cs typeface="Times New Roman" panose="02020603050405020304" pitchFamily="18" charset="0"/>
              </a:rPr>
              <a:t> </a:t>
            </a:r>
            <a:r>
              <a:rPr lang="es-ES_tradnl" sz="2400" dirty="0" err="1" smtClean="0">
                <a:solidFill>
                  <a:schemeClr val="tx1"/>
                </a:solidFill>
                <a:latin typeface="Times New Roman" panose="02020603050405020304" pitchFamily="18" charset="0"/>
                <a:cs typeface="Times New Roman" panose="02020603050405020304" pitchFamily="18" charset="0"/>
              </a:rPr>
              <a:t>và</a:t>
            </a:r>
            <a:r>
              <a:rPr lang="es-ES_tradnl" sz="2400" dirty="0" smtClean="0">
                <a:solidFill>
                  <a:schemeClr val="tx1"/>
                </a:solidFill>
                <a:latin typeface="Times New Roman" panose="02020603050405020304" pitchFamily="18" charset="0"/>
                <a:cs typeface="Times New Roman" panose="02020603050405020304" pitchFamily="18" charset="0"/>
              </a:rPr>
              <a:t> </a:t>
            </a:r>
            <a:r>
              <a:rPr lang="es-ES_tradnl" sz="2400" dirty="0" err="1" smtClean="0">
                <a:solidFill>
                  <a:schemeClr val="tx1"/>
                </a:solidFill>
                <a:latin typeface="Times New Roman" panose="02020603050405020304" pitchFamily="18" charset="0"/>
                <a:cs typeface="Times New Roman" panose="02020603050405020304" pitchFamily="18" charset="0"/>
              </a:rPr>
              <a:t>mục</a:t>
            </a:r>
            <a:r>
              <a:rPr lang="es-ES_tradnl" sz="2400" dirty="0" smtClean="0">
                <a:solidFill>
                  <a:schemeClr val="tx1"/>
                </a:solidFill>
                <a:latin typeface="Times New Roman" panose="02020603050405020304" pitchFamily="18" charset="0"/>
                <a:cs typeface="Times New Roman" panose="02020603050405020304" pitchFamily="18" charset="0"/>
              </a:rPr>
              <a:t> </a:t>
            </a:r>
            <a:r>
              <a:rPr lang="es-ES_tradnl" sz="2400" dirty="0" err="1" smtClean="0">
                <a:solidFill>
                  <a:schemeClr val="tx1"/>
                </a:solidFill>
                <a:latin typeface="Times New Roman" panose="02020603050405020304" pitchFamily="18" charset="0"/>
                <a:cs typeface="Times New Roman" panose="02020603050405020304" pitchFamily="18" charset="0"/>
              </a:rPr>
              <a:t>đích</a:t>
            </a:r>
            <a:r>
              <a:rPr lang="es-ES_tradnl" sz="2400" dirty="0" smtClean="0">
                <a:solidFill>
                  <a:schemeClr val="tx1"/>
                </a:solidFill>
                <a:latin typeface="Times New Roman" panose="02020603050405020304" pitchFamily="18" charset="0"/>
                <a:cs typeface="Times New Roman" panose="02020603050405020304" pitchFamily="18" charset="0"/>
              </a:rPr>
              <a:t> </a:t>
            </a:r>
            <a:r>
              <a:rPr lang="es-ES_tradnl" sz="2400" dirty="0" err="1" smtClean="0">
                <a:solidFill>
                  <a:schemeClr val="tx1"/>
                </a:solidFill>
                <a:latin typeface="Times New Roman" panose="02020603050405020304" pitchFamily="18" charset="0"/>
                <a:cs typeface="Times New Roman" panose="02020603050405020304" pitchFamily="18" charset="0"/>
              </a:rPr>
              <a:t>dự</a:t>
            </a:r>
            <a:r>
              <a:rPr lang="es-ES_tradnl" sz="2400" dirty="0" smtClean="0">
                <a:solidFill>
                  <a:schemeClr val="tx1"/>
                </a:solidFill>
                <a:latin typeface="Times New Roman" panose="02020603050405020304" pitchFamily="18" charset="0"/>
                <a:cs typeface="Times New Roman" panose="02020603050405020304" pitchFamily="18" charset="0"/>
              </a:rPr>
              <a:t> </a:t>
            </a:r>
            <a:r>
              <a:rPr lang="es-ES_tradnl" sz="2400" dirty="0" err="1" smtClean="0">
                <a:solidFill>
                  <a:schemeClr val="tx1"/>
                </a:solidFill>
                <a:latin typeface="Times New Roman" panose="02020603050405020304" pitchFamily="18" charset="0"/>
                <a:cs typeface="Times New Roman" panose="02020603050405020304" pitchFamily="18" charset="0"/>
              </a:rPr>
              <a:t>án</a:t>
            </a:r>
            <a:endParaRPr lang="en-US" sz="2400" dirty="0">
              <a:solidFill>
                <a:schemeClr val="tx1"/>
              </a:solidFill>
              <a:latin typeface="Times New Roman" panose="02020603050405020304" pitchFamily="18" charset="0"/>
              <a:cs typeface="Times New Roman" panose="02020603050405020304" pitchFamily="18" charset="0"/>
            </a:endParaRPr>
          </a:p>
        </p:txBody>
      </p:sp>
      <p:cxnSp>
        <p:nvCxnSpPr>
          <p:cNvPr id="32" name="Conector recto 31"/>
          <p:cNvCxnSpPr/>
          <p:nvPr/>
        </p:nvCxnSpPr>
        <p:spPr>
          <a:xfrm>
            <a:off x="503238" y="650760"/>
            <a:ext cx="4641084" cy="0"/>
          </a:xfrm>
          <a:prstGeom prst="line">
            <a:avLst/>
          </a:prstGeom>
          <a:ln w="9525">
            <a:solidFill>
              <a:schemeClr val="accent5">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32176" y="323641"/>
            <a:ext cx="2575109" cy="363070"/>
          </a:xfrm>
          <a:prstGeom prst="rect">
            <a:avLst/>
          </a:prstGeom>
          <a:solidFill>
            <a:schemeClr val="bg1"/>
          </a:solidFill>
        </p:spPr>
        <p:txBody>
          <a:bodyPr wrap="square" rtlCol="0">
            <a:spAutoFit/>
          </a:bodyPr>
          <a:lstStyle/>
          <a:p>
            <a:endParaRPr lang="en-US" sz="1200" dirty="0" err="1"/>
          </a:p>
        </p:txBody>
      </p:sp>
      <p:sp>
        <p:nvSpPr>
          <p:cNvPr id="12" name="TextBox 11"/>
          <p:cNvSpPr txBox="1"/>
          <p:nvPr/>
        </p:nvSpPr>
        <p:spPr>
          <a:xfrm>
            <a:off x="503238" y="4706726"/>
            <a:ext cx="2575109" cy="363070"/>
          </a:xfrm>
          <a:prstGeom prst="rect">
            <a:avLst/>
          </a:prstGeom>
          <a:solidFill>
            <a:schemeClr val="bg1"/>
          </a:solidFill>
        </p:spPr>
        <p:txBody>
          <a:bodyPr wrap="square" rtlCol="0">
            <a:spAutoFit/>
          </a:bodyPr>
          <a:lstStyle/>
          <a:p>
            <a:endParaRPr lang="en-US" sz="1200" dirty="0" err="1"/>
          </a:p>
        </p:txBody>
      </p:sp>
      <p:sp>
        <p:nvSpPr>
          <p:cNvPr id="17" name="TextBox 16"/>
          <p:cNvSpPr txBox="1"/>
          <p:nvPr/>
        </p:nvSpPr>
        <p:spPr>
          <a:xfrm>
            <a:off x="430306" y="1567393"/>
            <a:ext cx="5012754" cy="1323439"/>
          </a:xfrm>
          <a:prstGeom prst="rect">
            <a:avLst/>
          </a:prstGeom>
          <a:noFill/>
        </p:spPr>
        <p:txBody>
          <a:bodyPr wrap="square" rtlCol="0">
            <a:spAutoFit/>
          </a:bodyPr>
          <a:lstStyle/>
          <a:p>
            <a:pPr algn="just"/>
            <a:r>
              <a:rPr lang="en-US" sz="1600" b="1" dirty="0" err="1" smtClean="0">
                <a:latin typeface="Times New Roman" panose="02020603050405020304" pitchFamily="18" charset="0"/>
                <a:cs typeface="Times New Roman" panose="02020603050405020304" pitchFamily="18" charset="0"/>
              </a:rPr>
              <a:t>Trong</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cuộc</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sống</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hiện</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đại</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ngày</a:t>
            </a:r>
            <a:r>
              <a:rPr lang="en-US" sz="1600" b="1" dirty="0" smtClean="0">
                <a:latin typeface="Times New Roman" panose="02020603050405020304" pitchFamily="18" charset="0"/>
                <a:cs typeface="Times New Roman" panose="02020603050405020304" pitchFamily="18" charset="0"/>
              </a:rPr>
              <a:t> nay, </a:t>
            </a:r>
            <a:r>
              <a:rPr lang="en-US" sz="1600" b="1" dirty="0" err="1" smtClean="0">
                <a:latin typeface="Times New Roman" panose="02020603050405020304" pitchFamily="18" charset="0"/>
                <a:cs typeface="Times New Roman" panose="02020603050405020304" pitchFamily="18" charset="0"/>
              </a:rPr>
              <a:t>chúng</a:t>
            </a:r>
            <a:r>
              <a:rPr lang="en-US" sz="1600" b="1" dirty="0" smtClean="0">
                <a:latin typeface="Times New Roman" panose="02020603050405020304" pitchFamily="18" charset="0"/>
                <a:cs typeface="Times New Roman" panose="02020603050405020304" pitchFamily="18" charset="0"/>
              </a:rPr>
              <a:t> ta </a:t>
            </a:r>
            <a:r>
              <a:rPr lang="en-US" sz="1600" b="1" dirty="0" err="1" smtClean="0">
                <a:latin typeface="Times New Roman" panose="02020603050405020304" pitchFamily="18" charset="0"/>
                <a:cs typeface="Times New Roman" panose="02020603050405020304" pitchFamily="18" charset="0"/>
              </a:rPr>
              <a:t>cần</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trao</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đổi</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rất</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nhiều</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thông</a:t>
            </a:r>
            <a:r>
              <a:rPr lang="en-US" sz="1600" b="1" dirty="0" smtClean="0">
                <a:latin typeface="Times New Roman" panose="02020603050405020304" pitchFamily="18" charset="0"/>
                <a:cs typeface="Times New Roman" panose="02020603050405020304" pitchFamily="18" charset="0"/>
              </a:rPr>
              <a:t> tin </a:t>
            </a:r>
            <a:r>
              <a:rPr lang="en-US" sz="1600" b="1" dirty="0" err="1" smtClean="0">
                <a:latin typeface="Times New Roman" panose="02020603050405020304" pitchFamily="18" charset="0"/>
                <a:cs typeface="Times New Roman" panose="02020603050405020304" pitchFamily="18" charset="0"/>
              </a:rPr>
              <a:t>giữa</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các</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cá</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nhân</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với</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nhau</a:t>
            </a:r>
            <a:r>
              <a:rPr lang="en-US" sz="1600" b="1" dirty="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mà</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không</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cần</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phải</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gặp</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mặt</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trực</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tiếp</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Ứng</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dụng</a:t>
            </a:r>
            <a:r>
              <a:rPr lang="en-US" sz="1600" b="1" dirty="0" smtClean="0">
                <a:latin typeface="Times New Roman" panose="02020603050405020304" pitchFamily="18" charset="0"/>
                <a:cs typeface="Times New Roman" panose="02020603050405020304" pitchFamily="18" charset="0"/>
              </a:rPr>
              <a:t> </a:t>
            </a:r>
            <a:r>
              <a:rPr lang="en-US" sz="1600" b="1" dirty="0" smtClean="0">
                <a:solidFill>
                  <a:srgbClr val="FF0000"/>
                </a:solidFill>
                <a:latin typeface="Times New Roman" panose="02020603050405020304" pitchFamily="18" charset="0"/>
                <a:cs typeface="Times New Roman" panose="02020603050405020304" pitchFamily="18" charset="0"/>
              </a:rPr>
              <a:t>Let’s Chat </a:t>
            </a:r>
            <a:r>
              <a:rPr lang="en-US" sz="1600" b="1" dirty="0" err="1" smtClean="0">
                <a:latin typeface="Times New Roman" panose="02020603050405020304" pitchFamily="18" charset="0"/>
                <a:cs typeface="Times New Roman" panose="02020603050405020304" pitchFamily="18" charset="0"/>
              </a:rPr>
              <a:t>đem</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đến</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cho</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người</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dùng</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một</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công</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cụ</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để</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kết</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nối</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mọi</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người</a:t>
            </a:r>
            <a:r>
              <a:rPr lang="en-US" sz="1600" b="1" dirty="0" smtClean="0">
                <a:latin typeface="Times New Roman" panose="02020603050405020304" pitchFamily="18" charset="0"/>
                <a:cs typeface="Times New Roman" panose="02020603050405020304" pitchFamily="18" charset="0"/>
              </a:rPr>
              <a:t>.  </a:t>
            </a:r>
            <a:endParaRPr lang="en-US" sz="1600" b="1" dirty="0">
              <a:solidFill>
                <a:srgbClr val="FF000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4002387" y="2929723"/>
            <a:ext cx="1440673" cy="300082"/>
          </a:xfrm>
          <a:prstGeom prst="rect">
            <a:avLst/>
          </a:prstGeom>
          <a:noFill/>
        </p:spPr>
        <p:txBody>
          <a:bodyPr wrap="square" rtlCol="0">
            <a:spAutoFit/>
          </a:bodyPr>
          <a:lstStyle/>
          <a:p>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Lâm</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Văn</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Tuấn</a:t>
            </a:r>
            <a:endParaRPr lang="en-US" sz="1200" i="1" dirty="0">
              <a:latin typeface="Times New Roman" panose="02020603050405020304" pitchFamily="18" charset="0"/>
              <a:cs typeface="Times New Roman" panose="02020603050405020304" pitchFamily="18" charset="0"/>
            </a:endParaRPr>
          </a:p>
        </p:txBody>
      </p:sp>
      <p:pic>
        <p:nvPicPr>
          <p:cNvPr id="1026" name="Picture 2" descr="https://scontent-sin2-1.xx.fbcdn.net/v/t1.15752-9/79762069_452623085691834_7012389054025039872_n.png?_nc_cat=105&amp;_nc_oc=AQmgLCsp2hM5TxqZrKhywITG1h00tvE2M_-c0PoAa_-6gyObPwuIf0v7skzHG4usKJzTAmjp5FrdHJ9nFBbiAy_b&amp;_nc_ht=scontent-sin2-1.xx&amp;oh=8f55624d12150295d21bc20cf89e8062&amp;oe=5E6644A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7754" y="1831774"/>
            <a:ext cx="3256246" cy="2796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064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p:cNvSpPr>
            <a:spLocks noGrp="1"/>
          </p:cNvSpPr>
          <p:nvPr>
            <p:ph type="body" sz="quarter" idx="10"/>
          </p:nvPr>
        </p:nvSpPr>
        <p:spPr/>
        <p:txBody>
          <a:bodyPr/>
          <a:lstStyle/>
          <a:p>
            <a:r>
              <a:rPr lang="es-ES_tradnl" dirty="0" smtClean="0"/>
              <a:t>ANALYSIS</a:t>
            </a:r>
            <a:endParaRPr lang="es-ES_tradnl" dirty="0"/>
          </a:p>
        </p:txBody>
      </p:sp>
      <p:sp>
        <p:nvSpPr>
          <p:cNvPr id="36" name="Marcador de texto 35"/>
          <p:cNvSpPr>
            <a:spLocks noGrp="1"/>
          </p:cNvSpPr>
          <p:nvPr>
            <p:ph type="body" sz="quarter" idx="11"/>
          </p:nvPr>
        </p:nvSpPr>
        <p:spPr>
          <a:xfrm>
            <a:off x="512030" y="660423"/>
            <a:ext cx="8242005" cy="906969"/>
          </a:xfrm>
        </p:spPr>
        <p:txBody>
          <a:bodyPr/>
          <a:lstStyle/>
          <a:p>
            <a:r>
              <a:rPr lang="es-ES_tradnl" sz="2400" dirty="0" err="1" smtClean="0">
                <a:solidFill>
                  <a:schemeClr val="tx1"/>
                </a:solidFill>
                <a:latin typeface="Times New Roman" panose="02020603050405020304" pitchFamily="18" charset="0"/>
                <a:cs typeface="Times New Roman" panose="02020603050405020304" pitchFamily="18" charset="0"/>
              </a:rPr>
              <a:t>Phân</a:t>
            </a:r>
            <a:r>
              <a:rPr lang="es-ES_tradnl" sz="2400" dirty="0" smtClean="0">
                <a:solidFill>
                  <a:schemeClr val="tx1"/>
                </a:solidFill>
                <a:latin typeface="Times New Roman" panose="02020603050405020304" pitchFamily="18" charset="0"/>
                <a:cs typeface="Times New Roman" panose="02020603050405020304" pitchFamily="18" charset="0"/>
              </a:rPr>
              <a:t> </a:t>
            </a:r>
            <a:r>
              <a:rPr lang="es-ES_tradnl" sz="2400" dirty="0" err="1" smtClean="0">
                <a:solidFill>
                  <a:schemeClr val="tx1"/>
                </a:solidFill>
                <a:latin typeface="Times New Roman" panose="02020603050405020304" pitchFamily="18" charset="0"/>
                <a:cs typeface="Times New Roman" panose="02020603050405020304" pitchFamily="18" charset="0"/>
              </a:rPr>
              <a:t>tích</a:t>
            </a:r>
            <a:endParaRPr lang="en-US" sz="2400" dirty="0">
              <a:solidFill>
                <a:schemeClr val="tx1"/>
              </a:solidFill>
              <a:latin typeface="Times New Roman" panose="02020603050405020304" pitchFamily="18" charset="0"/>
              <a:cs typeface="Times New Roman" panose="02020603050405020304" pitchFamily="18" charset="0"/>
            </a:endParaRPr>
          </a:p>
        </p:txBody>
      </p:sp>
      <p:cxnSp>
        <p:nvCxnSpPr>
          <p:cNvPr id="32" name="Conector recto 31"/>
          <p:cNvCxnSpPr/>
          <p:nvPr/>
        </p:nvCxnSpPr>
        <p:spPr>
          <a:xfrm>
            <a:off x="503238" y="650760"/>
            <a:ext cx="4653553" cy="9663"/>
          </a:xfrm>
          <a:prstGeom prst="line">
            <a:avLst/>
          </a:prstGeom>
          <a:ln w="9525">
            <a:solidFill>
              <a:schemeClr val="accent5">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32176" y="323641"/>
            <a:ext cx="2575109" cy="363070"/>
          </a:xfrm>
          <a:prstGeom prst="rect">
            <a:avLst/>
          </a:prstGeom>
          <a:solidFill>
            <a:schemeClr val="bg1"/>
          </a:solidFill>
        </p:spPr>
        <p:txBody>
          <a:bodyPr wrap="square" rtlCol="0">
            <a:spAutoFit/>
          </a:bodyPr>
          <a:lstStyle/>
          <a:p>
            <a:endParaRPr lang="en-US" sz="1200" dirty="0" err="1"/>
          </a:p>
        </p:txBody>
      </p:sp>
      <p:sp>
        <p:nvSpPr>
          <p:cNvPr id="12" name="TextBox 11"/>
          <p:cNvSpPr txBox="1"/>
          <p:nvPr/>
        </p:nvSpPr>
        <p:spPr>
          <a:xfrm>
            <a:off x="503238" y="4706726"/>
            <a:ext cx="2575109" cy="363070"/>
          </a:xfrm>
          <a:prstGeom prst="rect">
            <a:avLst/>
          </a:prstGeom>
          <a:solidFill>
            <a:schemeClr val="bg1"/>
          </a:solidFill>
        </p:spPr>
        <p:txBody>
          <a:bodyPr wrap="square" rtlCol="0">
            <a:spAutoFit/>
          </a:bodyPr>
          <a:lstStyle/>
          <a:p>
            <a:endParaRPr lang="en-US" sz="1200" dirty="0" err="1"/>
          </a:p>
        </p:txBody>
      </p:sp>
      <p:sp>
        <p:nvSpPr>
          <p:cNvPr id="3" name="TextBox 2"/>
          <p:cNvSpPr txBox="1"/>
          <p:nvPr/>
        </p:nvSpPr>
        <p:spPr>
          <a:xfrm>
            <a:off x="512030" y="1689506"/>
            <a:ext cx="7770733" cy="1323439"/>
          </a:xfrm>
          <a:prstGeom prst="rect">
            <a:avLst/>
          </a:prstGeom>
          <a:noFill/>
        </p:spPr>
        <p:txBody>
          <a:bodyPr wrap="square" rtlCol="0">
            <a:spAutoFit/>
          </a:bodyPr>
          <a:lstStyle/>
          <a:p>
            <a:pPr lvl="1"/>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tượng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thống</a:t>
            </a:r>
            <a:r>
              <a:rPr lang="en-US" sz="2000" dirty="0" smtClean="0">
                <a:latin typeface="Times New Roman" panose="02020603050405020304" pitchFamily="18" charset="0"/>
                <a:cs typeface="Times New Roman" panose="02020603050405020304" pitchFamily="18" charset="0"/>
              </a:rPr>
              <a:t>:</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 User</a:t>
            </a:r>
          </a:p>
          <a:p>
            <a:pPr lvl="1"/>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Group Administrator </a:t>
            </a:r>
          </a:p>
          <a:p>
            <a:pPr lvl="1"/>
            <a:r>
              <a:rPr lang="en-US" sz="2000" dirty="0" smtClean="0">
                <a:latin typeface="Times New Roman" panose="02020603050405020304" pitchFamily="18" charset="0"/>
                <a:cs typeface="Times New Roman" panose="02020603050405020304" pitchFamily="18" charset="0"/>
              </a:rPr>
              <a:t>					+ System Administrator</a:t>
            </a:r>
            <a:endParaRPr lang="en-US" sz="20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503238" y="3261173"/>
            <a:ext cx="7770733" cy="1323439"/>
          </a:xfrm>
          <a:prstGeom prst="rect">
            <a:avLst/>
          </a:prstGeom>
          <a:noFill/>
        </p:spPr>
        <p:txBody>
          <a:bodyPr wrap="square" rtlCol="0">
            <a:spAutoFit/>
          </a:bodyPr>
          <a:lstStyle/>
          <a:p>
            <a:pPr lvl="1"/>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tượng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lý</a:t>
            </a:r>
            <a:r>
              <a:rPr lang="en-US" sz="2000" dirty="0" smtClean="0">
                <a:latin typeface="Times New Roman" panose="02020603050405020304" pitchFamily="18" charset="0"/>
                <a:cs typeface="Times New Roman" panose="02020603050405020304" pitchFamily="18" charset="0"/>
              </a:rPr>
              <a:t>:</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 User</a:t>
            </a:r>
          </a:p>
          <a:p>
            <a:pPr lvl="1"/>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Group Chat</a:t>
            </a:r>
          </a:p>
          <a:p>
            <a:pPr lvl="1"/>
            <a:r>
              <a:rPr lang="en-US" sz="2000" dirty="0" smtClean="0">
                <a:latin typeface="Times New Roman" panose="02020603050405020304" pitchFamily="18" charset="0"/>
                <a:cs typeface="Times New Roman" panose="02020603050405020304" pitchFamily="18" charset="0"/>
              </a:rPr>
              <a:t>					+ Message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9312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p:cNvSpPr>
            <a:spLocks noGrp="1"/>
          </p:cNvSpPr>
          <p:nvPr>
            <p:ph type="body" sz="quarter" idx="10"/>
          </p:nvPr>
        </p:nvSpPr>
        <p:spPr/>
        <p:txBody>
          <a:bodyPr/>
          <a:lstStyle/>
          <a:p>
            <a:r>
              <a:rPr lang="es-ES_tradnl" dirty="0" smtClean="0"/>
              <a:t>DESIGN</a:t>
            </a:r>
            <a:endParaRPr lang="es-ES_tradnl" dirty="0"/>
          </a:p>
        </p:txBody>
      </p:sp>
      <p:sp>
        <p:nvSpPr>
          <p:cNvPr id="36" name="Marcador de texto 35"/>
          <p:cNvSpPr>
            <a:spLocks noGrp="1"/>
          </p:cNvSpPr>
          <p:nvPr>
            <p:ph type="body" sz="quarter" idx="11"/>
          </p:nvPr>
        </p:nvSpPr>
        <p:spPr>
          <a:xfrm>
            <a:off x="512030" y="660423"/>
            <a:ext cx="8242005" cy="906969"/>
          </a:xfrm>
        </p:spPr>
        <p:txBody>
          <a:bodyPr/>
          <a:lstStyle/>
          <a:p>
            <a:r>
              <a:rPr lang="es-ES_tradnl" sz="1600" dirty="0" err="1" smtClean="0">
                <a:solidFill>
                  <a:schemeClr val="tx1"/>
                </a:solidFill>
                <a:latin typeface="Times New Roman" panose="02020603050405020304" pitchFamily="18" charset="0"/>
                <a:cs typeface="Times New Roman" panose="02020603050405020304" pitchFamily="18" charset="0"/>
              </a:rPr>
              <a:t>Thiết</a:t>
            </a:r>
            <a:r>
              <a:rPr lang="es-ES_tradnl" sz="1600" dirty="0" smtClean="0">
                <a:solidFill>
                  <a:schemeClr val="tx1"/>
                </a:solidFill>
                <a:latin typeface="Times New Roman" panose="02020603050405020304" pitchFamily="18" charset="0"/>
                <a:cs typeface="Times New Roman" panose="02020603050405020304" pitchFamily="18" charset="0"/>
              </a:rPr>
              <a:t> </a:t>
            </a:r>
            <a:r>
              <a:rPr lang="es-ES_tradnl" sz="1600" dirty="0" err="1" smtClean="0">
                <a:solidFill>
                  <a:schemeClr val="tx1"/>
                </a:solidFill>
                <a:latin typeface="Times New Roman" panose="02020603050405020304" pitchFamily="18" charset="0"/>
                <a:cs typeface="Times New Roman" panose="02020603050405020304" pitchFamily="18" charset="0"/>
              </a:rPr>
              <a:t>kế</a:t>
            </a:r>
            <a:r>
              <a:rPr lang="es-ES_tradnl" sz="1600" dirty="0" smtClean="0">
                <a:solidFill>
                  <a:schemeClr val="tx1"/>
                </a:solidFill>
                <a:latin typeface="Times New Roman" panose="02020603050405020304" pitchFamily="18" charset="0"/>
                <a:cs typeface="Times New Roman" panose="02020603050405020304" pitchFamily="18" charset="0"/>
              </a:rPr>
              <a:t>: </a:t>
            </a:r>
            <a:r>
              <a:rPr lang="es-ES_tradnl" sz="1600" dirty="0" err="1" smtClean="0">
                <a:solidFill>
                  <a:schemeClr val="tx1"/>
                </a:solidFill>
                <a:latin typeface="Times New Roman" panose="02020603050405020304" pitchFamily="18" charset="0"/>
                <a:cs typeface="Times New Roman" panose="02020603050405020304" pitchFamily="18" charset="0"/>
              </a:rPr>
              <a:t>Xác</a:t>
            </a:r>
            <a:r>
              <a:rPr lang="es-ES_tradnl" sz="1600" dirty="0" smtClean="0">
                <a:solidFill>
                  <a:schemeClr val="tx1"/>
                </a:solidFill>
                <a:latin typeface="Times New Roman" panose="02020603050405020304" pitchFamily="18" charset="0"/>
                <a:cs typeface="Times New Roman" panose="02020603050405020304" pitchFamily="18" charset="0"/>
              </a:rPr>
              <a:t> </a:t>
            </a:r>
            <a:r>
              <a:rPr lang="es-ES_tradnl" sz="1600" dirty="0" err="1" smtClean="0">
                <a:solidFill>
                  <a:schemeClr val="tx1"/>
                </a:solidFill>
                <a:latin typeface="Times New Roman" panose="02020603050405020304" pitchFamily="18" charset="0"/>
                <a:cs typeface="Times New Roman" panose="02020603050405020304" pitchFamily="18" charset="0"/>
              </a:rPr>
              <a:t>thực</a:t>
            </a:r>
            <a:r>
              <a:rPr lang="es-ES_tradnl" sz="1600" dirty="0" smtClean="0">
                <a:solidFill>
                  <a:schemeClr val="tx1"/>
                </a:solidFill>
                <a:latin typeface="Times New Roman" panose="02020603050405020304" pitchFamily="18" charset="0"/>
                <a:cs typeface="Times New Roman" panose="02020603050405020304" pitchFamily="18" charset="0"/>
              </a:rPr>
              <a:t> </a:t>
            </a:r>
            <a:r>
              <a:rPr lang="es-ES_tradnl" sz="1600" dirty="0" err="1" smtClean="0">
                <a:solidFill>
                  <a:schemeClr val="tx1"/>
                </a:solidFill>
                <a:latin typeface="Times New Roman" panose="02020603050405020304" pitchFamily="18" charset="0"/>
                <a:cs typeface="Times New Roman" panose="02020603050405020304" pitchFamily="18" charset="0"/>
              </a:rPr>
              <a:t>và</a:t>
            </a:r>
            <a:r>
              <a:rPr lang="es-ES_tradnl" sz="1600" dirty="0" smtClean="0">
                <a:solidFill>
                  <a:schemeClr val="tx1"/>
                </a:solidFill>
                <a:latin typeface="Times New Roman" panose="02020603050405020304" pitchFamily="18" charset="0"/>
                <a:cs typeface="Times New Roman" panose="02020603050405020304" pitchFamily="18" charset="0"/>
              </a:rPr>
              <a:t> </a:t>
            </a:r>
            <a:r>
              <a:rPr lang="es-ES_tradnl" sz="1600" dirty="0" err="1" smtClean="0">
                <a:solidFill>
                  <a:schemeClr val="tx1"/>
                </a:solidFill>
                <a:latin typeface="Times New Roman" panose="02020603050405020304" pitchFamily="18" charset="0"/>
                <a:cs typeface="Times New Roman" panose="02020603050405020304" pitchFamily="18" charset="0"/>
              </a:rPr>
              <a:t>quản</a:t>
            </a:r>
            <a:r>
              <a:rPr lang="es-ES_tradnl" sz="1600" dirty="0" smtClean="0">
                <a:solidFill>
                  <a:schemeClr val="tx1"/>
                </a:solidFill>
                <a:latin typeface="Times New Roman" panose="02020603050405020304" pitchFamily="18" charset="0"/>
                <a:cs typeface="Times New Roman" panose="02020603050405020304" pitchFamily="18" charset="0"/>
              </a:rPr>
              <a:t> </a:t>
            </a:r>
            <a:r>
              <a:rPr lang="es-ES_tradnl" sz="1600" dirty="0" err="1" smtClean="0">
                <a:solidFill>
                  <a:schemeClr val="tx1"/>
                </a:solidFill>
                <a:latin typeface="Times New Roman" panose="02020603050405020304" pitchFamily="18" charset="0"/>
                <a:cs typeface="Times New Roman" panose="02020603050405020304" pitchFamily="18" charset="0"/>
              </a:rPr>
              <a:t>lý</a:t>
            </a:r>
            <a:r>
              <a:rPr lang="es-ES_tradnl" sz="1600" dirty="0" smtClean="0">
                <a:solidFill>
                  <a:schemeClr val="tx1"/>
                </a:solidFill>
                <a:latin typeface="Times New Roman" panose="02020603050405020304" pitchFamily="18" charset="0"/>
                <a:cs typeface="Times New Roman" panose="02020603050405020304" pitchFamily="18" charset="0"/>
              </a:rPr>
              <a:t> </a:t>
            </a:r>
            <a:r>
              <a:rPr lang="es-ES_tradnl" sz="1600" dirty="0" err="1" smtClean="0">
                <a:solidFill>
                  <a:schemeClr val="tx1"/>
                </a:solidFill>
                <a:latin typeface="Times New Roman" panose="02020603050405020304" pitchFamily="18" charset="0"/>
                <a:cs typeface="Times New Roman" panose="02020603050405020304" pitchFamily="18" charset="0"/>
              </a:rPr>
              <a:t>thông</a:t>
            </a:r>
            <a:r>
              <a:rPr lang="es-ES_tradnl" sz="1600" dirty="0" smtClean="0">
                <a:solidFill>
                  <a:schemeClr val="tx1"/>
                </a:solidFill>
                <a:latin typeface="Times New Roman" panose="02020603050405020304" pitchFamily="18" charset="0"/>
                <a:cs typeface="Times New Roman" panose="02020603050405020304" pitchFamily="18" charset="0"/>
              </a:rPr>
              <a:t> </a:t>
            </a:r>
            <a:r>
              <a:rPr lang="es-ES_tradnl" sz="1600" dirty="0" err="1" smtClean="0">
                <a:solidFill>
                  <a:schemeClr val="tx1"/>
                </a:solidFill>
                <a:latin typeface="Times New Roman" panose="02020603050405020304" pitchFamily="18" charset="0"/>
                <a:cs typeface="Times New Roman" panose="02020603050405020304" pitchFamily="18" charset="0"/>
              </a:rPr>
              <a:t>tin</a:t>
            </a:r>
            <a:endParaRPr lang="en-US" sz="1600" dirty="0">
              <a:solidFill>
                <a:schemeClr val="tx1"/>
              </a:solidFill>
              <a:latin typeface="Times New Roman" panose="02020603050405020304" pitchFamily="18" charset="0"/>
              <a:cs typeface="Times New Roman" panose="02020603050405020304" pitchFamily="18" charset="0"/>
            </a:endParaRPr>
          </a:p>
        </p:txBody>
      </p:sp>
      <p:cxnSp>
        <p:nvCxnSpPr>
          <p:cNvPr id="32" name="Conector recto 31"/>
          <p:cNvCxnSpPr/>
          <p:nvPr/>
        </p:nvCxnSpPr>
        <p:spPr>
          <a:xfrm>
            <a:off x="503238" y="650760"/>
            <a:ext cx="3526502" cy="0"/>
          </a:xfrm>
          <a:prstGeom prst="line">
            <a:avLst/>
          </a:prstGeom>
          <a:ln w="9525">
            <a:solidFill>
              <a:schemeClr val="accent5">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32176" y="323641"/>
            <a:ext cx="2575109" cy="363070"/>
          </a:xfrm>
          <a:prstGeom prst="rect">
            <a:avLst/>
          </a:prstGeom>
          <a:solidFill>
            <a:schemeClr val="bg1"/>
          </a:solidFill>
        </p:spPr>
        <p:txBody>
          <a:bodyPr wrap="square" rtlCol="0">
            <a:spAutoFit/>
          </a:bodyPr>
          <a:lstStyle/>
          <a:p>
            <a:endParaRPr lang="en-US" sz="1200" dirty="0" err="1"/>
          </a:p>
        </p:txBody>
      </p:sp>
      <p:sp>
        <p:nvSpPr>
          <p:cNvPr id="12" name="TextBox 11"/>
          <p:cNvSpPr txBox="1"/>
          <p:nvPr/>
        </p:nvSpPr>
        <p:spPr>
          <a:xfrm>
            <a:off x="503238" y="4706726"/>
            <a:ext cx="2575109" cy="363070"/>
          </a:xfrm>
          <a:prstGeom prst="rect">
            <a:avLst/>
          </a:prstGeom>
          <a:solidFill>
            <a:schemeClr val="bg1"/>
          </a:solidFill>
        </p:spPr>
        <p:txBody>
          <a:bodyPr wrap="square" rtlCol="0">
            <a:spAutoFit/>
          </a:bodyPr>
          <a:lstStyle/>
          <a:p>
            <a:endParaRPr lang="en-US" sz="1200" dirty="0" err="1"/>
          </a:p>
        </p:txBody>
      </p:sp>
      <p:pic>
        <p:nvPicPr>
          <p:cNvPr id="13" name="Picture 12"/>
          <p:cNvPicPr/>
          <p:nvPr/>
        </p:nvPicPr>
        <p:blipFill>
          <a:blip r:embed="rId3"/>
          <a:stretch>
            <a:fillRect/>
          </a:stretch>
        </p:blipFill>
        <p:spPr>
          <a:xfrm>
            <a:off x="1064278" y="1053277"/>
            <a:ext cx="6996716" cy="4016519"/>
          </a:xfrm>
          <a:prstGeom prst="rect">
            <a:avLst/>
          </a:prstGeom>
        </p:spPr>
      </p:pic>
    </p:spTree>
    <p:extLst>
      <p:ext uri="{BB962C8B-B14F-4D97-AF65-F5344CB8AC3E}">
        <p14:creationId xmlns:p14="http://schemas.microsoft.com/office/powerpoint/2010/main" val="6858157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p:cNvSpPr>
            <a:spLocks noGrp="1"/>
          </p:cNvSpPr>
          <p:nvPr>
            <p:ph type="body" sz="quarter" idx="10"/>
          </p:nvPr>
        </p:nvSpPr>
        <p:spPr/>
        <p:txBody>
          <a:bodyPr/>
          <a:lstStyle/>
          <a:p>
            <a:r>
              <a:rPr lang="es-ES_tradnl" dirty="0" smtClean="0"/>
              <a:t>DESIGN</a:t>
            </a:r>
            <a:endParaRPr lang="es-ES_tradnl" dirty="0"/>
          </a:p>
        </p:txBody>
      </p:sp>
      <p:sp>
        <p:nvSpPr>
          <p:cNvPr id="36" name="Marcador de texto 35"/>
          <p:cNvSpPr>
            <a:spLocks noGrp="1"/>
          </p:cNvSpPr>
          <p:nvPr>
            <p:ph type="body" sz="quarter" idx="11"/>
          </p:nvPr>
        </p:nvSpPr>
        <p:spPr>
          <a:xfrm>
            <a:off x="512030" y="660423"/>
            <a:ext cx="8242005" cy="906969"/>
          </a:xfrm>
        </p:spPr>
        <p:txBody>
          <a:bodyPr/>
          <a:lstStyle/>
          <a:p>
            <a:r>
              <a:rPr lang="es-ES_tradnl" sz="2000" dirty="0" err="1" smtClean="0">
                <a:solidFill>
                  <a:schemeClr val="tx1"/>
                </a:solidFill>
                <a:latin typeface="Times New Roman" panose="02020603050405020304" pitchFamily="18" charset="0"/>
                <a:cs typeface="Times New Roman" panose="02020603050405020304" pitchFamily="18" charset="0"/>
              </a:rPr>
              <a:t>Thiết</a:t>
            </a:r>
            <a:r>
              <a:rPr lang="es-ES_tradnl" sz="2000" dirty="0" smtClean="0">
                <a:solidFill>
                  <a:schemeClr val="tx1"/>
                </a:solidFill>
                <a:latin typeface="Times New Roman" panose="02020603050405020304" pitchFamily="18" charset="0"/>
                <a:cs typeface="Times New Roman" panose="02020603050405020304" pitchFamily="18" charset="0"/>
              </a:rPr>
              <a:t> </a:t>
            </a:r>
            <a:r>
              <a:rPr lang="es-ES_tradnl" sz="2000" dirty="0" err="1" smtClean="0">
                <a:solidFill>
                  <a:schemeClr val="tx1"/>
                </a:solidFill>
                <a:latin typeface="Times New Roman" panose="02020603050405020304" pitchFamily="18" charset="0"/>
                <a:cs typeface="Times New Roman" panose="02020603050405020304" pitchFamily="18" charset="0"/>
              </a:rPr>
              <a:t>kế</a:t>
            </a:r>
            <a:r>
              <a:rPr lang="es-ES_tradnl" sz="2000" dirty="0" smtClean="0">
                <a:solidFill>
                  <a:schemeClr val="tx1"/>
                </a:solidFill>
                <a:latin typeface="Times New Roman" panose="02020603050405020304" pitchFamily="18" charset="0"/>
                <a:cs typeface="Times New Roman" panose="02020603050405020304" pitchFamily="18" charset="0"/>
              </a:rPr>
              <a:t>: </a:t>
            </a:r>
            <a:r>
              <a:rPr lang="es-ES_tradnl" sz="2000" dirty="0" err="1" smtClean="0">
                <a:solidFill>
                  <a:schemeClr val="tx1"/>
                </a:solidFill>
                <a:latin typeface="Times New Roman" panose="02020603050405020304" pitchFamily="18" charset="0"/>
                <a:cs typeface="Times New Roman" panose="02020603050405020304" pitchFamily="18" charset="0"/>
              </a:rPr>
              <a:t>Gửi</a:t>
            </a:r>
            <a:r>
              <a:rPr lang="es-ES_tradnl" sz="2000" dirty="0" smtClean="0">
                <a:solidFill>
                  <a:schemeClr val="tx1"/>
                </a:solidFill>
                <a:latin typeface="Times New Roman" panose="02020603050405020304" pitchFamily="18" charset="0"/>
                <a:cs typeface="Times New Roman" panose="02020603050405020304" pitchFamily="18" charset="0"/>
              </a:rPr>
              <a:t> </a:t>
            </a:r>
            <a:r>
              <a:rPr lang="es-ES_tradnl" sz="2000" dirty="0" err="1" smtClean="0">
                <a:solidFill>
                  <a:schemeClr val="tx1"/>
                </a:solidFill>
                <a:latin typeface="Times New Roman" panose="02020603050405020304" pitchFamily="18" charset="0"/>
                <a:cs typeface="Times New Roman" panose="02020603050405020304" pitchFamily="18" charset="0"/>
              </a:rPr>
              <a:t>và</a:t>
            </a:r>
            <a:r>
              <a:rPr lang="es-ES_tradnl" sz="2000" dirty="0" smtClean="0">
                <a:solidFill>
                  <a:schemeClr val="tx1"/>
                </a:solidFill>
                <a:latin typeface="Times New Roman" panose="02020603050405020304" pitchFamily="18" charset="0"/>
                <a:cs typeface="Times New Roman" panose="02020603050405020304" pitchFamily="18" charset="0"/>
              </a:rPr>
              <a:t> </a:t>
            </a:r>
            <a:r>
              <a:rPr lang="es-ES_tradnl" sz="2000" dirty="0" err="1" smtClean="0">
                <a:solidFill>
                  <a:schemeClr val="tx1"/>
                </a:solidFill>
                <a:latin typeface="Times New Roman" panose="02020603050405020304" pitchFamily="18" charset="0"/>
                <a:cs typeface="Times New Roman" panose="02020603050405020304" pitchFamily="18" charset="0"/>
              </a:rPr>
              <a:t>nhận</a:t>
            </a:r>
            <a:r>
              <a:rPr lang="es-ES_tradnl" sz="2000" dirty="0" smtClean="0">
                <a:solidFill>
                  <a:schemeClr val="tx1"/>
                </a:solidFill>
                <a:latin typeface="Times New Roman" panose="02020603050405020304" pitchFamily="18" charset="0"/>
                <a:cs typeface="Times New Roman" panose="02020603050405020304" pitchFamily="18" charset="0"/>
              </a:rPr>
              <a:t> </a:t>
            </a:r>
            <a:r>
              <a:rPr lang="es-ES_tradnl" sz="2000" dirty="0" err="1" smtClean="0">
                <a:solidFill>
                  <a:schemeClr val="tx1"/>
                </a:solidFill>
                <a:latin typeface="Times New Roman" panose="02020603050405020304" pitchFamily="18" charset="0"/>
                <a:cs typeface="Times New Roman" panose="02020603050405020304" pitchFamily="18" charset="0"/>
              </a:rPr>
              <a:t>tin</a:t>
            </a:r>
            <a:r>
              <a:rPr lang="es-ES_tradnl" sz="2000" dirty="0" smtClean="0">
                <a:solidFill>
                  <a:schemeClr val="tx1"/>
                </a:solidFill>
                <a:latin typeface="Times New Roman" panose="02020603050405020304" pitchFamily="18" charset="0"/>
                <a:cs typeface="Times New Roman" panose="02020603050405020304" pitchFamily="18" charset="0"/>
              </a:rPr>
              <a:t> </a:t>
            </a:r>
            <a:r>
              <a:rPr lang="es-ES_tradnl" sz="2000" dirty="0" err="1" smtClean="0">
                <a:solidFill>
                  <a:schemeClr val="tx1"/>
                </a:solidFill>
                <a:latin typeface="Times New Roman" panose="02020603050405020304" pitchFamily="18" charset="0"/>
                <a:cs typeface="Times New Roman" panose="02020603050405020304" pitchFamily="18" charset="0"/>
              </a:rPr>
              <a:t>nhắn</a:t>
            </a:r>
            <a:endParaRPr lang="en-US" sz="2000" dirty="0">
              <a:solidFill>
                <a:schemeClr val="tx1"/>
              </a:solidFill>
              <a:latin typeface="Times New Roman" panose="02020603050405020304" pitchFamily="18" charset="0"/>
              <a:cs typeface="Times New Roman" panose="02020603050405020304" pitchFamily="18" charset="0"/>
            </a:endParaRPr>
          </a:p>
        </p:txBody>
      </p:sp>
      <p:cxnSp>
        <p:nvCxnSpPr>
          <p:cNvPr id="32" name="Conector recto 31"/>
          <p:cNvCxnSpPr/>
          <p:nvPr/>
        </p:nvCxnSpPr>
        <p:spPr>
          <a:xfrm>
            <a:off x="503238" y="650760"/>
            <a:ext cx="3515869" cy="0"/>
          </a:xfrm>
          <a:prstGeom prst="line">
            <a:avLst/>
          </a:prstGeom>
          <a:ln w="9525">
            <a:solidFill>
              <a:schemeClr val="accent5">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32176" y="323641"/>
            <a:ext cx="2575109" cy="363070"/>
          </a:xfrm>
          <a:prstGeom prst="rect">
            <a:avLst/>
          </a:prstGeom>
          <a:solidFill>
            <a:schemeClr val="bg1"/>
          </a:solidFill>
        </p:spPr>
        <p:txBody>
          <a:bodyPr wrap="square" rtlCol="0">
            <a:spAutoFit/>
          </a:bodyPr>
          <a:lstStyle/>
          <a:p>
            <a:endParaRPr lang="en-US" sz="1200" dirty="0" err="1"/>
          </a:p>
        </p:txBody>
      </p:sp>
      <p:sp>
        <p:nvSpPr>
          <p:cNvPr id="12" name="TextBox 11"/>
          <p:cNvSpPr txBox="1"/>
          <p:nvPr/>
        </p:nvSpPr>
        <p:spPr>
          <a:xfrm>
            <a:off x="503238" y="4706726"/>
            <a:ext cx="2575109" cy="363070"/>
          </a:xfrm>
          <a:prstGeom prst="rect">
            <a:avLst/>
          </a:prstGeom>
          <a:solidFill>
            <a:schemeClr val="bg1"/>
          </a:solidFill>
        </p:spPr>
        <p:txBody>
          <a:bodyPr wrap="square" rtlCol="0">
            <a:spAutoFit/>
          </a:bodyPr>
          <a:lstStyle/>
          <a:p>
            <a:endParaRPr lang="en-US" sz="1200" dirty="0" err="1"/>
          </a:p>
        </p:txBody>
      </p:sp>
    </p:spTree>
    <p:extLst>
      <p:ext uri="{BB962C8B-B14F-4D97-AF65-F5344CB8AC3E}">
        <p14:creationId xmlns:p14="http://schemas.microsoft.com/office/powerpoint/2010/main" val="16195384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432176" y="323641"/>
            <a:ext cx="2575109" cy="363070"/>
          </a:xfrm>
          <a:prstGeom prst="rect">
            <a:avLst/>
          </a:prstGeom>
          <a:solidFill>
            <a:schemeClr val="bg1"/>
          </a:solidFill>
        </p:spPr>
        <p:txBody>
          <a:bodyPr wrap="square" rtlCol="0">
            <a:spAutoFit/>
          </a:bodyPr>
          <a:lstStyle/>
          <a:p>
            <a:endParaRPr lang="en-US" sz="1200" dirty="0" err="1"/>
          </a:p>
        </p:txBody>
      </p:sp>
      <p:sp>
        <p:nvSpPr>
          <p:cNvPr id="12" name="TextBox 11"/>
          <p:cNvSpPr txBox="1"/>
          <p:nvPr/>
        </p:nvSpPr>
        <p:spPr>
          <a:xfrm>
            <a:off x="503238" y="4706726"/>
            <a:ext cx="2575109" cy="363070"/>
          </a:xfrm>
          <a:prstGeom prst="rect">
            <a:avLst/>
          </a:prstGeom>
          <a:solidFill>
            <a:schemeClr val="bg1"/>
          </a:solidFill>
        </p:spPr>
        <p:txBody>
          <a:bodyPr wrap="square" rtlCol="0">
            <a:spAutoFit/>
          </a:bodyPr>
          <a:lstStyle/>
          <a:p>
            <a:endParaRPr lang="en-US" sz="1200" dirty="0" err="1"/>
          </a:p>
        </p:txBody>
      </p:sp>
      <p:pic>
        <p:nvPicPr>
          <p:cNvPr id="10" name="Picture 9"/>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13587020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p:cNvSpPr>
            <a:spLocks noGrp="1"/>
          </p:cNvSpPr>
          <p:nvPr>
            <p:ph type="body" sz="quarter" idx="10"/>
          </p:nvPr>
        </p:nvSpPr>
        <p:spPr/>
        <p:txBody>
          <a:bodyPr/>
          <a:lstStyle/>
          <a:p>
            <a:r>
              <a:rPr lang="es-ES_tradnl" dirty="0" smtClean="0"/>
              <a:t>DESIGN</a:t>
            </a:r>
            <a:endParaRPr lang="es-ES_tradnl" dirty="0"/>
          </a:p>
        </p:txBody>
      </p:sp>
      <p:sp>
        <p:nvSpPr>
          <p:cNvPr id="36" name="Marcador de texto 35"/>
          <p:cNvSpPr>
            <a:spLocks noGrp="1"/>
          </p:cNvSpPr>
          <p:nvPr>
            <p:ph type="body" sz="quarter" idx="11"/>
          </p:nvPr>
        </p:nvSpPr>
        <p:spPr>
          <a:xfrm>
            <a:off x="512030" y="660423"/>
            <a:ext cx="8242005" cy="906969"/>
          </a:xfrm>
        </p:spPr>
        <p:txBody>
          <a:bodyPr/>
          <a:lstStyle/>
          <a:p>
            <a:r>
              <a:rPr lang="es-ES_tradnl" sz="2000" dirty="0" err="1" smtClean="0">
                <a:solidFill>
                  <a:schemeClr val="tx1"/>
                </a:solidFill>
                <a:latin typeface="Times New Roman" panose="02020603050405020304" pitchFamily="18" charset="0"/>
                <a:cs typeface="Times New Roman" panose="02020603050405020304" pitchFamily="18" charset="0"/>
              </a:rPr>
              <a:t>Thiết</a:t>
            </a:r>
            <a:r>
              <a:rPr lang="es-ES_tradnl" sz="2000" dirty="0" smtClean="0">
                <a:solidFill>
                  <a:schemeClr val="tx1"/>
                </a:solidFill>
                <a:latin typeface="Times New Roman" panose="02020603050405020304" pitchFamily="18" charset="0"/>
                <a:cs typeface="Times New Roman" panose="02020603050405020304" pitchFamily="18" charset="0"/>
              </a:rPr>
              <a:t> </a:t>
            </a:r>
            <a:r>
              <a:rPr lang="es-ES_tradnl" sz="2000" dirty="0" err="1" smtClean="0">
                <a:solidFill>
                  <a:schemeClr val="tx1"/>
                </a:solidFill>
                <a:latin typeface="Times New Roman" panose="02020603050405020304" pitchFamily="18" charset="0"/>
                <a:cs typeface="Times New Roman" panose="02020603050405020304" pitchFamily="18" charset="0"/>
              </a:rPr>
              <a:t>kế</a:t>
            </a:r>
            <a:r>
              <a:rPr lang="es-ES_tradnl" sz="2000" dirty="0" smtClean="0">
                <a:solidFill>
                  <a:schemeClr val="tx1"/>
                </a:solidFill>
                <a:latin typeface="Times New Roman" panose="02020603050405020304" pitchFamily="18" charset="0"/>
                <a:cs typeface="Times New Roman" panose="02020603050405020304" pitchFamily="18" charset="0"/>
              </a:rPr>
              <a:t>: </a:t>
            </a:r>
            <a:r>
              <a:rPr lang="es-ES_tradnl" sz="2000" dirty="0" err="1" smtClean="0">
                <a:solidFill>
                  <a:schemeClr val="tx1"/>
                </a:solidFill>
                <a:latin typeface="Times New Roman" panose="02020603050405020304" pitchFamily="18" charset="0"/>
                <a:cs typeface="Times New Roman" panose="02020603050405020304" pitchFamily="18" charset="0"/>
              </a:rPr>
              <a:t>Quản</a:t>
            </a:r>
            <a:r>
              <a:rPr lang="es-ES_tradnl" sz="2000" dirty="0" smtClean="0">
                <a:solidFill>
                  <a:schemeClr val="tx1"/>
                </a:solidFill>
                <a:latin typeface="Times New Roman" panose="02020603050405020304" pitchFamily="18" charset="0"/>
                <a:cs typeface="Times New Roman" panose="02020603050405020304" pitchFamily="18" charset="0"/>
              </a:rPr>
              <a:t> </a:t>
            </a:r>
            <a:r>
              <a:rPr lang="es-ES_tradnl" sz="2000" dirty="0" err="1" smtClean="0">
                <a:solidFill>
                  <a:schemeClr val="tx1"/>
                </a:solidFill>
                <a:latin typeface="Times New Roman" panose="02020603050405020304" pitchFamily="18" charset="0"/>
                <a:cs typeface="Times New Roman" panose="02020603050405020304" pitchFamily="18" charset="0"/>
              </a:rPr>
              <a:t>lý</a:t>
            </a:r>
            <a:r>
              <a:rPr lang="es-ES_tradnl" sz="2000" dirty="0" smtClean="0">
                <a:solidFill>
                  <a:schemeClr val="tx1"/>
                </a:solidFill>
                <a:latin typeface="Times New Roman" panose="02020603050405020304" pitchFamily="18" charset="0"/>
                <a:cs typeface="Times New Roman" panose="02020603050405020304" pitchFamily="18" charset="0"/>
              </a:rPr>
              <a:t> </a:t>
            </a:r>
            <a:r>
              <a:rPr lang="es-ES_tradnl" sz="2000" dirty="0" err="1" smtClean="0">
                <a:solidFill>
                  <a:schemeClr val="tx1"/>
                </a:solidFill>
                <a:latin typeface="Times New Roman" panose="02020603050405020304" pitchFamily="18" charset="0"/>
                <a:cs typeface="Times New Roman" panose="02020603050405020304" pitchFamily="18" charset="0"/>
              </a:rPr>
              <a:t>nhóm</a:t>
            </a:r>
            <a:r>
              <a:rPr lang="es-ES_tradnl" sz="2000" dirty="0" smtClean="0">
                <a:solidFill>
                  <a:schemeClr val="tx1"/>
                </a:solidFill>
                <a:latin typeface="Times New Roman" panose="02020603050405020304" pitchFamily="18" charset="0"/>
                <a:cs typeface="Times New Roman" panose="02020603050405020304" pitchFamily="18" charset="0"/>
              </a:rPr>
              <a:t> chat</a:t>
            </a:r>
            <a:endParaRPr lang="en-US" sz="2000" dirty="0">
              <a:solidFill>
                <a:schemeClr val="tx1"/>
              </a:solidFill>
              <a:latin typeface="Times New Roman" panose="02020603050405020304" pitchFamily="18" charset="0"/>
              <a:cs typeface="Times New Roman" panose="02020603050405020304" pitchFamily="18" charset="0"/>
            </a:endParaRPr>
          </a:p>
        </p:txBody>
      </p:sp>
      <p:cxnSp>
        <p:nvCxnSpPr>
          <p:cNvPr id="32" name="Conector recto 31"/>
          <p:cNvCxnSpPr/>
          <p:nvPr/>
        </p:nvCxnSpPr>
        <p:spPr>
          <a:xfrm>
            <a:off x="503238" y="650760"/>
            <a:ext cx="3515869" cy="0"/>
          </a:xfrm>
          <a:prstGeom prst="line">
            <a:avLst/>
          </a:prstGeom>
          <a:ln w="9525">
            <a:solidFill>
              <a:schemeClr val="accent5">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32176" y="323641"/>
            <a:ext cx="2575109" cy="363070"/>
          </a:xfrm>
          <a:prstGeom prst="rect">
            <a:avLst/>
          </a:prstGeom>
          <a:solidFill>
            <a:schemeClr val="bg1"/>
          </a:solidFill>
        </p:spPr>
        <p:txBody>
          <a:bodyPr wrap="square" rtlCol="0">
            <a:spAutoFit/>
          </a:bodyPr>
          <a:lstStyle/>
          <a:p>
            <a:endParaRPr lang="en-US" sz="1200" dirty="0" err="1"/>
          </a:p>
        </p:txBody>
      </p:sp>
      <p:sp>
        <p:nvSpPr>
          <p:cNvPr id="12" name="TextBox 11"/>
          <p:cNvSpPr txBox="1"/>
          <p:nvPr/>
        </p:nvSpPr>
        <p:spPr>
          <a:xfrm>
            <a:off x="503238" y="4706726"/>
            <a:ext cx="2575109" cy="363070"/>
          </a:xfrm>
          <a:prstGeom prst="rect">
            <a:avLst/>
          </a:prstGeom>
          <a:solidFill>
            <a:schemeClr val="bg1"/>
          </a:solidFill>
        </p:spPr>
        <p:txBody>
          <a:bodyPr wrap="square" rtlCol="0">
            <a:spAutoFit/>
          </a:bodyPr>
          <a:lstStyle/>
          <a:p>
            <a:endParaRPr lang="en-US" sz="1200" dirty="0" err="1"/>
          </a:p>
        </p:txBody>
      </p:sp>
      <p:pic>
        <p:nvPicPr>
          <p:cNvPr id="7" name="Picture 6"/>
          <p:cNvPicPr/>
          <p:nvPr/>
        </p:nvPicPr>
        <p:blipFill>
          <a:blip r:embed="rId3"/>
          <a:stretch>
            <a:fillRect/>
          </a:stretch>
        </p:blipFill>
        <p:spPr>
          <a:xfrm>
            <a:off x="1554150" y="1202932"/>
            <a:ext cx="6247853" cy="3524358"/>
          </a:xfrm>
          <a:prstGeom prst="rect">
            <a:avLst/>
          </a:prstGeom>
        </p:spPr>
      </p:pic>
    </p:spTree>
    <p:extLst>
      <p:ext uri="{BB962C8B-B14F-4D97-AF65-F5344CB8AC3E}">
        <p14:creationId xmlns:p14="http://schemas.microsoft.com/office/powerpoint/2010/main" val="826761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p:cNvSpPr>
            <a:spLocks noGrp="1"/>
          </p:cNvSpPr>
          <p:nvPr>
            <p:ph type="body" sz="quarter" idx="10"/>
          </p:nvPr>
        </p:nvSpPr>
        <p:spPr/>
        <p:txBody>
          <a:bodyPr/>
          <a:lstStyle/>
          <a:p>
            <a:r>
              <a:rPr lang="es-ES_tradnl" dirty="0" smtClean="0"/>
              <a:t>DESIGN</a:t>
            </a:r>
            <a:endParaRPr lang="es-ES_tradnl" dirty="0"/>
          </a:p>
        </p:txBody>
      </p:sp>
      <p:sp>
        <p:nvSpPr>
          <p:cNvPr id="36" name="Marcador de texto 35"/>
          <p:cNvSpPr>
            <a:spLocks noGrp="1"/>
          </p:cNvSpPr>
          <p:nvPr>
            <p:ph type="body" sz="quarter" idx="11"/>
          </p:nvPr>
        </p:nvSpPr>
        <p:spPr>
          <a:xfrm>
            <a:off x="512030" y="660423"/>
            <a:ext cx="8242005" cy="906969"/>
          </a:xfrm>
        </p:spPr>
        <p:txBody>
          <a:bodyPr/>
          <a:lstStyle/>
          <a:p>
            <a:r>
              <a:rPr lang="es-ES_tradnl" sz="2000" dirty="0" err="1" smtClean="0">
                <a:solidFill>
                  <a:schemeClr val="tx1"/>
                </a:solidFill>
                <a:latin typeface="Times New Roman" panose="02020603050405020304" pitchFamily="18" charset="0"/>
                <a:cs typeface="Times New Roman" panose="02020603050405020304" pitchFamily="18" charset="0"/>
              </a:rPr>
              <a:t>Thiết</a:t>
            </a:r>
            <a:r>
              <a:rPr lang="es-ES_tradnl" sz="2000" dirty="0" smtClean="0">
                <a:solidFill>
                  <a:schemeClr val="tx1"/>
                </a:solidFill>
                <a:latin typeface="Times New Roman" panose="02020603050405020304" pitchFamily="18" charset="0"/>
                <a:cs typeface="Times New Roman" panose="02020603050405020304" pitchFamily="18" charset="0"/>
              </a:rPr>
              <a:t> </a:t>
            </a:r>
            <a:r>
              <a:rPr lang="es-ES_tradnl" sz="2000" dirty="0" err="1" smtClean="0">
                <a:solidFill>
                  <a:schemeClr val="tx1"/>
                </a:solidFill>
                <a:latin typeface="Times New Roman" panose="02020603050405020304" pitchFamily="18" charset="0"/>
                <a:cs typeface="Times New Roman" panose="02020603050405020304" pitchFamily="18" charset="0"/>
              </a:rPr>
              <a:t>kế</a:t>
            </a:r>
            <a:r>
              <a:rPr lang="es-ES_tradnl" sz="2000" dirty="0" smtClean="0">
                <a:solidFill>
                  <a:schemeClr val="tx1"/>
                </a:solidFill>
                <a:latin typeface="Times New Roman" panose="02020603050405020304" pitchFamily="18" charset="0"/>
                <a:cs typeface="Times New Roman" panose="02020603050405020304" pitchFamily="18" charset="0"/>
              </a:rPr>
              <a:t>: </a:t>
            </a:r>
            <a:r>
              <a:rPr lang="es-ES_tradnl" sz="2000" dirty="0" err="1" smtClean="0">
                <a:solidFill>
                  <a:schemeClr val="tx1"/>
                </a:solidFill>
                <a:latin typeface="Times New Roman" panose="02020603050405020304" pitchFamily="18" charset="0"/>
                <a:cs typeface="Times New Roman" panose="02020603050405020304" pitchFamily="18" charset="0"/>
              </a:rPr>
              <a:t>Quản</a:t>
            </a:r>
            <a:r>
              <a:rPr lang="es-ES_tradnl" sz="2000" dirty="0">
                <a:solidFill>
                  <a:schemeClr val="tx1"/>
                </a:solidFill>
                <a:latin typeface="Times New Roman" panose="02020603050405020304" pitchFamily="18" charset="0"/>
                <a:cs typeface="Times New Roman" panose="02020603050405020304" pitchFamily="18" charset="0"/>
              </a:rPr>
              <a:t> </a:t>
            </a:r>
            <a:r>
              <a:rPr lang="es-ES_tradnl" sz="2000" dirty="0" err="1" smtClean="0">
                <a:solidFill>
                  <a:schemeClr val="tx1"/>
                </a:solidFill>
                <a:latin typeface="Times New Roman" panose="02020603050405020304" pitchFamily="18" charset="0"/>
                <a:cs typeface="Times New Roman" panose="02020603050405020304" pitchFamily="18" charset="0"/>
              </a:rPr>
              <a:t>trị</a:t>
            </a:r>
            <a:r>
              <a:rPr lang="es-ES_tradnl" sz="2000" dirty="0" smtClean="0">
                <a:solidFill>
                  <a:schemeClr val="tx1"/>
                </a:solidFill>
                <a:latin typeface="Times New Roman" panose="02020603050405020304" pitchFamily="18" charset="0"/>
                <a:cs typeface="Times New Roman" panose="02020603050405020304" pitchFamily="18" charset="0"/>
              </a:rPr>
              <a:t> </a:t>
            </a:r>
            <a:r>
              <a:rPr lang="es-ES_tradnl" sz="2000" dirty="0" err="1" smtClean="0">
                <a:solidFill>
                  <a:schemeClr val="tx1"/>
                </a:solidFill>
                <a:latin typeface="Times New Roman" panose="02020603050405020304" pitchFamily="18" charset="0"/>
                <a:cs typeface="Times New Roman" panose="02020603050405020304" pitchFamily="18" charset="0"/>
              </a:rPr>
              <a:t>hệ</a:t>
            </a:r>
            <a:r>
              <a:rPr lang="es-ES_tradnl" sz="2000" dirty="0" smtClean="0">
                <a:solidFill>
                  <a:schemeClr val="tx1"/>
                </a:solidFill>
                <a:latin typeface="Times New Roman" panose="02020603050405020304" pitchFamily="18" charset="0"/>
                <a:cs typeface="Times New Roman" panose="02020603050405020304" pitchFamily="18" charset="0"/>
              </a:rPr>
              <a:t> </a:t>
            </a:r>
            <a:r>
              <a:rPr lang="es-ES_tradnl" sz="2000" dirty="0" err="1" smtClean="0">
                <a:solidFill>
                  <a:schemeClr val="tx1"/>
                </a:solidFill>
                <a:latin typeface="Times New Roman" panose="02020603050405020304" pitchFamily="18" charset="0"/>
                <a:cs typeface="Times New Roman" panose="02020603050405020304" pitchFamily="18" charset="0"/>
              </a:rPr>
              <a:t>thống</a:t>
            </a:r>
            <a:endParaRPr lang="en-US" sz="2000" dirty="0">
              <a:solidFill>
                <a:schemeClr val="tx1"/>
              </a:solidFill>
              <a:latin typeface="Times New Roman" panose="02020603050405020304" pitchFamily="18" charset="0"/>
              <a:cs typeface="Times New Roman" panose="02020603050405020304" pitchFamily="18" charset="0"/>
            </a:endParaRPr>
          </a:p>
        </p:txBody>
      </p:sp>
      <p:cxnSp>
        <p:nvCxnSpPr>
          <p:cNvPr id="32" name="Conector recto 31"/>
          <p:cNvCxnSpPr/>
          <p:nvPr/>
        </p:nvCxnSpPr>
        <p:spPr>
          <a:xfrm>
            <a:off x="503238" y="660423"/>
            <a:ext cx="3515869" cy="0"/>
          </a:xfrm>
          <a:prstGeom prst="line">
            <a:avLst/>
          </a:prstGeom>
          <a:ln w="9525">
            <a:solidFill>
              <a:schemeClr val="accent5">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32176" y="323641"/>
            <a:ext cx="2575109" cy="363070"/>
          </a:xfrm>
          <a:prstGeom prst="rect">
            <a:avLst/>
          </a:prstGeom>
          <a:solidFill>
            <a:schemeClr val="bg1"/>
          </a:solidFill>
        </p:spPr>
        <p:txBody>
          <a:bodyPr wrap="square" rtlCol="0">
            <a:spAutoFit/>
          </a:bodyPr>
          <a:lstStyle/>
          <a:p>
            <a:endParaRPr lang="en-US" sz="1200" dirty="0" err="1"/>
          </a:p>
        </p:txBody>
      </p:sp>
      <p:sp>
        <p:nvSpPr>
          <p:cNvPr id="12" name="TextBox 11"/>
          <p:cNvSpPr txBox="1"/>
          <p:nvPr/>
        </p:nvSpPr>
        <p:spPr>
          <a:xfrm>
            <a:off x="503238" y="4706726"/>
            <a:ext cx="2575109" cy="363070"/>
          </a:xfrm>
          <a:prstGeom prst="rect">
            <a:avLst/>
          </a:prstGeom>
          <a:solidFill>
            <a:schemeClr val="bg1"/>
          </a:solidFill>
        </p:spPr>
        <p:txBody>
          <a:bodyPr wrap="square" rtlCol="0">
            <a:spAutoFit/>
          </a:bodyPr>
          <a:lstStyle/>
          <a:p>
            <a:endParaRPr lang="en-US" sz="1200" dirty="0" err="1"/>
          </a:p>
        </p:txBody>
      </p:sp>
      <p:pic>
        <p:nvPicPr>
          <p:cNvPr id="2" name="Picture 1"/>
          <p:cNvPicPr>
            <a:picLocks noChangeAspect="1"/>
          </p:cNvPicPr>
          <p:nvPr/>
        </p:nvPicPr>
        <p:blipFill>
          <a:blip r:embed="rId3"/>
          <a:stretch>
            <a:fillRect/>
          </a:stretch>
        </p:blipFill>
        <p:spPr>
          <a:xfrm>
            <a:off x="1605134" y="1023493"/>
            <a:ext cx="5625838" cy="3944577"/>
          </a:xfrm>
          <a:prstGeom prst="rect">
            <a:avLst/>
          </a:prstGeom>
        </p:spPr>
      </p:pic>
    </p:spTree>
    <p:extLst>
      <p:ext uri="{BB962C8B-B14F-4D97-AF65-F5344CB8AC3E}">
        <p14:creationId xmlns:p14="http://schemas.microsoft.com/office/powerpoint/2010/main" val="37292617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p:cNvSpPr>
            <a:spLocks noGrp="1"/>
          </p:cNvSpPr>
          <p:nvPr>
            <p:ph type="body" sz="quarter" idx="10"/>
          </p:nvPr>
        </p:nvSpPr>
        <p:spPr/>
        <p:txBody>
          <a:bodyPr/>
          <a:lstStyle/>
          <a:p>
            <a:r>
              <a:rPr lang="es-ES_tradnl" dirty="0" smtClean="0"/>
              <a:t>DESIGN</a:t>
            </a:r>
            <a:endParaRPr lang="es-ES_tradnl" dirty="0"/>
          </a:p>
        </p:txBody>
      </p:sp>
      <p:sp>
        <p:nvSpPr>
          <p:cNvPr id="36" name="Marcador de texto 35"/>
          <p:cNvSpPr>
            <a:spLocks noGrp="1"/>
          </p:cNvSpPr>
          <p:nvPr>
            <p:ph type="body" sz="quarter" idx="11"/>
          </p:nvPr>
        </p:nvSpPr>
        <p:spPr>
          <a:xfrm>
            <a:off x="512030" y="660423"/>
            <a:ext cx="8242005" cy="906969"/>
          </a:xfrm>
        </p:spPr>
        <p:txBody>
          <a:bodyPr/>
          <a:lstStyle/>
          <a:p>
            <a:r>
              <a:rPr lang="es-ES_tradnl" sz="2000" dirty="0" err="1" smtClean="0">
                <a:solidFill>
                  <a:schemeClr val="tx1"/>
                </a:solidFill>
                <a:latin typeface="Times New Roman" panose="02020603050405020304" pitchFamily="18" charset="0"/>
                <a:cs typeface="Times New Roman" panose="02020603050405020304" pitchFamily="18" charset="0"/>
              </a:rPr>
              <a:t>Thiết</a:t>
            </a:r>
            <a:r>
              <a:rPr lang="es-ES_tradnl" sz="2000" dirty="0" smtClean="0">
                <a:solidFill>
                  <a:schemeClr val="tx1"/>
                </a:solidFill>
                <a:latin typeface="Times New Roman" panose="02020603050405020304" pitchFamily="18" charset="0"/>
                <a:cs typeface="Times New Roman" panose="02020603050405020304" pitchFamily="18" charset="0"/>
              </a:rPr>
              <a:t> </a:t>
            </a:r>
            <a:r>
              <a:rPr lang="es-ES_tradnl" sz="2000" dirty="0" err="1" smtClean="0">
                <a:solidFill>
                  <a:schemeClr val="tx1"/>
                </a:solidFill>
                <a:latin typeface="Times New Roman" panose="02020603050405020304" pitchFamily="18" charset="0"/>
                <a:cs typeface="Times New Roman" panose="02020603050405020304" pitchFamily="18" charset="0"/>
              </a:rPr>
              <a:t>kế</a:t>
            </a:r>
            <a:r>
              <a:rPr lang="es-ES_tradnl" sz="2000" dirty="0" smtClean="0">
                <a:solidFill>
                  <a:schemeClr val="tx1"/>
                </a:solidFill>
                <a:latin typeface="Times New Roman" panose="02020603050405020304" pitchFamily="18" charset="0"/>
                <a:cs typeface="Times New Roman" panose="02020603050405020304" pitchFamily="18" charset="0"/>
              </a:rPr>
              <a:t>: </a:t>
            </a:r>
            <a:r>
              <a:rPr lang="es-ES_tradnl" sz="2000" dirty="0" err="1" smtClean="0">
                <a:solidFill>
                  <a:schemeClr val="tx1"/>
                </a:solidFill>
                <a:latin typeface="Times New Roman" panose="02020603050405020304" pitchFamily="18" charset="0"/>
                <a:cs typeface="Times New Roman" panose="02020603050405020304" pitchFamily="18" charset="0"/>
              </a:rPr>
              <a:t>Cơ</a:t>
            </a:r>
            <a:r>
              <a:rPr lang="es-ES_tradnl" sz="2000" dirty="0" smtClean="0">
                <a:solidFill>
                  <a:schemeClr val="tx1"/>
                </a:solidFill>
                <a:latin typeface="Times New Roman" panose="02020603050405020304" pitchFamily="18" charset="0"/>
                <a:cs typeface="Times New Roman" panose="02020603050405020304" pitchFamily="18" charset="0"/>
              </a:rPr>
              <a:t> </a:t>
            </a:r>
            <a:r>
              <a:rPr lang="es-ES_tradnl" sz="2000" dirty="0" err="1" smtClean="0">
                <a:solidFill>
                  <a:schemeClr val="tx1"/>
                </a:solidFill>
                <a:latin typeface="Times New Roman" panose="02020603050405020304" pitchFamily="18" charset="0"/>
                <a:cs typeface="Times New Roman" panose="02020603050405020304" pitchFamily="18" charset="0"/>
              </a:rPr>
              <a:t>sở</a:t>
            </a:r>
            <a:r>
              <a:rPr lang="es-ES_tradnl" sz="2000" dirty="0" smtClean="0">
                <a:solidFill>
                  <a:schemeClr val="tx1"/>
                </a:solidFill>
                <a:latin typeface="Times New Roman" panose="02020603050405020304" pitchFamily="18" charset="0"/>
                <a:cs typeface="Times New Roman" panose="02020603050405020304" pitchFamily="18" charset="0"/>
              </a:rPr>
              <a:t> </a:t>
            </a:r>
            <a:r>
              <a:rPr lang="es-ES_tradnl" sz="2000" dirty="0" err="1" smtClean="0">
                <a:solidFill>
                  <a:schemeClr val="tx1"/>
                </a:solidFill>
                <a:latin typeface="Times New Roman" panose="02020603050405020304" pitchFamily="18" charset="0"/>
                <a:cs typeface="Times New Roman" panose="02020603050405020304" pitchFamily="18" charset="0"/>
              </a:rPr>
              <a:t>dữ</a:t>
            </a:r>
            <a:r>
              <a:rPr lang="es-ES_tradnl" sz="2000" dirty="0" smtClean="0">
                <a:solidFill>
                  <a:schemeClr val="tx1"/>
                </a:solidFill>
                <a:latin typeface="Times New Roman" panose="02020603050405020304" pitchFamily="18" charset="0"/>
                <a:cs typeface="Times New Roman" panose="02020603050405020304" pitchFamily="18" charset="0"/>
              </a:rPr>
              <a:t> </a:t>
            </a:r>
            <a:r>
              <a:rPr lang="es-ES_tradnl" sz="2000" dirty="0" err="1" smtClean="0">
                <a:solidFill>
                  <a:schemeClr val="tx1"/>
                </a:solidFill>
                <a:latin typeface="Times New Roman" panose="02020603050405020304" pitchFamily="18" charset="0"/>
                <a:cs typeface="Times New Roman" panose="02020603050405020304" pitchFamily="18" charset="0"/>
              </a:rPr>
              <a:t>liệu</a:t>
            </a:r>
            <a:endParaRPr lang="en-US" sz="2000" dirty="0">
              <a:solidFill>
                <a:schemeClr val="tx1"/>
              </a:solidFill>
              <a:latin typeface="Times New Roman" panose="02020603050405020304" pitchFamily="18" charset="0"/>
              <a:cs typeface="Times New Roman" panose="02020603050405020304" pitchFamily="18" charset="0"/>
            </a:endParaRPr>
          </a:p>
        </p:txBody>
      </p:sp>
      <p:cxnSp>
        <p:nvCxnSpPr>
          <p:cNvPr id="32" name="Conector recto 31"/>
          <p:cNvCxnSpPr/>
          <p:nvPr/>
        </p:nvCxnSpPr>
        <p:spPr>
          <a:xfrm>
            <a:off x="503238" y="650760"/>
            <a:ext cx="3515869" cy="0"/>
          </a:xfrm>
          <a:prstGeom prst="line">
            <a:avLst/>
          </a:prstGeom>
          <a:ln w="9525">
            <a:solidFill>
              <a:schemeClr val="accent5">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32176" y="323641"/>
            <a:ext cx="2575109" cy="363070"/>
          </a:xfrm>
          <a:prstGeom prst="rect">
            <a:avLst/>
          </a:prstGeom>
          <a:solidFill>
            <a:schemeClr val="bg1"/>
          </a:solidFill>
        </p:spPr>
        <p:txBody>
          <a:bodyPr wrap="square" rtlCol="0">
            <a:spAutoFit/>
          </a:bodyPr>
          <a:lstStyle/>
          <a:p>
            <a:endParaRPr lang="en-US" sz="1200" dirty="0" err="1"/>
          </a:p>
        </p:txBody>
      </p:sp>
      <p:sp>
        <p:nvSpPr>
          <p:cNvPr id="12" name="TextBox 11"/>
          <p:cNvSpPr txBox="1"/>
          <p:nvPr/>
        </p:nvSpPr>
        <p:spPr>
          <a:xfrm>
            <a:off x="503238" y="4706726"/>
            <a:ext cx="2575109" cy="363070"/>
          </a:xfrm>
          <a:prstGeom prst="rect">
            <a:avLst/>
          </a:prstGeom>
          <a:solidFill>
            <a:schemeClr val="bg1"/>
          </a:solidFill>
        </p:spPr>
        <p:txBody>
          <a:bodyPr wrap="square" rtlCol="0">
            <a:spAutoFit/>
          </a:bodyPr>
          <a:lstStyle/>
          <a:p>
            <a:endParaRPr lang="en-US" sz="1200" dirty="0" err="1"/>
          </a:p>
        </p:txBody>
      </p:sp>
      <p:pic>
        <p:nvPicPr>
          <p:cNvPr id="7" name="Picture 6"/>
          <p:cNvPicPr/>
          <p:nvPr/>
        </p:nvPicPr>
        <p:blipFill>
          <a:blip r:embed="rId3"/>
          <a:stretch>
            <a:fillRect/>
          </a:stretch>
        </p:blipFill>
        <p:spPr>
          <a:xfrm>
            <a:off x="1251543" y="1264830"/>
            <a:ext cx="6530724" cy="3544490"/>
          </a:xfrm>
          <a:prstGeom prst="rect">
            <a:avLst/>
          </a:prstGeom>
        </p:spPr>
      </p:pic>
    </p:spTree>
    <p:extLst>
      <p:ext uri="{BB962C8B-B14F-4D97-AF65-F5344CB8AC3E}">
        <p14:creationId xmlns:p14="http://schemas.microsoft.com/office/powerpoint/2010/main" val="228160166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Instagram 01">
      <a:dk1>
        <a:sysClr val="windowText" lastClr="000000"/>
      </a:dk1>
      <a:lt1>
        <a:sysClr val="window" lastClr="FFFFFF"/>
      </a:lt1>
      <a:dk2>
        <a:srgbClr val="202125"/>
      </a:dk2>
      <a:lt2>
        <a:srgbClr val="FFFCFF"/>
      </a:lt2>
      <a:accent1>
        <a:srgbClr val="4B3959"/>
      </a:accent1>
      <a:accent2>
        <a:srgbClr val="42648A"/>
      </a:accent2>
      <a:accent3>
        <a:srgbClr val="A4B2AA"/>
      </a:accent3>
      <a:accent4>
        <a:srgbClr val="DDC99C"/>
      </a:accent4>
      <a:accent5>
        <a:srgbClr val="CF6962"/>
      </a:accent5>
      <a:accent6>
        <a:srgbClr val="70364A"/>
      </a:accent6>
      <a:hlink>
        <a:srgbClr val="0000FF"/>
      </a:hlink>
      <a:folHlink>
        <a:srgbClr val="80008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1200" dirty="0" err="1"/>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Instagram 01">
      <a:dk1>
        <a:sysClr val="windowText" lastClr="000000"/>
      </a:dk1>
      <a:lt1>
        <a:sysClr val="window" lastClr="FFFFFF"/>
      </a:lt1>
      <a:dk2>
        <a:srgbClr val="202125"/>
      </a:dk2>
      <a:lt2>
        <a:srgbClr val="FFFCFF"/>
      </a:lt2>
      <a:accent1>
        <a:srgbClr val="4B3959"/>
      </a:accent1>
      <a:accent2>
        <a:srgbClr val="42648A"/>
      </a:accent2>
      <a:accent3>
        <a:srgbClr val="A4B2AA"/>
      </a:accent3>
      <a:accent4>
        <a:srgbClr val="DDC99C"/>
      </a:accent4>
      <a:accent5>
        <a:srgbClr val="CF6962"/>
      </a:accent5>
      <a:accent6>
        <a:srgbClr val="70364A"/>
      </a:accent6>
      <a:hlink>
        <a:srgbClr val="0000FF"/>
      </a:hlink>
      <a:folHlink>
        <a:srgbClr val="80008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1200" dirty="0" err="1"/>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8262</TotalTime>
  <Words>1215</Words>
  <Application>Microsoft Office PowerPoint</Application>
  <PresentationFormat>On-screen Show (16:9)</PresentationFormat>
  <Paragraphs>74</Paragraphs>
  <Slides>13</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Times New Roman</vt:lpstr>
      <vt:lpstr>Raleway Black</vt:lpstr>
      <vt:lpstr>Calibri Light</vt:lpstr>
      <vt:lpstr>Calibri</vt:lpstr>
      <vt:lpstr>Tema de Office</vt:lpstr>
      <vt:lpstr>1_Tema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Isaac Rivera</dc:creator>
  <cp:lastModifiedBy>Tung</cp:lastModifiedBy>
  <cp:revision>205</cp:revision>
  <dcterms:created xsi:type="dcterms:W3CDTF">2016-05-27T21:17:44Z</dcterms:created>
  <dcterms:modified xsi:type="dcterms:W3CDTF">2019-12-22T13:31:24Z</dcterms:modified>
</cp:coreProperties>
</file>