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0"/>
            <a:ext cx="6407451" cy="1164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536285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CUỐI KỲ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MÔN: CÔNG NGHỆ ĐÁM MÂY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CI/CD Pipeline using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Lớp: 19BITV02</a:t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Hoàng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Việt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Tuấn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b="1" dirty="0"/>
              <a:t/>
            </a:r>
            <a:br>
              <a:rPr lang="vi-VN" b="1" dirty="0"/>
            </a:b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15245"/>
              </p:ext>
            </p:extLst>
          </p:nvPr>
        </p:nvGraphicFramePr>
        <p:xfrm>
          <a:off x="2286977" y="366508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3153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4101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0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1911548384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8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Thành Cơ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1900007999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76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Duy Cương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1911547215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Thiên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Tuấn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1911547105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Thúy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1911548481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7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Phan 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Thiên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1900009380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9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CI-CD là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?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96462"/>
          </a:xfrm>
        </p:spPr>
        <p:txBody>
          <a:bodyPr/>
          <a:lstStyle/>
          <a:p>
            <a:r>
              <a:rPr lang="en-US" dirty="0" smtClean="0"/>
              <a:t>CI: Continuous </a:t>
            </a:r>
            <a:r>
              <a:rPr lang="en-US" dirty="0" smtClean="0"/>
              <a:t>Integration</a:t>
            </a:r>
            <a:endParaRPr lang="en-US" dirty="0" smtClean="0"/>
          </a:p>
          <a:p>
            <a:r>
              <a:rPr lang="en-US" dirty="0" smtClean="0"/>
              <a:t>CD: Continuous Delivery &amp; Continuous Deployment</a:t>
            </a:r>
            <a:endParaRPr lang="en-US" dirty="0"/>
          </a:p>
        </p:txBody>
      </p:sp>
      <p:pic>
        <p:nvPicPr>
          <p:cNvPr id="1026" name="Picture 2" descr="Tìm hiểu về CI/CD - Vietnamese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7" y="3358662"/>
            <a:ext cx="11289250" cy="23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trình CI-CD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I/CD là gì? | Server 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1610285"/>
            <a:ext cx="10957751" cy="4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phí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ích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CI-CD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2047" y="1720334"/>
            <a:ext cx="410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ontinuous Integration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94091"/>
              </p:ext>
            </p:extLst>
          </p:nvPr>
        </p:nvGraphicFramePr>
        <p:xfrm>
          <a:off x="2051051" y="2900158"/>
          <a:ext cx="8128000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671612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2059302"/>
                    </a:ext>
                  </a:extLst>
                </a:gridCol>
              </a:tblGrid>
              <a:tr h="2032327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phí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(Cost)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 server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monitor repository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chính</a:t>
                      </a: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Devs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merge code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thường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xuyên</a:t>
                      </a: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Lợi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ích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(Gain)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bug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kiểm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bug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bản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release sẽ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lượng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phí test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giảm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CI server có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chạy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 team có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nhiều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thời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vào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nghiệp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vụ.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8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phí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ích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CI-CD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2047" y="1720334"/>
            <a:ext cx="410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ontinuous Delivery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65798"/>
              </p:ext>
            </p:extLst>
          </p:nvPr>
        </p:nvGraphicFramePr>
        <p:xfrm>
          <a:off x="2216884" y="2505807"/>
          <a:ext cx="7796334" cy="3931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98167">
                  <a:extLst>
                    <a:ext uri="{9D8B030D-6E8A-4147-A177-3AD203B41FA5}">
                      <a16:colId xmlns:a16="http://schemas.microsoft.com/office/drawing/2014/main" val="3667161275"/>
                    </a:ext>
                  </a:extLst>
                </a:gridCol>
                <a:gridCol w="3898167">
                  <a:extLst>
                    <a:ext uri="{9D8B030D-6E8A-4147-A177-3AD203B41FA5}">
                      <a16:colId xmlns:a16="http://schemas.microsoft.com/office/drawing/2014/main" val="4182059302"/>
                    </a:ext>
                  </a:extLst>
                </a:gridCol>
              </a:tblGrid>
              <a:tr h="2910255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phí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(Cost)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cấu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hình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đúng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gồm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đầy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đu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nguồn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Qúa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trình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deployment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cần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được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động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hóa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sô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trình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biệt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có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chạy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manually.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cần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ràng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việt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xậy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dựng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features,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hoàn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chỉnh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ảnh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hưởng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đến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khách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hàng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Lợi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ích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(Gain)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Deploy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sản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phẩm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rất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Tiến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release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sản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phẩm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thường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xuyên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đẩy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khách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hàng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feedback.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Đối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với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những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sẽ có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áp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8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phí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ích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CI-CD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2047" y="1720334"/>
            <a:ext cx="410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ontinuous Deployment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2590"/>
              </p:ext>
            </p:extLst>
          </p:nvPr>
        </p:nvGraphicFramePr>
        <p:xfrm>
          <a:off x="2051051" y="2900158"/>
          <a:ext cx="8128000" cy="3383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671612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2059302"/>
                    </a:ext>
                  </a:extLst>
                </a:gridCol>
              </a:tblGrid>
              <a:tr h="2032327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phí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(Cost)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lượng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testing sẽ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quyết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định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lượng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bản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release.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Documents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cần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kịp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triển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tính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(features)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cần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được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dõi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tiến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đảm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bảo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sư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phối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hợp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với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bô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phận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(Support, Marketing, PR,…)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Lợi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ích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(Gain)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Qúa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trình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develop sẽ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vì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cần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tạm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dừng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Deploy.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bản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release sẽ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dê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khắc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Khách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hàng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sẽ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thấy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cải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tiến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thường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xuyên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chất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lượng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được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mỗi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ngày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8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nhược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CI-CD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320" y="2546839"/>
            <a:ext cx="8915400" cy="2842846"/>
          </a:xfrm>
        </p:spPr>
        <p:txBody>
          <a:bodyPr>
            <a:norm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có</a:t>
            </a:r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08231" y="1535668"/>
            <a:ext cx="3147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0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CI-CD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774" y="2520462"/>
            <a:ext cx="8915400" cy="3009900"/>
          </a:xfrm>
        </p:spPr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pull request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crash,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4197" y="1905000"/>
            <a:ext cx="1795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Nhược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4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 kết thúc trong PowerPoint đẹp (4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570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Tahoma</vt:lpstr>
      <vt:lpstr>Times New Roman</vt:lpstr>
      <vt:lpstr>Wingdings 3</vt:lpstr>
      <vt:lpstr>Wisp</vt:lpstr>
      <vt:lpstr>PowerPoint Presentation</vt:lpstr>
      <vt:lpstr>CI-CD là gì ? Đâu là sự khác biệt </vt:lpstr>
      <vt:lpstr>Quy trình CI-CD</vt:lpstr>
      <vt:lpstr>Chi phí &amp; Lợi ích của CI-CD</vt:lpstr>
      <vt:lpstr>Chi phí &amp; Lợi ích của CI-CD</vt:lpstr>
      <vt:lpstr>Chi phí &amp; Lợi ích của CI-CD</vt:lpstr>
      <vt:lpstr>Ưu điểm và nhược điểm của CI-CD</vt:lpstr>
      <vt:lpstr>Ưu điểm và nhược điểm của CI-CD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Huy Công</cp:lastModifiedBy>
  <cp:revision>18</cp:revision>
  <dcterms:created xsi:type="dcterms:W3CDTF">2022-09-07T16:05:21Z</dcterms:created>
  <dcterms:modified xsi:type="dcterms:W3CDTF">2022-09-11T01:51:19Z</dcterms:modified>
</cp:coreProperties>
</file>