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9" r:id="rId4"/>
    <p:sldId id="291" r:id="rId5"/>
    <p:sldId id="292" r:id="rId6"/>
    <p:sldId id="293" r:id="rId7"/>
    <p:sldId id="294" r:id="rId8"/>
    <p:sldId id="295" r:id="rId9"/>
    <p:sldId id="297" r:id="rId10"/>
    <p:sldId id="313" r:id="rId11"/>
    <p:sldId id="298" r:id="rId12"/>
    <p:sldId id="299" r:id="rId13"/>
    <p:sldId id="300" r:id="rId14"/>
    <p:sldId id="301" r:id="rId15"/>
    <p:sldId id="314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2" r:id="rId26"/>
  </p:sldIdLst>
  <p:sldSz cx="9144000" cy="5143500" type="screen16x9"/>
  <p:notesSz cx="6858000" cy="9144000"/>
  <p:embeddedFontLst>
    <p:embeddedFont>
      <p:font typeface="Balsamiq Sans" panose="020B0604020202020204" charset="0"/>
      <p:regular r:id="rId28"/>
      <p:bold r:id="rId29"/>
      <p:italic r:id="rId30"/>
      <p:boldItalic r:id="rId31"/>
    </p:embeddedFont>
    <p:embeddedFont>
      <p:font typeface="Bebas Neue" panose="020B0606020202050201" pitchFamily="34" charset="0"/>
      <p:regular r:id="rId32"/>
    </p:embeddedFont>
    <p:embeddedFont>
      <p:font typeface="iCiel Cadena" panose="020B0604020202020204" charset="0"/>
      <p:bold r:id="rId33"/>
    </p:embeddedFont>
    <p:embeddedFont>
      <p:font typeface="Nunito Light" pitchFamily="2" charset="0"/>
      <p:regular r:id="rId34"/>
      <p:italic r:id="rId35"/>
    </p:embeddedFont>
    <p:embeddedFont>
      <p:font typeface="Roboto Condensed Light" panose="02000000000000000000" pitchFamily="2" charset="0"/>
      <p:regular r:id="rId36"/>
      <p:italic r:id="rId37"/>
    </p:embeddedFont>
    <p:embeddedFont>
      <p:font typeface="Space Grotesk" panose="020B0604020202020204" charset="0"/>
      <p:regular r:id="rId38"/>
      <p:bold r:id="rId39"/>
    </p:embeddedFont>
    <p:embeddedFont>
      <p:font typeface="Varela Round" panose="00000500000000000000" pitchFamily="2" charset="-79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F1A03A-F88B-466F-9338-886242D4DCFA}">
  <a:tblStyle styleId="{59F1A03A-F88B-466F-9338-886242D4DC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e88496ea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e88496ea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161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e88496ea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e88496ea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663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e88496ea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e88496ea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842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e88496ea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e88496ea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998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e88496ea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e88496ea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849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e88496ea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e88496ea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884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e88496ea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e88496ea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993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e88496ea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e88496ea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583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e88496ea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e88496ea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787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e88496ea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e88496ea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41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e88496ea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e88496ea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e88496ea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e88496ea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506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e88496ea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e88496ea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557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e88496ea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e88496ea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70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e88496ea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e88496ea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4868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e88496ea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e88496ea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3536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684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e858a7e25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e858a7e257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e88496ea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e88496ea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87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e88496ea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e88496ea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575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e88496ea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e88496ea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880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e88496ea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e88496ea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187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e88496ea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e88496ea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710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e88496ea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e88496ea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09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2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" name="Google Shape;53;p2"/>
          <p:cNvSpPr txBox="1">
            <a:spLocks noGrp="1"/>
          </p:cNvSpPr>
          <p:nvPr>
            <p:ph type="ctrTitle"/>
          </p:nvPr>
        </p:nvSpPr>
        <p:spPr>
          <a:xfrm>
            <a:off x="1240025" y="1953000"/>
            <a:ext cx="6663900" cy="12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subTitle" idx="1"/>
          </p:nvPr>
        </p:nvSpPr>
        <p:spPr>
          <a:xfrm>
            <a:off x="2150687" y="3419100"/>
            <a:ext cx="4842600" cy="4293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11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467" name="Google Shape;467;p11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468" name="Google Shape;468;p11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1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1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1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1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1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1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1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1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1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1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1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1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1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1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1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1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1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1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1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1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1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1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5" name="Google Shape;505;p11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506" name="Google Shape;506;p11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1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1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1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11"/>
          <p:cNvSpPr txBox="1">
            <a:spLocks noGrp="1"/>
          </p:cNvSpPr>
          <p:nvPr>
            <p:ph type="title" hasCustomPrompt="1"/>
          </p:nvPr>
        </p:nvSpPr>
        <p:spPr>
          <a:xfrm>
            <a:off x="2268235" y="1716700"/>
            <a:ext cx="4616100" cy="12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1" name="Google Shape;511;p11"/>
          <p:cNvSpPr txBox="1">
            <a:spLocks noGrp="1"/>
          </p:cNvSpPr>
          <p:nvPr>
            <p:ph type="subTitle" idx="1"/>
          </p:nvPr>
        </p:nvSpPr>
        <p:spPr>
          <a:xfrm>
            <a:off x="2268235" y="3184875"/>
            <a:ext cx="4616100" cy="4638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57" name="Google Shape;57;p3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2398460" y="2558849"/>
            <a:ext cx="4360200" cy="16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title" idx="2" hasCustomPrompt="1"/>
          </p:nvPr>
        </p:nvSpPr>
        <p:spPr>
          <a:xfrm>
            <a:off x="4033610" y="1332401"/>
            <a:ext cx="1089900" cy="118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4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104" name="Google Shape;104;p4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" name="Google Shape;142;p4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143" name="Google Shape;143;p4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" name="Google Shape;147;p4"/>
          <p:cNvGrpSpPr/>
          <p:nvPr/>
        </p:nvGrpSpPr>
        <p:grpSpPr>
          <a:xfrm>
            <a:off x="282969" y="135125"/>
            <a:ext cx="8583906" cy="4681200"/>
            <a:chOff x="282969" y="135125"/>
            <a:chExt cx="8583906" cy="4681200"/>
          </a:xfrm>
        </p:grpSpPr>
        <p:sp>
          <p:nvSpPr>
            <p:cNvPr id="148" name="Google Shape;148;p4"/>
            <p:cNvSpPr/>
            <p:nvPr/>
          </p:nvSpPr>
          <p:spPr>
            <a:xfrm>
              <a:off x="282975" y="618125"/>
              <a:ext cx="8583900" cy="41982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282969" y="135125"/>
              <a:ext cx="8583900" cy="346800"/>
            </a:xfrm>
            <a:prstGeom prst="rect">
              <a:avLst/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282975" y="481925"/>
              <a:ext cx="8583900" cy="13620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" name="Google Shape;151;p4"/>
            <p:cNvGrpSpPr/>
            <p:nvPr/>
          </p:nvGrpSpPr>
          <p:grpSpPr>
            <a:xfrm>
              <a:off x="7873543" y="253492"/>
              <a:ext cx="550286" cy="143252"/>
              <a:chOff x="4742261" y="1255600"/>
              <a:chExt cx="261022" cy="67950"/>
            </a:xfrm>
          </p:grpSpPr>
          <p:sp>
            <p:nvSpPr>
              <p:cNvPr id="152" name="Google Shape;152;p4"/>
              <p:cNvSpPr/>
              <p:nvPr/>
            </p:nvSpPr>
            <p:spPr>
              <a:xfrm>
                <a:off x="4923183" y="1272900"/>
                <a:ext cx="801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1360" fill="none" extrusionOk="0">
                    <a:moveTo>
                      <a:pt x="0" y="1"/>
                    </a:moveTo>
                    <a:lnTo>
                      <a:pt x="1615" y="1359"/>
                    </a:lnTo>
                    <a:lnTo>
                      <a:pt x="3204" y="1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>
                <a:off x="4776211" y="1255600"/>
                <a:ext cx="25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18" fill="none" extrusionOk="0">
                    <a:moveTo>
                      <a:pt x="0" y="1"/>
                    </a:moveTo>
                    <a:lnTo>
                      <a:pt x="0" y="2718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>
                <a:off x="4742261" y="1289575"/>
                <a:ext cx="68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" fill="none" extrusionOk="0">
                    <a:moveTo>
                      <a:pt x="27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Google Shape;155;p4"/>
            <p:cNvSpPr/>
            <p:nvPr/>
          </p:nvSpPr>
          <p:spPr>
            <a:xfrm>
              <a:off x="1380725" y="142600"/>
              <a:ext cx="1506000" cy="339300"/>
            </a:xfrm>
            <a:prstGeom prst="round2SameRect">
              <a:avLst>
                <a:gd name="adj1" fmla="val 31690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1396775" y="376525"/>
              <a:ext cx="1474200" cy="13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4"/>
          <p:cNvSpPr txBox="1">
            <a:spLocks noGrp="1"/>
          </p:cNvSpPr>
          <p:nvPr>
            <p:ph type="body" idx="1"/>
          </p:nvPr>
        </p:nvSpPr>
        <p:spPr>
          <a:xfrm>
            <a:off x="1563975" y="2214444"/>
            <a:ext cx="6015900" cy="19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"/>
          <p:cNvSpPr txBox="1">
            <a:spLocks noGrp="1"/>
          </p:cNvSpPr>
          <p:nvPr>
            <p:ph type="title"/>
          </p:nvPr>
        </p:nvSpPr>
        <p:spPr>
          <a:xfrm>
            <a:off x="1564100" y="953856"/>
            <a:ext cx="60159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5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161" name="Google Shape;161;p5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5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200" name="Google Shape;200;p5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" name="Google Shape;204;p5"/>
          <p:cNvGrpSpPr/>
          <p:nvPr/>
        </p:nvGrpSpPr>
        <p:grpSpPr>
          <a:xfrm>
            <a:off x="282969" y="135125"/>
            <a:ext cx="8583906" cy="4681200"/>
            <a:chOff x="282969" y="135125"/>
            <a:chExt cx="8583906" cy="4681200"/>
          </a:xfrm>
        </p:grpSpPr>
        <p:sp>
          <p:nvSpPr>
            <p:cNvPr id="205" name="Google Shape;205;p5"/>
            <p:cNvSpPr/>
            <p:nvPr/>
          </p:nvSpPr>
          <p:spPr>
            <a:xfrm>
              <a:off x="282975" y="618125"/>
              <a:ext cx="8583900" cy="41982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282969" y="135125"/>
              <a:ext cx="8583900" cy="346800"/>
            </a:xfrm>
            <a:prstGeom prst="rect">
              <a:avLst/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282975" y="481925"/>
              <a:ext cx="8583900" cy="13620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" name="Google Shape;208;p5"/>
            <p:cNvGrpSpPr/>
            <p:nvPr/>
          </p:nvGrpSpPr>
          <p:grpSpPr>
            <a:xfrm>
              <a:off x="7873543" y="253492"/>
              <a:ext cx="550286" cy="143252"/>
              <a:chOff x="4742261" y="1255600"/>
              <a:chExt cx="261022" cy="67950"/>
            </a:xfrm>
          </p:grpSpPr>
          <p:sp>
            <p:nvSpPr>
              <p:cNvPr id="209" name="Google Shape;209;p5"/>
              <p:cNvSpPr/>
              <p:nvPr/>
            </p:nvSpPr>
            <p:spPr>
              <a:xfrm>
                <a:off x="4923183" y="1272900"/>
                <a:ext cx="801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1360" fill="none" extrusionOk="0">
                    <a:moveTo>
                      <a:pt x="0" y="1"/>
                    </a:moveTo>
                    <a:lnTo>
                      <a:pt x="1615" y="1359"/>
                    </a:lnTo>
                    <a:lnTo>
                      <a:pt x="3204" y="1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4776211" y="1255600"/>
                <a:ext cx="25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18" fill="none" extrusionOk="0">
                    <a:moveTo>
                      <a:pt x="0" y="1"/>
                    </a:moveTo>
                    <a:lnTo>
                      <a:pt x="0" y="2718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4742261" y="1289575"/>
                <a:ext cx="68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" fill="none" extrusionOk="0">
                    <a:moveTo>
                      <a:pt x="27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" name="Google Shape;212;p5"/>
            <p:cNvSpPr/>
            <p:nvPr/>
          </p:nvSpPr>
          <p:spPr>
            <a:xfrm>
              <a:off x="1380725" y="142600"/>
              <a:ext cx="1506000" cy="339300"/>
            </a:xfrm>
            <a:prstGeom prst="round2SameRect">
              <a:avLst>
                <a:gd name="adj1" fmla="val 31690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396775" y="376525"/>
              <a:ext cx="1474200" cy="13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5"/>
          <p:cNvSpPr txBox="1">
            <a:spLocks noGrp="1"/>
          </p:cNvSpPr>
          <p:nvPr>
            <p:ph type="subTitle" idx="1"/>
          </p:nvPr>
        </p:nvSpPr>
        <p:spPr>
          <a:xfrm>
            <a:off x="1292095" y="1731129"/>
            <a:ext cx="29076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5" name="Google Shape;215;p5"/>
          <p:cNvSpPr txBox="1">
            <a:spLocks noGrp="1"/>
          </p:cNvSpPr>
          <p:nvPr>
            <p:ph type="subTitle" idx="2"/>
          </p:nvPr>
        </p:nvSpPr>
        <p:spPr>
          <a:xfrm>
            <a:off x="4946970" y="1731129"/>
            <a:ext cx="29076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6" name="Google Shape;216;p5"/>
          <p:cNvSpPr txBox="1">
            <a:spLocks noGrp="1"/>
          </p:cNvSpPr>
          <p:nvPr>
            <p:ph type="subTitle" idx="3"/>
          </p:nvPr>
        </p:nvSpPr>
        <p:spPr>
          <a:xfrm>
            <a:off x="1292095" y="2252579"/>
            <a:ext cx="2907600" cy="18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"/>
          <p:cNvSpPr txBox="1">
            <a:spLocks noGrp="1"/>
          </p:cNvSpPr>
          <p:nvPr>
            <p:ph type="subTitle" idx="4"/>
          </p:nvPr>
        </p:nvSpPr>
        <p:spPr>
          <a:xfrm>
            <a:off x="4946970" y="2252579"/>
            <a:ext cx="2907600" cy="18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9" name="Google Shape;219;p5"/>
          <p:cNvGrpSpPr/>
          <p:nvPr/>
        </p:nvGrpSpPr>
        <p:grpSpPr>
          <a:xfrm rot="878471">
            <a:off x="336075" y="4022416"/>
            <a:ext cx="1671092" cy="634875"/>
            <a:chOff x="-5632325" y="3526950"/>
            <a:chExt cx="2133300" cy="810375"/>
          </a:xfrm>
        </p:grpSpPr>
        <p:sp>
          <p:nvSpPr>
            <p:cNvPr id="220" name="Google Shape;220;p5"/>
            <p:cNvSpPr/>
            <p:nvPr/>
          </p:nvSpPr>
          <p:spPr>
            <a:xfrm>
              <a:off x="-5632325" y="3885600"/>
              <a:ext cx="1158950" cy="118125"/>
            </a:xfrm>
            <a:custGeom>
              <a:avLst/>
              <a:gdLst/>
              <a:ahLst/>
              <a:cxnLst/>
              <a:rect l="l" t="t" r="r" b="b"/>
              <a:pathLst>
                <a:path w="46358" h="4725" extrusionOk="0">
                  <a:moveTo>
                    <a:pt x="44754" y="1490"/>
                  </a:moveTo>
                  <a:cubicBezTo>
                    <a:pt x="44809" y="1518"/>
                    <a:pt x="44864" y="1545"/>
                    <a:pt x="44987" y="1573"/>
                  </a:cubicBezTo>
                  <a:lnTo>
                    <a:pt x="44987" y="1573"/>
                  </a:lnTo>
                  <a:cubicBezTo>
                    <a:pt x="44917" y="1544"/>
                    <a:pt x="44840" y="1516"/>
                    <a:pt x="44754" y="1490"/>
                  </a:cubicBezTo>
                  <a:close/>
                  <a:moveTo>
                    <a:pt x="44987" y="1573"/>
                  </a:moveTo>
                  <a:cubicBezTo>
                    <a:pt x="45000" y="1578"/>
                    <a:pt x="45013" y="1584"/>
                    <a:pt x="45025" y="1589"/>
                  </a:cubicBezTo>
                  <a:lnTo>
                    <a:pt x="45025" y="1589"/>
                  </a:lnTo>
                  <a:cubicBezTo>
                    <a:pt x="45026" y="1587"/>
                    <a:pt x="45026" y="1584"/>
                    <a:pt x="45027" y="1581"/>
                  </a:cubicBezTo>
                  <a:cubicBezTo>
                    <a:pt x="45013" y="1578"/>
                    <a:pt x="45000" y="1576"/>
                    <a:pt x="44987" y="1573"/>
                  </a:cubicBezTo>
                  <a:close/>
                  <a:moveTo>
                    <a:pt x="31501" y="1"/>
                  </a:moveTo>
                  <a:cubicBezTo>
                    <a:pt x="31197" y="122"/>
                    <a:pt x="30825" y="160"/>
                    <a:pt x="30426" y="160"/>
                  </a:cubicBezTo>
                  <a:cubicBezTo>
                    <a:pt x="30027" y="160"/>
                    <a:pt x="29601" y="122"/>
                    <a:pt x="29191" y="92"/>
                  </a:cubicBezTo>
                  <a:cubicBezTo>
                    <a:pt x="28937" y="74"/>
                    <a:pt x="28685" y="61"/>
                    <a:pt x="28446" y="61"/>
                  </a:cubicBezTo>
                  <a:cubicBezTo>
                    <a:pt x="27885" y="61"/>
                    <a:pt x="27392" y="131"/>
                    <a:pt x="27094" y="365"/>
                  </a:cubicBezTo>
                  <a:cubicBezTo>
                    <a:pt x="26902" y="353"/>
                    <a:pt x="26728" y="347"/>
                    <a:pt x="26568" y="347"/>
                  </a:cubicBezTo>
                  <a:cubicBezTo>
                    <a:pt x="25158" y="347"/>
                    <a:pt x="24898" y="798"/>
                    <a:pt x="24024" y="1125"/>
                  </a:cubicBezTo>
                  <a:cubicBezTo>
                    <a:pt x="22534" y="821"/>
                    <a:pt x="25878" y="517"/>
                    <a:pt x="25088" y="213"/>
                  </a:cubicBezTo>
                  <a:cubicBezTo>
                    <a:pt x="25014" y="212"/>
                    <a:pt x="24940" y="212"/>
                    <a:pt x="24866" y="212"/>
                  </a:cubicBezTo>
                  <a:cubicBezTo>
                    <a:pt x="22774" y="212"/>
                    <a:pt x="20575" y="615"/>
                    <a:pt x="18461" y="791"/>
                  </a:cubicBezTo>
                  <a:cubicBezTo>
                    <a:pt x="17945" y="1095"/>
                    <a:pt x="18917" y="1277"/>
                    <a:pt x="17793" y="1429"/>
                  </a:cubicBezTo>
                  <a:cubicBezTo>
                    <a:pt x="18091" y="1266"/>
                    <a:pt x="17784" y="1055"/>
                    <a:pt x="17433" y="1055"/>
                  </a:cubicBezTo>
                  <a:cubicBezTo>
                    <a:pt x="17391" y="1055"/>
                    <a:pt x="17349" y="1058"/>
                    <a:pt x="17306" y="1065"/>
                  </a:cubicBezTo>
                  <a:cubicBezTo>
                    <a:pt x="17762" y="1065"/>
                    <a:pt x="17306" y="1186"/>
                    <a:pt x="17246" y="1277"/>
                  </a:cubicBezTo>
                  <a:lnTo>
                    <a:pt x="17550" y="1277"/>
                  </a:lnTo>
                  <a:cubicBezTo>
                    <a:pt x="17853" y="1855"/>
                    <a:pt x="16030" y="1399"/>
                    <a:pt x="15361" y="1794"/>
                  </a:cubicBezTo>
                  <a:cubicBezTo>
                    <a:pt x="15027" y="1642"/>
                    <a:pt x="15726" y="1733"/>
                    <a:pt x="15787" y="1520"/>
                  </a:cubicBezTo>
                  <a:cubicBezTo>
                    <a:pt x="15726" y="1247"/>
                    <a:pt x="15361" y="943"/>
                    <a:pt x="14328" y="943"/>
                  </a:cubicBezTo>
                  <a:cubicBezTo>
                    <a:pt x="13355" y="1217"/>
                    <a:pt x="12504" y="1247"/>
                    <a:pt x="11592" y="1247"/>
                  </a:cubicBezTo>
                  <a:lnTo>
                    <a:pt x="10255" y="1247"/>
                  </a:lnTo>
                  <a:cubicBezTo>
                    <a:pt x="9799" y="1247"/>
                    <a:pt x="9312" y="1247"/>
                    <a:pt x="8796" y="1338"/>
                  </a:cubicBezTo>
                  <a:cubicBezTo>
                    <a:pt x="8887" y="1551"/>
                    <a:pt x="8279" y="1490"/>
                    <a:pt x="7914" y="1520"/>
                  </a:cubicBezTo>
                  <a:cubicBezTo>
                    <a:pt x="8370" y="1277"/>
                    <a:pt x="7458" y="1095"/>
                    <a:pt x="7033" y="1095"/>
                  </a:cubicBezTo>
                  <a:cubicBezTo>
                    <a:pt x="6516" y="1247"/>
                    <a:pt x="6455" y="1703"/>
                    <a:pt x="5604" y="1703"/>
                  </a:cubicBezTo>
                  <a:lnTo>
                    <a:pt x="6212" y="2098"/>
                  </a:lnTo>
                  <a:cubicBezTo>
                    <a:pt x="6230" y="2100"/>
                    <a:pt x="6250" y="2101"/>
                    <a:pt x="6273" y="2101"/>
                  </a:cubicBezTo>
                  <a:cubicBezTo>
                    <a:pt x="6645" y="2101"/>
                    <a:pt x="7674" y="1880"/>
                    <a:pt x="8218" y="1794"/>
                  </a:cubicBezTo>
                  <a:cubicBezTo>
                    <a:pt x="8309" y="1900"/>
                    <a:pt x="8530" y="1938"/>
                    <a:pt x="8803" y="1938"/>
                  </a:cubicBezTo>
                  <a:cubicBezTo>
                    <a:pt x="9077" y="1938"/>
                    <a:pt x="9403" y="1900"/>
                    <a:pt x="9707" y="1855"/>
                  </a:cubicBezTo>
                  <a:cubicBezTo>
                    <a:pt x="9974" y="1828"/>
                    <a:pt x="10216" y="1796"/>
                    <a:pt x="10400" y="1796"/>
                  </a:cubicBezTo>
                  <a:cubicBezTo>
                    <a:pt x="10636" y="1796"/>
                    <a:pt x="10775" y="1849"/>
                    <a:pt x="10741" y="2037"/>
                  </a:cubicBezTo>
                  <a:lnTo>
                    <a:pt x="10376" y="2007"/>
                  </a:lnTo>
                  <a:cubicBezTo>
                    <a:pt x="10252" y="1992"/>
                    <a:pt x="10134" y="1985"/>
                    <a:pt x="10021" y="1985"/>
                  </a:cubicBezTo>
                  <a:cubicBezTo>
                    <a:pt x="9003" y="1985"/>
                    <a:pt x="8401" y="2554"/>
                    <a:pt x="7306" y="2828"/>
                  </a:cubicBezTo>
                  <a:cubicBezTo>
                    <a:pt x="6303" y="2706"/>
                    <a:pt x="5969" y="2372"/>
                    <a:pt x="5300" y="2159"/>
                  </a:cubicBezTo>
                  <a:cubicBezTo>
                    <a:pt x="5168" y="2144"/>
                    <a:pt x="5052" y="2137"/>
                    <a:pt x="4947" y="2137"/>
                  </a:cubicBezTo>
                  <a:cubicBezTo>
                    <a:pt x="4424" y="2137"/>
                    <a:pt x="4196" y="2306"/>
                    <a:pt x="3841" y="2432"/>
                  </a:cubicBezTo>
                  <a:cubicBezTo>
                    <a:pt x="3636" y="2479"/>
                    <a:pt x="3457" y="2497"/>
                    <a:pt x="3296" y="2497"/>
                  </a:cubicBezTo>
                  <a:cubicBezTo>
                    <a:pt x="2930" y="2497"/>
                    <a:pt x="2656" y="2404"/>
                    <a:pt x="2382" y="2341"/>
                  </a:cubicBezTo>
                  <a:lnTo>
                    <a:pt x="2382" y="2341"/>
                  </a:lnTo>
                  <a:cubicBezTo>
                    <a:pt x="2109" y="2372"/>
                    <a:pt x="2473" y="2432"/>
                    <a:pt x="2260" y="2493"/>
                  </a:cubicBezTo>
                  <a:cubicBezTo>
                    <a:pt x="2093" y="2493"/>
                    <a:pt x="1911" y="2486"/>
                    <a:pt x="1744" y="2486"/>
                  </a:cubicBezTo>
                  <a:cubicBezTo>
                    <a:pt x="1577" y="2486"/>
                    <a:pt x="1425" y="2493"/>
                    <a:pt x="1318" y="2524"/>
                  </a:cubicBezTo>
                  <a:cubicBezTo>
                    <a:pt x="1257" y="2767"/>
                    <a:pt x="1622" y="2797"/>
                    <a:pt x="2017" y="2797"/>
                  </a:cubicBezTo>
                  <a:cubicBezTo>
                    <a:pt x="2301" y="2797"/>
                    <a:pt x="2652" y="2784"/>
                    <a:pt x="2981" y="2784"/>
                  </a:cubicBezTo>
                  <a:cubicBezTo>
                    <a:pt x="3145" y="2784"/>
                    <a:pt x="3304" y="2787"/>
                    <a:pt x="3446" y="2797"/>
                  </a:cubicBezTo>
                  <a:cubicBezTo>
                    <a:pt x="3233" y="2888"/>
                    <a:pt x="3203" y="2949"/>
                    <a:pt x="2899" y="2979"/>
                  </a:cubicBezTo>
                  <a:cubicBezTo>
                    <a:pt x="2848" y="2994"/>
                    <a:pt x="2811" y="3000"/>
                    <a:pt x="2782" y="3000"/>
                  </a:cubicBezTo>
                  <a:cubicBezTo>
                    <a:pt x="2694" y="3000"/>
                    <a:pt x="2694" y="2942"/>
                    <a:pt x="2625" y="2919"/>
                  </a:cubicBezTo>
                  <a:lnTo>
                    <a:pt x="2139" y="3040"/>
                  </a:lnTo>
                  <a:cubicBezTo>
                    <a:pt x="2139" y="3131"/>
                    <a:pt x="2291" y="3375"/>
                    <a:pt x="1653" y="3496"/>
                  </a:cubicBezTo>
                  <a:cubicBezTo>
                    <a:pt x="1501" y="3405"/>
                    <a:pt x="1379" y="3375"/>
                    <a:pt x="1227" y="3283"/>
                  </a:cubicBezTo>
                  <a:cubicBezTo>
                    <a:pt x="589" y="3375"/>
                    <a:pt x="133" y="3587"/>
                    <a:pt x="42" y="3739"/>
                  </a:cubicBezTo>
                  <a:cubicBezTo>
                    <a:pt x="0" y="3842"/>
                    <a:pt x="126" y="3917"/>
                    <a:pt x="457" y="3917"/>
                  </a:cubicBezTo>
                  <a:cubicBezTo>
                    <a:pt x="615" y="3917"/>
                    <a:pt x="820" y="3900"/>
                    <a:pt x="1075" y="3861"/>
                  </a:cubicBezTo>
                  <a:lnTo>
                    <a:pt x="1197" y="3587"/>
                  </a:lnTo>
                  <a:cubicBezTo>
                    <a:pt x="1713" y="3648"/>
                    <a:pt x="2291" y="3679"/>
                    <a:pt x="2838" y="3739"/>
                  </a:cubicBezTo>
                  <a:cubicBezTo>
                    <a:pt x="3081" y="3983"/>
                    <a:pt x="2109" y="4013"/>
                    <a:pt x="2139" y="4286"/>
                  </a:cubicBezTo>
                  <a:cubicBezTo>
                    <a:pt x="1957" y="4590"/>
                    <a:pt x="3294" y="4590"/>
                    <a:pt x="3902" y="4590"/>
                  </a:cubicBezTo>
                  <a:cubicBezTo>
                    <a:pt x="4267" y="4428"/>
                    <a:pt x="3969" y="4374"/>
                    <a:pt x="3596" y="4374"/>
                  </a:cubicBezTo>
                  <a:cubicBezTo>
                    <a:pt x="3409" y="4374"/>
                    <a:pt x="3203" y="4388"/>
                    <a:pt x="3051" y="4408"/>
                  </a:cubicBezTo>
                  <a:cubicBezTo>
                    <a:pt x="3324" y="4195"/>
                    <a:pt x="3598" y="4043"/>
                    <a:pt x="3902" y="3861"/>
                  </a:cubicBezTo>
                  <a:cubicBezTo>
                    <a:pt x="3950" y="3854"/>
                    <a:pt x="4007" y="3850"/>
                    <a:pt x="4066" y="3850"/>
                  </a:cubicBezTo>
                  <a:cubicBezTo>
                    <a:pt x="4272" y="3850"/>
                    <a:pt x="4510" y="3895"/>
                    <a:pt x="4510" y="4013"/>
                  </a:cubicBezTo>
                  <a:cubicBezTo>
                    <a:pt x="4734" y="4125"/>
                    <a:pt x="4544" y="4445"/>
                    <a:pt x="4873" y="4445"/>
                  </a:cubicBezTo>
                  <a:cubicBezTo>
                    <a:pt x="4900" y="4445"/>
                    <a:pt x="4931" y="4443"/>
                    <a:pt x="4966" y="4438"/>
                  </a:cubicBezTo>
                  <a:cubicBezTo>
                    <a:pt x="6334" y="4438"/>
                    <a:pt x="4996" y="3983"/>
                    <a:pt x="6182" y="3891"/>
                  </a:cubicBezTo>
                  <a:cubicBezTo>
                    <a:pt x="5817" y="3466"/>
                    <a:pt x="3902" y="3496"/>
                    <a:pt x="3203" y="3344"/>
                  </a:cubicBezTo>
                  <a:cubicBezTo>
                    <a:pt x="3020" y="3375"/>
                    <a:pt x="2868" y="3375"/>
                    <a:pt x="2686" y="3405"/>
                  </a:cubicBezTo>
                  <a:cubicBezTo>
                    <a:pt x="2412" y="3223"/>
                    <a:pt x="3507" y="3223"/>
                    <a:pt x="2716" y="3192"/>
                  </a:cubicBezTo>
                  <a:cubicBezTo>
                    <a:pt x="3112" y="3041"/>
                    <a:pt x="3590" y="2984"/>
                    <a:pt x="4077" y="2984"/>
                  </a:cubicBezTo>
                  <a:cubicBezTo>
                    <a:pt x="4375" y="2984"/>
                    <a:pt x="4677" y="3006"/>
                    <a:pt x="4966" y="3040"/>
                  </a:cubicBezTo>
                  <a:cubicBezTo>
                    <a:pt x="5726" y="3101"/>
                    <a:pt x="6425" y="3283"/>
                    <a:pt x="6941" y="3466"/>
                  </a:cubicBezTo>
                  <a:cubicBezTo>
                    <a:pt x="6972" y="3709"/>
                    <a:pt x="8036" y="3952"/>
                    <a:pt x="7185" y="4317"/>
                  </a:cubicBezTo>
                  <a:cubicBezTo>
                    <a:pt x="7528" y="4366"/>
                    <a:pt x="7752" y="4494"/>
                    <a:pt x="8145" y="4494"/>
                  </a:cubicBezTo>
                  <a:cubicBezTo>
                    <a:pt x="8239" y="4494"/>
                    <a:pt x="8343" y="4487"/>
                    <a:pt x="8461" y="4469"/>
                  </a:cubicBezTo>
                  <a:cubicBezTo>
                    <a:pt x="9251" y="4226"/>
                    <a:pt x="9859" y="4226"/>
                    <a:pt x="10437" y="4226"/>
                  </a:cubicBezTo>
                  <a:cubicBezTo>
                    <a:pt x="10660" y="4238"/>
                    <a:pt x="10889" y="4251"/>
                    <a:pt x="11128" y="4251"/>
                  </a:cubicBezTo>
                  <a:cubicBezTo>
                    <a:pt x="11476" y="4251"/>
                    <a:pt x="11847" y="4224"/>
                    <a:pt x="12261" y="4135"/>
                  </a:cubicBezTo>
                  <a:cubicBezTo>
                    <a:pt x="12048" y="4104"/>
                    <a:pt x="12321" y="3952"/>
                    <a:pt x="12352" y="3861"/>
                  </a:cubicBezTo>
                  <a:cubicBezTo>
                    <a:pt x="12375" y="3861"/>
                    <a:pt x="12398" y="3860"/>
                    <a:pt x="12420" y="3860"/>
                  </a:cubicBezTo>
                  <a:cubicBezTo>
                    <a:pt x="13996" y="3860"/>
                    <a:pt x="12617" y="4724"/>
                    <a:pt x="13601" y="4724"/>
                  </a:cubicBezTo>
                  <a:cubicBezTo>
                    <a:pt x="13810" y="4724"/>
                    <a:pt x="14127" y="4685"/>
                    <a:pt x="14601" y="4590"/>
                  </a:cubicBezTo>
                  <a:cubicBezTo>
                    <a:pt x="15057" y="4469"/>
                    <a:pt x="15331" y="4317"/>
                    <a:pt x="15148" y="4226"/>
                  </a:cubicBezTo>
                  <a:cubicBezTo>
                    <a:pt x="14886" y="4182"/>
                    <a:pt x="14624" y="4075"/>
                    <a:pt x="14294" y="4075"/>
                  </a:cubicBezTo>
                  <a:cubicBezTo>
                    <a:pt x="14165" y="4075"/>
                    <a:pt x="14025" y="4092"/>
                    <a:pt x="13872" y="4135"/>
                  </a:cubicBezTo>
                  <a:cubicBezTo>
                    <a:pt x="13872" y="4013"/>
                    <a:pt x="12960" y="4135"/>
                    <a:pt x="13477" y="3831"/>
                  </a:cubicBezTo>
                  <a:cubicBezTo>
                    <a:pt x="14723" y="3800"/>
                    <a:pt x="15300" y="3253"/>
                    <a:pt x="16303" y="3253"/>
                  </a:cubicBezTo>
                  <a:lnTo>
                    <a:pt x="16607" y="3040"/>
                  </a:lnTo>
                  <a:cubicBezTo>
                    <a:pt x="16963" y="2985"/>
                    <a:pt x="17764" y="2758"/>
                    <a:pt x="18341" y="2758"/>
                  </a:cubicBezTo>
                  <a:cubicBezTo>
                    <a:pt x="18404" y="2758"/>
                    <a:pt x="18465" y="2761"/>
                    <a:pt x="18522" y="2767"/>
                  </a:cubicBezTo>
                  <a:cubicBezTo>
                    <a:pt x="18573" y="2766"/>
                    <a:pt x="18620" y="2765"/>
                    <a:pt x="18664" y="2765"/>
                  </a:cubicBezTo>
                  <a:cubicBezTo>
                    <a:pt x="19997" y="2765"/>
                    <a:pt x="18430" y="3198"/>
                    <a:pt x="18401" y="3375"/>
                  </a:cubicBezTo>
                  <a:lnTo>
                    <a:pt x="19708" y="3375"/>
                  </a:lnTo>
                  <a:cubicBezTo>
                    <a:pt x="20061" y="3224"/>
                    <a:pt x="20393" y="3174"/>
                    <a:pt x="20710" y="3174"/>
                  </a:cubicBezTo>
                  <a:cubicBezTo>
                    <a:pt x="21332" y="3174"/>
                    <a:pt x="21899" y="3367"/>
                    <a:pt x="22469" y="3367"/>
                  </a:cubicBezTo>
                  <a:cubicBezTo>
                    <a:pt x="22780" y="3367"/>
                    <a:pt x="23093" y="3309"/>
                    <a:pt x="23416" y="3131"/>
                  </a:cubicBezTo>
                  <a:lnTo>
                    <a:pt x="23416" y="3131"/>
                  </a:lnTo>
                  <a:lnTo>
                    <a:pt x="23294" y="3283"/>
                  </a:lnTo>
                  <a:cubicBezTo>
                    <a:pt x="22689" y="3494"/>
                    <a:pt x="23336" y="3727"/>
                    <a:pt x="23836" y="3727"/>
                  </a:cubicBezTo>
                  <a:cubicBezTo>
                    <a:pt x="23914" y="3727"/>
                    <a:pt x="23989" y="3721"/>
                    <a:pt x="24054" y="3709"/>
                  </a:cubicBezTo>
                  <a:lnTo>
                    <a:pt x="24449" y="3557"/>
                  </a:lnTo>
                  <a:cubicBezTo>
                    <a:pt x="25057" y="3010"/>
                    <a:pt x="26942" y="3253"/>
                    <a:pt x="28218" y="3071"/>
                  </a:cubicBezTo>
                  <a:cubicBezTo>
                    <a:pt x="28462" y="3071"/>
                    <a:pt x="28583" y="3192"/>
                    <a:pt x="28370" y="3223"/>
                  </a:cubicBezTo>
                  <a:lnTo>
                    <a:pt x="29738" y="3466"/>
                  </a:lnTo>
                  <a:cubicBezTo>
                    <a:pt x="29873" y="3290"/>
                    <a:pt x="30032" y="3234"/>
                    <a:pt x="30215" y="3234"/>
                  </a:cubicBezTo>
                  <a:cubicBezTo>
                    <a:pt x="30541" y="3234"/>
                    <a:pt x="30943" y="3410"/>
                    <a:pt x="31423" y="3410"/>
                  </a:cubicBezTo>
                  <a:cubicBezTo>
                    <a:pt x="31469" y="3410"/>
                    <a:pt x="31515" y="3409"/>
                    <a:pt x="31562" y="3405"/>
                  </a:cubicBezTo>
                  <a:cubicBezTo>
                    <a:pt x="32109" y="3223"/>
                    <a:pt x="32322" y="3040"/>
                    <a:pt x="33112" y="2919"/>
                  </a:cubicBezTo>
                  <a:cubicBezTo>
                    <a:pt x="34997" y="3435"/>
                    <a:pt x="36212" y="3040"/>
                    <a:pt x="37884" y="3648"/>
                  </a:cubicBezTo>
                  <a:cubicBezTo>
                    <a:pt x="38188" y="3283"/>
                    <a:pt x="39313" y="3283"/>
                    <a:pt x="38492" y="2767"/>
                  </a:cubicBezTo>
                  <a:lnTo>
                    <a:pt x="38492" y="2767"/>
                  </a:lnTo>
                  <a:cubicBezTo>
                    <a:pt x="40286" y="3223"/>
                    <a:pt x="41836" y="3831"/>
                    <a:pt x="43599" y="4165"/>
                  </a:cubicBezTo>
                  <a:cubicBezTo>
                    <a:pt x="43720" y="4135"/>
                    <a:pt x="43872" y="4104"/>
                    <a:pt x="43963" y="4043"/>
                  </a:cubicBezTo>
                  <a:cubicBezTo>
                    <a:pt x="44537" y="3412"/>
                    <a:pt x="46357" y="2185"/>
                    <a:pt x="45025" y="1589"/>
                  </a:cubicBezTo>
                  <a:lnTo>
                    <a:pt x="45025" y="1589"/>
                  </a:lnTo>
                  <a:cubicBezTo>
                    <a:pt x="44961" y="1796"/>
                    <a:pt x="44747" y="1856"/>
                    <a:pt x="44237" y="1946"/>
                  </a:cubicBezTo>
                  <a:cubicBezTo>
                    <a:pt x="43781" y="1794"/>
                    <a:pt x="42687" y="1794"/>
                    <a:pt x="42900" y="1581"/>
                  </a:cubicBezTo>
                  <a:lnTo>
                    <a:pt x="43021" y="1581"/>
                  </a:lnTo>
                  <a:cubicBezTo>
                    <a:pt x="43021" y="1429"/>
                    <a:pt x="42474" y="1065"/>
                    <a:pt x="41866" y="1034"/>
                  </a:cubicBezTo>
                  <a:lnTo>
                    <a:pt x="41866" y="1034"/>
                  </a:lnTo>
                  <a:cubicBezTo>
                    <a:pt x="41714" y="1125"/>
                    <a:pt x="42170" y="1429"/>
                    <a:pt x="41623" y="1551"/>
                  </a:cubicBezTo>
                  <a:cubicBezTo>
                    <a:pt x="40893" y="1520"/>
                    <a:pt x="40012" y="1369"/>
                    <a:pt x="39495" y="1095"/>
                  </a:cubicBezTo>
                  <a:lnTo>
                    <a:pt x="38887" y="1399"/>
                  </a:lnTo>
                  <a:cubicBezTo>
                    <a:pt x="38158" y="1247"/>
                    <a:pt x="38006" y="1065"/>
                    <a:pt x="37520" y="913"/>
                  </a:cubicBezTo>
                  <a:lnTo>
                    <a:pt x="37884" y="791"/>
                  </a:lnTo>
                  <a:cubicBezTo>
                    <a:pt x="37611" y="639"/>
                    <a:pt x="37884" y="365"/>
                    <a:pt x="36972" y="274"/>
                  </a:cubicBezTo>
                  <a:cubicBezTo>
                    <a:pt x="36334" y="365"/>
                    <a:pt x="36212" y="365"/>
                    <a:pt x="35392" y="426"/>
                  </a:cubicBezTo>
                  <a:cubicBezTo>
                    <a:pt x="34419" y="1"/>
                    <a:pt x="32687" y="153"/>
                    <a:pt x="31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-4427625" y="3845325"/>
              <a:ext cx="797900" cy="199400"/>
            </a:xfrm>
            <a:custGeom>
              <a:avLst/>
              <a:gdLst/>
              <a:ahLst/>
              <a:cxnLst/>
              <a:rect l="l" t="t" r="r" b="b"/>
              <a:pathLst>
                <a:path w="31916" h="7976" extrusionOk="0">
                  <a:moveTo>
                    <a:pt x="31916" y="1"/>
                  </a:moveTo>
                  <a:lnTo>
                    <a:pt x="31916" y="1"/>
                  </a:lnTo>
                  <a:cubicBezTo>
                    <a:pt x="31642" y="122"/>
                    <a:pt x="31338" y="274"/>
                    <a:pt x="31034" y="426"/>
                  </a:cubicBezTo>
                  <a:cubicBezTo>
                    <a:pt x="30882" y="517"/>
                    <a:pt x="30730" y="609"/>
                    <a:pt x="30578" y="700"/>
                  </a:cubicBezTo>
                  <a:cubicBezTo>
                    <a:pt x="30426" y="761"/>
                    <a:pt x="30244" y="882"/>
                    <a:pt x="30092" y="943"/>
                  </a:cubicBezTo>
                  <a:cubicBezTo>
                    <a:pt x="30367" y="998"/>
                    <a:pt x="29522" y="1477"/>
                    <a:pt x="29810" y="1477"/>
                  </a:cubicBezTo>
                  <a:cubicBezTo>
                    <a:pt x="29840" y="1477"/>
                    <a:pt x="29883" y="1471"/>
                    <a:pt x="29940" y="1460"/>
                  </a:cubicBezTo>
                  <a:cubicBezTo>
                    <a:pt x="30062" y="1369"/>
                    <a:pt x="30123" y="1308"/>
                    <a:pt x="30244" y="1217"/>
                  </a:cubicBezTo>
                  <a:cubicBezTo>
                    <a:pt x="30518" y="1156"/>
                    <a:pt x="30822" y="1065"/>
                    <a:pt x="31065" y="943"/>
                  </a:cubicBezTo>
                  <a:lnTo>
                    <a:pt x="31065" y="943"/>
                  </a:lnTo>
                  <a:cubicBezTo>
                    <a:pt x="30822" y="1217"/>
                    <a:pt x="30275" y="1521"/>
                    <a:pt x="29788" y="1824"/>
                  </a:cubicBezTo>
                  <a:cubicBezTo>
                    <a:pt x="29302" y="2128"/>
                    <a:pt x="28785" y="2402"/>
                    <a:pt x="28694" y="2676"/>
                  </a:cubicBezTo>
                  <a:cubicBezTo>
                    <a:pt x="28268" y="2828"/>
                    <a:pt x="27964" y="2828"/>
                    <a:pt x="27691" y="2828"/>
                  </a:cubicBezTo>
                  <a:cubicBezTo>
                    <a:pt x="27417" y="2828"/>
                    <a:pt x="27205" y="2736"/>
                    <a:pt x="26931" y="2736"/>
                  </a:cubicBezTo>
                  <a:cubicBezTo>
                    <a:pt x="25685" y="3192"/>
                    <a:pt x="24135" y="3435"/>
                    <a:pt x="23132" y="3983"/>
                  </a:cubicBezTo>
                  <a:cubicBezTo>
                    <a:pt x="22660" y="4162"/>
                    <a:pt x="22321" y="4209"/>
                    <a:pt x="22054" y="4209"/>
                  </a:cubicBezTo>
                  <a:cubicBezTo>
                    <a:pt x="21959" y="4209"/>
                    <a:pt x="21874" y="4203"/>
                    <a:pt x="21794" y="4195"/>
                  </a:cubicBezTo>
                  <a:cubicBezTo>
                    <a:pt x="21490" y="4135"/>
                    <a:pt x="21338" y="4043"/>
                    <a:pt x="21125" y="3922"/>
                  </a:cubicBezTo>
                  <a:cubicBezTo>
                    <a:pt x="20852" y="4074"/>
                    <a:pt x="20426" y="4104"/>
                    <a:pt x="20062" y="4195"/>
                  </a:cubicBezTo>
                  <a:cubicBezTo>
                    <a:pt x="19666" y="4256"/>
                    <a:pt x="19362" y="4347"/>
                    <a:pt x="19271" y="4499"/>
                  </a:cubicBezTo>
                  <a:cubicBezTo>
                    <a:pt x="18694" y="4439"/>
                    <a:pt x="18299" y="4347"/>
                    <a:pt x="17995" y="4195"/>
                  </a:cubicBezTo>
                  <a:cubicBezTo>
                    <a:pt x="17691" y="4043"/>
                    <a:pt x="17478" y="3861"/>
                    <a:pt x="17204" y="3679"/>
                  </a:cubicBezTo>
                  <a:cubicBezTo>
                    <a:pt x="17072" y="3664"/>
                    <a:pt x="16960" y="3657"/>
                    <a:pt x="16865" y="3657"/>
                  </a:cubicBezTo>
                  <a:cubicBezTo>
                    <a:pt x="16369" y="3657"/>
                    <a:pt x="16290" y="3840"/>
                    <a:pt x="15806" y="4043"/>
                  </a:cubicBezTo>
                  <a:cubicBezTo>
                    <a:pt x="14955" y="4043"/>
                    <a:pt x="15046" y="3831"/>
                    <a:pt x="15077" y="3679"/>
                  </a:cubicBezTo>
                  <a:cubicBezTo>
                    <a:pt x="15104" y="3512"/>
                    <a:pt x="15158" y="3371"/>
                    <a:pt x="14425" y="3371"/>
                  </a:cubicBezTo>
                  <a:cubicBezTo>
                    <a:pt x="14356" y="3371"/>
                    <a:pt x="14279" y="3372"/>
                    <a:pt x="14195" y="3375"/>
                  </a:cubicBezTo>
                  <a:cubicBezTo>
                    <a:pt x="14163" y="3373"/>
                    <a:pt x="14129" y="3373"/>
                    <a:pt x="14095" y="3373"/>
                  </a:cubicBezTo>
                  <a:cubicBezTo>
                    <a:pt x="13407" y="3373"/>
                    <a:pt x="12523" y="3660"/>
                    <a:pt x="12523" y="3891"/>
                  </a:cubicBezTo>
                  <a:cubicBezTo>
                    <a:pt x="12159" y="3783"/>
                    <a:pt x="11740" y="3777"/>
                    <a:pt x="11334" y="3777"/>
                  </a:cubicBezTo>
                  <a:cubicBezTo>
                    <a:pt x="11283" y="3777"/>
                    <a:pt x="11232" y="3777"/>
                    <a:pt x="11182" y="3777"/>
                  </a:cubicBezTo>
                  <a:cubicBezTo>
                    <a:pt x="10730" y="3777"/>
                    <a:pt x="10305" y="3770"/>
                    <a:pt x="10001" y="3618"/>
                  </a:cubicBezTo>
                  <a:cubicBezTo>
                    <a:pt x="9657" y="3793"/>
                    <a:pt x="9295" y="3854"/>
                    <a:pt x="8919" y="3854"/>
                  </a:cubicBezTo>
                  <a:cubicBezTo>
                    <a:pt x="8079" y="3854"/>
                    <a:pt x="7170" y="3552"/>
                    <a:pt x="6251" y="3552"/>
                  </a:cubicBezTo>
                  <a:cubicBezTo>
                    <a:pt x="5941" y="3552"/>
                    <a:pt x="5630" y="3587"/>
                    <a:pt x="5320" y="3679"/>
                  </a:cubicBezTo>
                  <a:cubicBezTo>
                    <a:pt x="4847" y="3630"/>
                    <a:pt x="4400" y="3611"/>
                    <a:pt x="3967" y="3611"/>
                  </a:cubicBezTo>
                  <a:cubicBezTo>
                    <a:pt x="2785" y="3611"/>
                    <a:pt x="1702" y="3748"/>
                    <a:pt x="456" y="3770"/>
                  </a:cubicBezTo>
                  <a:cubicBezTo>
                    <a:pt x="0" y="4408"/>
                    <a:pt x="152" y="5107"/>
                    <a:pt x="1064" y="5776"/>
                  </a:cubicBezTo>
                  <a:cubicBezTo>
                    <a:pt x="2554" y="6657"/>
                    <a:pt x="4529" y="7417"/>
                    <a:pt x="6748" y="7873"/>
                  </a:cubicBezTo>
                  <a:cubicBezTo>
                    <a:pt x="7204" y="7752"/>
                    <a:pt x="7660" y="7660"/>
                    <a:pt x="8177" y="7569"/>
                  </a:cubicBezTo>
                  <a:cubicBezTo>
                    <a:pt x="8633" y="7721"/>
                    <a:pt x="9089" y="7843"/>
                    <a:pt x="9575" y="7964"/>
                  </a:cubicBezTo>
                  <a:cubicBezTo>
                    <a:pt x="9757" y="7972"/>
                    <a:pt x="9942" y="7976"/>
                    <a:pt x="10126" y="7976"/>
                  </a:cubicBezTo>
                  <a:cubicBezTo>
                    <a:pt x="10679" y="7976"/>
                    <a:pt x="11232" y="7942"/>
                    <a:pt x="11733" y="7873"/>
                  </a:cubicBezTo>
                  <a:cubicBezTo>
                    <a:pt x="12463" y="7752"/>
                    <a:pt x="13071" y="7600"/>
                    <a:pt x="13526" y="7387"/>
                  </a:cubicBezTo>
                  <a:cubicBezTo>
                    <a:pt x="13800" y="7448"/>
                    <a:pt x="13800" y="7539"/>
                    <a:pt x="14043" y="7569"/>
                  </a:cubicBezTo>
                  <a:cubicBezTo>
                    <a:pt x="14317" y="7508"/>
                    <a:pt x="14712" y="7448"/>
                    <a:pt x="15077" y="7448"/>
                  </a:cubicBezTo>
                  <a:cubicBezTo>
                    <a:pt x="15472" y="7417"/>
                    <a:pt x="15837" y="7387"/>
                    <a:pt x="16110" y="7235"/>
                  </a:cubicBezTo>
                  <a:cubicBezTo>
                    <a:pt x="16748" y="7356"/>
                    <a:pt x="16779" y="7569"/>
                    <a:pt x="17204" y="7752"/>
                  </a:cubicBezTo>
                  <a:cubicBezTo>
                    <a:pt x="18572" y="7417"/>
                    <a:pt x="20517" y="7721"/>
                    <a:pt x="21855" y="7083"/>
                  </a:cubicBezTo>
                  <a:cubicBezTo>
                    <a:pt x="21968" y="7149"/>
                    <a:pt x="22093" y="7177"/>
                    <a:pt x="22227" y="7177"/>
                  </a:cubicBezTo>
                  <a:cubicBezTo>
                    <a:pt x="22527" y="7177"/>
                    <a:pt x="22876" y="7038"/>
                    <a:pt x="23253" y="6870"/>
                  </a:cubicBezTo>
                  <a:cubicBezTo>
                    <a:pt x="23628" y="6706"/>
                    <a:pt x="24038" y="6506"/>
                    <a:pt x="24415" y="6506"/>
                  </a:cubicBezTo>
                  <a:cubicBezTo>
                    <a:pt x="24528" y="6506"/>
                    <a:pt x="24638" y="6524"/>
                    <a:pt x="24742" y="6566"/>
                  </a:cubicBezTo>
                  <a:cubicBezTo>
                    <a:pt x="26323" y="6353"/>
                    <a:pt x="27873" y="5442"/>
                    <a:pt x="28086" y="4894"/>
                  </a:cubicBezTo>
                  <a:lnTo>
                    <a:pt x="28086" y="4894"/>
                  </a:lnTo>
                  <a:cubicBezTo>
                    <a:pt x="28112" y="5000"/>
                    <a:pt x="27865" y="5380"/>
                    <a:pt x="28214" y="5380"/>
                  </a:cubicBezTo>
                  <a:cubicBezTo>
                    <a:pt x="28268" y="5380"/>
                    <a:pt x="28336" y="5371"/>
                    <a:pt x="28420" y="5350"/>
                  </a:cubicBezTo>
                  <a:cubicBezTo>
                    <a:pt x="28542" y="5290"/>
                    <a:pt x="28755" y="5138"/>
                    <a:pt x="28724" y="5107"/>
                  </a:cubicBezTo>
                  <a:cubicBezTo>
                    <a:pt x="28785" y="5046"/>
                    <a:pt x="29089" y="4986"/>
                    <a:pt x="29454" y="4834"/>
                  </a:cubicBezTo>
                  <a:cubicBezTo>
                    <a:pt x="29788" y="4682"/>
                    <a:pt x="30123" y="4499"/>
                    <a:pt x="30275" y="4347"/>
                  </a:cubicBezTo>
                  <a:cubicBezTo>
                    <a:pt x="30396" y="4195"/>
                    <a:pt x="30396" y="4104"/>
                    <a:pt x="30366" y="4104"/>
                  </a:cubicBezTo>
                  <a:cubicBezTo>
                    <a:pt x="30280" y="4119"/>
                    <a:pt x="30206" y="4127"/>
                    <a:pt x="30142" y="4127"/>
                  </a:cubicBezTo>
                  <a:cubicBezTo>
                    <a:pt x="29565" y="4127"/>
                    <a:pt x="29803" y="3539"/>
                    <a:pt x="30214" y="2828"/>
                  </a:cubicBezTo>
                  <a:cubicBezTo>
                    <a:pt x="30426" y="2402"/>
                    <a:pt x="30700" y="1946"/>
                    <a:pt x="30974" y="1521"/>
                  </a:cubicBezTo>
                  <a:cubicBezTo>
                    <a:pt x="31217" y="1095"/>
                    <a:pt x="31430" y="700"/>
                    <a:pt x="31582" y="396"/>
                  </a:cubicBezTo>
                  <a:cubicBezTo>
                    <a:pt x="31673" y="274"/>
                    <a:pt x="31794" y="122"/>
                    <a:pt x="319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-5500050" y="3567200"/>
              <a:ext cx="1163625" cy="118125"/>
            </a:xfrm>
            <a:custGeom>
              <a:avLst/>
              <a:gdLst/>
              <a:ahLst/>
              <a:cxnLst/>
              <a:rect l="l" t="t" r="r" b="b"/>
              <a:pathLst>
                <a:path w="46545" h="4725" extrusionOk="0">
                  <a:moveTo>
                    <a:pt x="31469" y="1"/>
                  </a:moveTo>
                  <a:cubicBezTo>
                    <a:pt x="31165" y="138"/>
                    <a:pt x="30792" y="176"/>
                    <a:pt x="30390" y="176"/>
                  </a:cubicBezTo>
                  <a:cubicBezTo>
                    <a:pt x="29987" y="176"/>
                    <a:pt x="29554" y="138"/>
                    <a:pt x="29128" y="123"/>
                  </a:cubicBezTo>
                  <a:cubicBezTo>
                    <a:pt x="28847" y="91"/>
                    <a:pt x="28561" y="71"/>
                    <a:pt x="28292" y="71"/>
                  </a:cubicBezTo>
                  <a:cubicBezTo>
                    <a:pt x="27777" y="71"/>
                    <a:pt x="27321" y="146"/>
                    <a:pt x="27061" y="366"/>
                  </a:cubicBezTo>
                  <a:cubicBezTo>
                    <a:pt x="26902" y="358"/>
                    <a:pt x="26755" y="355"/>
                    <a:pt x="26618" y="355"/>
                  </a:cubicBezTo>
                  <a:cubicBezTo>
                    <a:pt x="25110" y="355"/>
                    <a:pt x="24881" y="791"/>
                    <a:pt x="23961" y="1126"/>
                  </a:cubicBezTo>
                  <a:cubicBezTo>
                    <a:pt x="22502" y="822"/>
                    <a:pt x="25845" y="518"/>
                    <a:pt x="25025" y="214"/>
                  </a:cubicBezTo>
                  <a:cubicBezTo>
                    <a:pt x="24951" y="213"/>
                    <a:pt x="24877" y="212"/>
                    <a:pt x="24803" y="212"/>
                  </a:cubicBezTo>
                  <a:cubicBezTo>
                    <a:pt x="22711" y="212"/>
                    <a:pt x="20513" y="615"/>
                    <a:pt x="18429" y="791"/>
                  </a:cubicBezTo>
                  <a:cubicBezTo>
                    <a:pt x="17882" y="1095"/>
                    <a:pt x="18885" y="1308"/>
                    <a:pt x="17730" y="1430"/>
                  </a:cubicBezTo>
                  <a:cubicBezTo>
                    <a:pt x="18071" y="1259"/>
                    <a:pt x="17721" y="1062"/>
                    <a:pt x="17326" y="1062"/>
                  </a:cubicBezTo>
                  <a:cubicBezTo>
                    <a:pt x="17299" y="1062"/>
                    <a:pt x="17271" y="1063"/>
                    <a:pt x="17243" y="1065"/>
                  </a:cubicBezTo>
                  <a:cubicBezTo>
                    <a:pt x="17699" y="1065"/>
                    <a:pt x="17243" y="1186"/>
                    <a:pt x="17213" y="1308"/>
                  </a:cubicBezTo>
                  <a:lnTo>
                    <a:pt x="17517" y="1308"/>
                  </a:lnTo>
                  <a:cubicBezTo>
                    <a:pt x="17821" y="1855"/>
                    <a:pt x="15997" y="1399"/>
                    <a:pt x="15298" y="1794"/>
                  </a:cubicBezTo>
                  <a:cubicBezTo>
                    <a:pt x="14964" y="1642"/>
                    <a:pt x="15693" y="1764"/>
                    <a:pt x="15724" y="1521"/>
                  </a:cubicBezTo>
                  <a:cubicBezTo>
                    <a:pt x="15693" y="1247"/>
                    <a:pt x="15298" y="943"/>
                    <a:pt x="14295" y="943"/>
                  </a:cubicBezTo>
                  <a:cubicBezTo>
                    <a:pt x="13292" y="1217"/>
                    <a:pt x="12471" y="1247"/>
                    <a:pt x="11559" y="1247"/>
                  </a:cubicBezTo>
                  <a:lnTo>
                    <a:pt x="10222" y="1247"/>
                  </a:lnTo>
                  <a:cubicBezTo>
                    <a:pt x="9766" y="1247"/>
                    <a:pt x="9280" y="1247"/>
                    <a:pt x="8733" y="1338"/>
                  </a:cubicBezTo>
                  <a:cubicBezTo>
                    <a:pt x="8854" y="1551"/>
                    <a:pt x="8246" y="1490"/>
                    <a:pt x="7851" y="1521"/>
                  </a:cubicBezTo>
                  <a:cubicBezTo>
                    <a:pt x="8337" y="1308"/>
                    <a:pt x="7395" y="1095"/>
                    <a:pt x="7000" y="1095"/>
                  </a:cubicBezTo>
                  <a:cubicBezTo>
                    <a:pt x="6453" y="1247"/>
                    <a:pt x="6423" y="1703"/>
                    <a:pt x="5541" y="1703"/>
                  </a:cubicBezTo>
                  <a:lnTo>
                    <a:pt x="6149" y="2098"/>
                  </a:lnTo>
                  <a:cubicBezTo>
                    <a:pt x="6169" y="2100"/>
                    <a:pt x="6192" y="2101"/>
                    <a:pt x="6219" y="2101"/>
                  </a:cubicBezTo>
                  <a:cubicBezTo>
                    <a:pt x="6602" y="2101"/>
                    <a:pt x="7646" y="1908"/>
                    <a:pt x="8186" y="1794"/>
                  </a:cubicBezTo>
                  <a:cubicBezTo>
                    <a:pt x="8277" y="1901"/>
                    <a:pt x="8489" y="1939"/>
                    <a:pt x="8755" y="1939"/>
                  </a:cubicBezTo>
                  <a:cubicBezTo>
                    <a:pt x="9021" y="1939"/>
                    <a:pt x="9341" y="1901"/>
                    <a:pt x="9644" y="1855"/>
                  </a:cubicBezTo>
                  <a:cubicBezTo>
                    <a:pt x="9901" y="1829"/>
                    <a:pt x="10141" y="1798"/>
                    <a:pt x="10326" y="1798"/>
                  </a:cubicBezTo>
                  <a:cubicBezTo>
                    <a:pt x="10580" y="1798"/>
                    <a:pt x="10731" y="1857"/>
                    <a:pt x="10678" y="2068"/>
                  </a:cubicBezTo>
                  <a:lnTo>
                    <a:pt x="10344" y="2007"/>
                  </a:lnTo>
                  <a:cubicBezTo>
                    <a:pt x="10224" y="1992"/>
                    <a:pt x="10110" y="1986"/>
                    <a:pt x="10001" y="1986"/>
                  </a:cubicBezTo>
                  <a:cubicBezTo>
                    <a:pt x="8975" y="1986"/>
                    <a:pt x="8373" y="2583"/>
                    <a:pt x="7274" y="2858"/>
                  </a:cubicBezTo>
                  <a:cubicBezTo>
                    <a:pt x="6271" y="2706"/>
                    <a:pt x="5936" y="2402"/>
                    <a:pt x="5237" y="2159"/>
                  </a:cubicBezTo>
                  <a:cubicBezTo>
                    <a:pt x="5130" y="2151"/>
                    <a:pt x="5034" y="2147"/>
                    <a:pt x="4946" y="2147"/>
                  </a:cubicBezTo>
                  <a:cubicBezTo>
                    <a:pt x="4385" y="2147"/>
                    <a:pt x="4176" y="2301"/>
                    <a:pt x="3809" y="2433"/>
                  </a:cubicBezTo>
                  <a:cubicBezTo>
                    <a:pt x="3594" y="2479"/>
                    <a:pt x="3412" y="2497"/>
                    <a:pt x="3249" y="2497"/>
                  </a:cubicBezTo>
                  <a:cubicBezTo>
                    <a:pt x="2880" y="2497"/>
                    <a:pt x="2614" y="2405"/>
                    <a:pt x="2319" y="2341"/>
                  </a:cubicBezTo>
                  <a:lnTo>
                    <a:pt x="2319" y="2341"/>
                  </a:lnTo>
                  <a:cubicBezTo>
                    <a:pt x="2046" y="2402"/>
                    <a:pt x="2441" y="2433"/>
                    <a:pt x="2198" y="2493"/>
                  </a:cubicBezTo>
                  <a:cubicBezTo>
                    <a:pt x="2064" y="2493"/>
                    <a:pt x="1925" y="2489"/>
                    <a:pt x="1791" y="2489"/>
                  </a:cubicBezTo>
                  <a:cubicBezTo>
                    <a:pt x="1591" y="2489"/>
                    <a:pt x="1401" y="2499"/>
                    <a:pt x="1255" y="2554"/>
                  </a:cubicBezTo>
                  <a:cubicBezTo>
                    <a:pt x="1225" y="2767"/>
                    <a:pt x="1559" y="2797"/>
                    <a:pt x="1985" y="2797"/>
                  </a:cubicBezTo>
                  <a:cubicBezTo>
                    <a:pt x="2268" y="2797"/>
                    <a:pt x="2606" y="2784"/>
                    <a:pt x="2926" y="2784"/>
                  </a:cubicBezTo>
                  <a:cubicBezTo>
                    <a:pt x="3086" y="2784"/>
                    <a:pt x="3241" y="2787"/>
                    <a:pt x="3383" y="2797"/>
                  </a:cubicBezTo>
                  <a:cubicBezTo>
                    <a:pt x="3201" y="2889"/>
                    <a:pt x="3170" y="2949"/>
                    <a:pt x="2866" y="3010"/>
                  </a:cubicBezTo>
                  <a:cubicBezTo>
                    <a:pt x="2832" y="3014"/>
                    <a:pt x="2804" y="3016"/>
                    <a:pt x="2779" y="3016"/>
                  </a:cubicBezTo>
                  <a:cubicBezTo>
                    <a:pt x="2630" y="3016"/>
                    <a:pt x="2649" y="2945"/>
                    <a:pt x="2623" y="2919"/>
                  </a:cubicBezTo>
                  <a:lnTo>
                    <a:pt x="2137" y="3041"/>
                  </a:lnTo>
                  <a:cubicBezTo>
                    <a:pt x="2137" y="3162"/>
                    <a:pt x="2289" y="3375"/>
                    <a:pt x="1650" y="3496"/>
                  </a:cubicBezTo>
                  <a:cubicBezTo>
                    <a:pt x="1498" y="3405"/>
                    <a:pt x="1377" y="3375"/>
                    <a:pt x="1225" y="3314"/>
                  </a:cubicBezTo>
                  <a:cubicBezTo>
                    <a:pt x="587" y="3375"/>
                    <a:pt x="131" y="3618"/>
                    <a:pt x="39" y="3770"/>
                  </a:cubicBezTo>
                  <a:cubicBezTo>
                    <a:pt x="1" y="3866"/>
                    <a:pt x="109" y="3926"/>
                    <a:pt x="393" y="3926"/>
                  </a:cubicBezTo>
                  <a:cubicBezTo>
                    <a:pt x="558" y="3926"/>
                    <a:pt x="783" y="3906"/>
                    <a:pt x="1073" y="3861"/>
                  </a:cubicBezTo>
                  <a:lnTo>
                    <a:pt x="1194" y="3618"/>
                  </a:lnTo>
                  <a:cubicBezTo>
                    <a:pt x="1711" y="3648"/>
                    <a:pt x="2289" y="3679"/>
                    <a:pt x="2805" y="3770"/>
                  </a:cubicBezTo>
                  <a:cubicBezTo>
                    <a:pt x="3079" y="3983"/>
                    <a:pt x="2106" y="4013"/>
                    <a:pt x="2137" y="4287"/>
                  </a:cubicBezTo>
                  <a:cubicBezTo>
                    <a:pt x="1954" y="4591"/>
                    <a:pt x="3261" y="4591"/>
                    <a:pt x="3869" y="4591"/>
                  </a:cubicBezTo>
                  <a:cubicBezTo>
                    <a:pt x="4288" y="4436"/>
                    <a:pt x="3907" y="4394"/>
                    <a:pt x="3492" y="4394"/>
                  </a:cubicBezTo>
                  <a:cubicBezTo>
                    <a:pt x="3335" y="4394"/>
                    <a:pt x="3174" y="4400"/>
                    <a:pt x="3049" y="4408"/>
                  </a:cubicBezTo>
                  <a:cubicBezTo>
                    <a:pt x="3322" y="4226"/>
                    <a:pt x="3565" y="4074"/>
                    <a:pt x="3869" y="3861"/>
                  </a:cubicBezTo>
                  <a:cubicBezTo>
                    <a:pt x="3924" y="3854"/>
                    <a:pt x="3985" y="3851"/>
                    <a:pt x="4046" y="3851"/>
                  </a:cubicBezTo>
                  <a:cubicBezTo>
                    <a:pt x="4258" y="3851"/>
                    <a:pt x="4477" y="3895"/>
                    <a:pt x="4477" y="4013"/>
                  </a:cubicBezTo>
                  <a:cubicBezTo>
                    <a:pt x="4723" y="4122"/>
                    <a:pt x="4527" y="4452"/>
                    <a:pt x="4815" y="4452"/>
                  </a:cubicBezTo>
                  <a:cubicBezTo>
                    <a:pt x="4848" y="4452"/>
                    <a:pt x="4887" y="4448"/>
                    <a:pt x="4933" y="4439"/>
                  </a:cubicBezTo>
                  <a:cubicBezTo>
                    <a:pt x="6301" y="4439"/>
                    <a:pt x="4994" y="3983"/>
                    <a:pt x="6149" y="3922"/>
                  </a:cubicBezTo>
                  <a:cubicBezTo>
                    <a:pt x="5815" y="3466"/>
                    <a:pt x="3869" y="3496"/>
                    <a:pt x="3201" y="3344"/>
                  </a:cubicBezTo>
                  <a:cubicBezTo>
                    <a:pt x="3018" y="3375"/>
                    <a:pt x="2866" y="3375"/>
                    <a:pt x="2653" y="3405"/>
                  </a:cubicBezTo>
                  <a:cubicBezTo>
                    <a:pt x="2410" y="3223"/>
                    <a:pt x="3505" y="3223"/>
                    <a:pt x="2714" y="3193"/>
                  </a:cubicBezTo>
                  <a:cubicBezTo>
                    <a:pt x="3110" y="3042"/>
                    <a:pt x="3576" y="2984"/>
                    <a:pt x="4054" y="2984"/>
                  </a:cubicBezTo>
                  <a:cubicBezTo>
                    <a:pt x="4347" y="2984"/>
                    <a:pt x="4645" y="3006"/>
                    <a:pt x="4933" y="3041"/>
                  </a:cubicBezTo>
                  <a:cubicBezTo>
                    <a:pt x="5693" y="3101"/>
                    <a:pt x="6423" y="3314"/>
                    <a:pt x="6909" y="3466"/>
                  </a:cubicBezTo>
                  <a:cubicBezTo>
                    <a:pt x="6970" y="3709"/>
                    <a:pt x="8034" y="3952"/>
                    <a:pt x="7182" y="4348"/>
                  </a:cubicBezTo>
                  <a:cubicBezTo>
                    <a:pt x="7524" y="4372"/>
                    <a:pt x="7729" y="4494"/>
                    <a:pt x="8111" y="4494"/>
                  </a:cubicBezTo>
                  <a:cubicBezTo>
                    <a:pt x="8205" y="4494"/>
                    <a:pt x="8309" y="4487"/>
                    <a:pt x="8429" y="4469"/>
                  </a:cubicBezTo>
                  <a:cubicBezTo>
                    <a:pt x="9249" y="4226"/>
                    <a:pt x="9857" y="4226"/>
                    <a:pt x="10404" y="4226"/>
                  </a:cubicBezTo>
                  <a:cubicBezTo>
                    <a:pt x="10640" y="4238"/>
                    <a:pt x="10876" y="4251"/>
                    <a:pt x="11118" y="4251"/>
                  </a:cubicBezTo>
                  <a:cubicBezTo>
                    <a:pt x="11469" y="4251"/>
                    <a:pt x="11832" y="4225"/>
                    <a:pt x="12228" y="4135"/>
                  </a:cubicBezTo>
                  <a:cubicBezTo>
                    <a:pt x="12046" y="4104"/>
                    <a:pt x="12319" y="3952"/>
                    <a:pt x="12350" y="3892"/>
                  </a:cubicBezTo>
                  <a:cubicBezTo>
                    <a:pt x="12396" y="3890"/>
                    <a:pt x="12439" y="3890"/>
                    <a:pt x="12480" y="3890"/>
                  </a:cubicBezTo>
                  <a:cubicBezTo>
                    <a:pt x="13931" y="3890"/>
                    <a:pt x="12621" y="4725"/>
                    <a:pt x="13595" y="4725"/>
                  </a:cubicBezTo>
                  <a:cubicBezTo>
                    <a:pt x="13806" y="4725"/>
                    <a:pt x="14124" y="4686"/>
                    <a:pt x="14599" y="4591"/>
                  </a:cubicBezTo>
                  <a:cubicBezTo>
                    <a:pt x="15055" y="4469"/>
                    <a:pt x="15328" y="4348"/>
                    <a:pt x="15116" y="4226"/>
                  </a:cubicBezTo>
                  <a:cubicBezTo>
                    <a:pt x="14875" y="4182"/>
                    <a:pt x="14619" y="4076"/>
                    <a:pt x="14291" y="4076"/>
                  </a:cubicBezTo>
                  <a:cubicBezTo>
                    <a:pt x="14163" y="4076"/>
                    <a:pt x="14023" y="4092"/>
                    <a:pt x="13869" y="4135"/>
                  </a:cubicBezTo>
                  <a:cubicBezTo>
                    <a:pt x="13869" y="4044"/>
                    <a:pt x="12958" y="4135"/>
                    <a:pt x="13444" y="3831"/>
                  </a:cubicBezTo>
                  <a:cubicBezTo>
                    <a:pt x="14721" y="3800"/>
                    <a:pt x="15268" y="3284"/>
                    <a:pt x="16301" y="3284"/>
                  </a:cubicBezTo>
                  <a:lnTo>
                    <a:pt x="16605" y="3041"/>
                  </a:lnTo>
                  <a:cubicBezTo>
                    <a:pt x="16964" y="3013"/>
                    <a:pt x="17776" y="2759"/>
                    <a:pt x="18355" y="2759"/>
                  </a:cubicBezTo>
                  <a:cubicBezTo>
                    <a:pt x="18413" y="2759"/>
                    <a:pt x="18468" y="2761"/>
                    <a:pt x="18520" y="2767"/>
                  </a:cubicBezTo>
                  <a:cubicBezTo>
                    <a:pt x="18571" y="2766"/>
                    <a:pt x="18618" y="2766"/>
                    <a:pt x="18662" y="2766"/>
                  </a:cubicBezTo>
                  <a:cubicBezTo>
                    <a:pt x="19995" y="2766"/>
                    <a:pt x="18428" y="3198"/>
                    <a:pt x="18398" y="3375"/>
                  </a:cubicBezTo>
                  <a:lnTo>
                    <a:pt x="19675" y="3375"/>
                  </a:lnTo>
                  <a:cubicBezTo>
                    <a:pt x="20035" y="3225"/>
                    <a:pt x="20370" y="3175"/>
                    <a:pt x="20690" y="3175"/>
                  </a:cubicBezTo>
                  <a:cubicBezTo>
                    <a:pt x="21336" y="3175"/>
                    <a:pt x="21917" y="3379"/>
                    <a:pt x="22502" y="3379"/>
                  </a:cubicBezTo>
                  <a:cubicBezTo>
                    <a:pt x="22802" y="3379"/>
                    <a:pt x="23103" y="3325"/>
                    <a:pt x="23414" y="3162"/>
                  </a:cubicBezTo>
                  <a:lnTo>
                    <a:pt x="23414" y="3162"/>
                  </a:lnTo>
                  <a:lnTo>
                    <a:pt x="23292" y="3314"/>
                  </a:lnTo>
                  <a:cubicBezTo>
                    <a:pt x="22662" y="3498"/>
                    <a:pt x="23325" y="3727"/>
                    <a:pt x="23831" y="3727"/>
                  </a:cubicBezTo>
                  <a:cubicBezTo>
                    <a:pt x="23910" y="3727"/>
                    <a:pt x="23986" y="3722"/>
                    <a:pt x="24052" y="3709"/>
                  </a:cubicBezTo>
                  <a:lnTo>
                    <a:pt x="24447" y="3588"/>
                  </a:lnTo>
                  <a:cubicBezTo>
                    <a:pt x="25055" y="3010"/>
                    <a:pt x="26940" y="3284"/>
                    <a:pt x="28186" y="3071"/>
                  </a:cubicBezTo>
                  <a:cubicBezTo>
                    <a:pt x="28459" y="3071"/>
                    <a:pt x="28581" y="3193"/>
                    <a:pt x="28338" y="3223"/>
                  </a:cubicBezTo>
                  <a:lnTo>
                    <a:pt x="29706" y="3466"/>
                  </a:lnTo>
                  <a:cubicBezTo>
                    <a:pt x="29850" y="3290"/>
                    <a:pt x="30016" y="3234"/>
                    <a:pt x="30203" y="3234"/>
                  </a:cubicBezTo>
                  <a:cubicBezTo>
                    <a:pt x="30535" y="3234"/>
                    <a:pt x="30932" y="3410"/>
                    <a:pt x="31396" y="3410"/>
                  </a:cubicBezTo>
                  <a:cubicBezTo>
                    <a:pt x="31440" y="3410"/>
                    <a:pt x="31484" y="3409"/>
                    <a:pt x="31529" y="3405"/>
                  </a:cubicBezTo>
                  <a:cubicBezTo>
                    <a:pt x="32107" y="3223"/>
                    <a:pt x="32289" y="3041"/>
                    <a:pt x="33110" y="2919"/>
                  </a:cubicBezTo>
                  <a:cubicBezTo>
                    <a:pt x="34995" y="3466"/>
                    <a:pt x="36210" y="3041"/>
                    <a:pt x="37882" y="3648"/>
                  </a:cubicBezTo>
                  <a:cubicBezTo>
                    <a:pt x="38186" y="3314"/>
                    <a:pt x="39280" y="3314"/>
                    <a:pt x="38490" y="2767"/>
                  </a:cubicBezTo>
                  <a:lnTo>
                    <a:pt x="38490" y="2767"/>
                  </a:lnTo>
                  <a:cubicBezTo>
                    <a:pt x="40283" y="3223"/>
                    <a:pt x="41834" y="3831"/>
                    <a:pt x="43596" y="4165"/>
                  </a:cubicBezTo>
                  <a:cubicBezTo>
                    <a:pt x="43688" y="4135"/>
                    <a:pt x="43840" y="4104"/>
                    <a:pt x="43961" y="4074"/>
                  </a:cubicBezTo>
                  <a:cubicBezTo>
                    <a:pt x="44539" y="3375"/>
                    <a:pt x="46545" y="2068"/>
                    <a:pt x="44721" y="1490"/>
                  </a:cubicBezTo>
                  <a:lnTo>
                    <a:pt x="44721" y="1490"/>
                  </a:lnTo>
                  <a:cubicBezTo>
                    <a:pt x="44752" y="1521"/>
                    <a:pt x="44843" y="1551"/>
                    <a:pt x="44995" y="1612"/>
                  </a:cubicBezTo>
                  <a:cubicBezTo>
                    <a:pt x="44904" y="1794"/>
                    <a:pt x="44721" y="1855"/>
                    <a:pt x="44174" y="1946"/>
                  </a:cubicBezTo>
                  <a:cubicBezTo>
                    <a:pt x="43718" y="1794"/>
                    <a:pt x="42624" y="1794"/>
                    <a:pt x="42867" y="1612"/>
                  </a:cubicBezTo>
                  <a:lnTo>
                    <a:pt x="42958" y="1612"/>
                  </a:lnTo>
                  <a:cubicBezTo>
                    <a:pt x="42958" y="1460"/>
                    <a:pt x="42441" y="1065"/>
                    <a:pt x="41834" y="1034"/>
                  </a:cubicBezTo>
                  <a:lnTo>
                    <a:pt x="41834" y="1034"/>
                  </a:lnTo>
                  <a:cubicBezTo>
                    <a:pt x="41682" y="1156"/>
                    <a:pt x="42138" y="1460"/>
                    <a:pt x="41560" y="1551"/>
                  </a:cubicBezTo>
                  <a:cubicBezTo>
                    <a:pt x="40830" y="1521"/>
                    <a:pt x="39979" y="1369"/>
                    <a:pt x="39432" y="1095"/>
                  </a:cubicBezTo>
                  <a:lnTo>
                    <a:pt x="38824" y="1399"/>
                  </a:lnTo>
                  <a:cubicBezTo>
                    <a:pt x="38095" y="1247"/>
                    <a:pt x="37943" y="1065"/>
                    <a:pt x="37457" y="913"/>
                  </a:cubicBezTo>
                  <a:lnTo>
                    <a:pt x="37852" y="791"/>
                  </a:lnTo>
                  <a:cubicBezTo>
                    <a:pt x="37578" y="639"/>
                    <a:pt x="37852" y="366"/>
                    <a:pt x="36940" y="275"/>
                  </a:cubicBezTo>
                  <a:cubicBezTo>
                    <a:pt x="36271" y="396"/>
                    <a:pt x="36180" y="396"/>
                    <a:pt x="35329" y="427"/>
                  </a:cubicBezTo>
                  <a:cubicBezTo>
                    <a:pt x="34387" y="1"/>
                    <a:pt x="32624" y="153"/>
                    <a:pt x="31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-4295400" y="3526950"/>
              <a:ext cx="796375" cy="199400"/>
            </a:xfrm>
            <a:custGeom>
              <a:avLst/>
              <a:gdLst/>
              <a:ahLst/>
              <a:cxnLst/>
              <a:rect l="l" t="t" r="r" b="b"/>
              <a:pathLst>
                <a:path w="31855" h="7976" extrusionOk="0">
                  <a:moveTo>
                    <a:pt x="31855" y="0"/>
                  </a:moveTo>
                  <a:cubicBezTo>
                    <a:pt x="31612" y="122"/>
                    <a:pt x="31308" y="274"/>
                    <a:pt x="31004" y="426"/>
                  </a:cubicBezTo>
                  <a:cubicBezTo>
                    <a:pt x="30852" y="517"/>
                    <a:pt x="30700" y="608"/>
                    <a:pt x="30548" y="699"/>
                  </a:cubicBezTo>
                  <a:cubicBezTo>
                    <a:pt x="30396" y="760"/>
                    <a:pt x="30183" y="881"/>
                    <a:pt x="30031" y="973"/>
                  </a:cubicBezTo>
                  <a:cubicBezTo>
                    <a:pt x="30306" y="1000"/>
                    <a:pt x="29461" y="1476"/>
                    <a:pt x="29749" y="1476"/>
                  </a:cubicBezTo>
                  <a:cubicBezTo>
                    <a:pt x="29779" y="1476"/>
                    <a:pt x="29821" y="1471"/>
                    <a:pt x="29879" y="1459"/>
                  </a:cubicBezTo>
                  <a:cubicBezTo>
                    <a:pt x="30001" y="1368"/>
                    <a:pt x="30092" y="1307"/>
                    <a:pt x="30183" y="1216"/>
                  </a:cubicBezTo>
                  <a:cubicBezTo>
                    <a:pt x="30457" y="1155"/>
                    <a:pt x="30761" y="1064"/>
                    <a:pt x="31034" y="973"/>
                  </a:cubicBezTo>
                  <a:lnTo>
                    <a:pt x="31034" y="973"/>
                  </a:lnTo>
                  <a:cubicBezTo>
                    <a:pt x="30761" y="1216"/>
                    <a:pt x="30244" y="1520"/>
                    <a:pt x="29727" y="1824"/>
                  </a:cubicBezTo>
                  <a:cubicBezTo>
                    <a:pt x="29241" y="2128"/>
                    <a:pt x="28755" y="2401"/>
                    <a:pt x="28633" y="2675"/>
                  </a:cubicBezTo>
                  <a:cubicBezTo>
                    <a:pt x="28207" y="2827"/>
                    <a:pt x="27904" y="2827"/>
                    <a:pt x="27660" y="2827"/>
                  </a:cubicBezTo>
                  <a:cubicBezTo>
                    <a:pt x="27387" y="2827"/>
                    <a:pt x="27144" y="2736"/>
                    <a:pt x="26900" y="2736"/>
                  </a:cubicBezTo>
                  <a:cubicBezTo>
                    <a:pt x="25624" y="3192"/>
                    <a:pt x="24074" y="3435"/>
                    <a:pt x="23101" y="4012"/>
                  </a:cubicBezTo>
                  <a:cubicBezTo>
                    <a:pt x="22616" y="4167"/>
                    <a:pt x="22290" y="4209"/>
                    <a:pt x="22032" y="4209"/>
                  </a:cubicBezTo>
                  <a:cubicBezTo>
                    <a:pt x="21935" y="4209"/>
                    <a:pt x="21847" y="4203"/>
                    <a:pt x="21764" y="4195"/>
                  </a:cubicBezTo>
                  <a:cubicBezTo>
                    <a:pt x="21460" y="4164"/>
                    <a:pt x="21308" y="4043"/>
                    <a:pt x="21064" y="3921"/>
                  </a:cubicBezTo>
                  <a:cubicBezTo>
                    <a:pt x="20821" y="4073"/>
                    <a:pt x="20396" y="4134"/>
                    <a:pt x="20001" y="4195"/>
                  </a:cubicBezTo>
                  <a:cubicBezTo>
                    <a:pt x="19636" y="4255"/>
                    <a:pt x="19332" y="4347"/>
                    <a:pt x="19210" y="4499"/>
                  </a:cubicBezTo>
                  <a:cubicBezTo>
                    <a:pt x="18633" y="4468"/>
                    <a:pt x="18268" y="4347"/>
                    <a:pt x="17964" y="4195"/>
                  </a:cubicBezTo>
                  <a:cubicBezTo>
                    <a:pt x="17660" y="4043"/>
                    <a:pt x="17417" y="3860"/>
                    <a:pt x="17174" y="3708"/>
                  </a:cubicBezTo>
                  <a:cubicBezTo>
                    <a:pt x="17004" y="3684"/>
                    <a:pt x="16867" y="3673"/>
                    <a:pt x="16754" y="3673"/>
                  </a:cubicBezTo>
                  <a:cubicBezTo>
                    <a:pt x="16300" y="3673"/>
                    <a:pt x="16207" y="3848"/>
                    <a:pt x="15745" y="4043"/>
                  </a:cubicBezTo>
                  <a:cubicBezTo>
                    <a:pt x="14925" y="4043"/>
                    <a:pt x="14985" y="3860"/>
                    <a:pt x="15046" y="3708"/>
                  </a:cubicBezTo>
                  <a:cubicBezTo>
                    <a:pt x="15073" y="3517"/>
                    <a:pt x="15101" y="3400"/>
                    <a:pt x="14424" y="3400"/>
                  </a:cubicBezTo>
                  <a:cubicBezTo>
                    <a:pt x="14347" y="3400"/>
                    <a:pt x="14261" y="3401"/>
                    <a:pt x="14165" y="3404"/>
                  </a:cubicBezTo>
                  <a:cubicBezTo>
                    <a:pt x="14101" y="3399"/>
                    <a:pt x="14035" y="3396"/>
                    <a:pt x="13968" y="3396"/>
                  </a:cubicBezTo>
                  <a:cubicBezTo>
                    <a:pt x="13277" y="3396"/>
                    <a:pt x="12493" y="3669"/>
                    <a:pt x="12493" y="3891"/>
                  </a:cubicBezTo>
                  <a:cubicBezTo>
                    <a:pt x="12115" y="3783"/>
                    <a:pt x="11688" y="3777"/>
                    <a:pt x="11278" y="3777"/>
                  </a:cubicBezTo>
                  <a:cubicBezTo>
                    <a:pt x="11227" y="3777"/>
                    <a:pt x="11176" y="3777"/>
                    <a:pt x="11125" y="3777"/>
                  </a:cubicBezTo>
                  <a:cubicBezTo>
                    <a:pt x="10669" y="3777"/>
                    <a:pt x="10244" y="3769"/>
                    <a:pt x="9940" y="3617"/>
                  </a:cubicBezTo>
                  <a:cubicBezTo>
                    <a:pt x="9595" y="3793"/>
                    <a:pt x="9231" y="3854"/>
                    <a:pt x="8853" y="3854"/>
                  </a:cubicBezTo>
                  <a:cubicBezTo>
                    <a:pt x="8030" y="3854"/>
                    <a:pt x="7141" y="3567"/>
                    <a:pt x="6241" y="3567"/>
                  </a:cubicBezTo>
                  <a:cubicBezTo>
                    <a:pt x="5914" y="3567"/>
                    <a:pt x="5586" y="3605"/>
                    <a:pt x="5259" y="3708"/>
                  </a:cubicBezTo>
                  <a:cubicBezTo>
                    <a:pt x="4741" y="3645"/>
                    <a:pt x="4253" y="3622"/>
                    <a:pt x="3777" y="3622"/>
                  </a:cubicBezTo>
                  <a:cubicBezTo>
                    <a:pt x="2661" y="3622"/>
                    <a:pt x="1610" y="3748"/>
                    <a:pt x="395" y="3769"/>
                  </a:cubicBezTo>
                  <a:cubicBezTo>
                    <a:pt x="0" y="4438"/>
                    <a:pt x="152" y="5106"/>
                    <a:pt x="1003" y="5806"/>
                  </a:cubicBezTo>
                  <a:cubicBezTo>
                    <a:pt x="2493" y="6657"/>
                    <a:pt x="4468" y="7417"/>
                    <a:pt x="6718" y="7872"/>
                  </a:cubicBezTo>
                  <a:cubicBezTo>
                    <a:pt x="7174" y="7781"/>
                    <a:pt x="7630" y="7660"/>
                    <a:pt x="8116" y="7569"/>
                  </a:cubicBezTo>
                  <a:cubicBezTo>
                    <a:pt x="8572" y="7720"/>
                    <a:pt x="9028" y="7842"/>
                    <a:pt x="9514" y="7964"/>
                  </a:cubicBezTo>
                  <a:cubicBezTo>
                    <a:pt x="9696" y="7971"/>
                    <a:pt x="9881" y="7975"/>
                    <a:pt x="10065" y="7975"/>
                  </a:cubicBezTo>
                  <a:cubicBezTo>
                    <a:pt x="10620" y="7975"/>
                    <a:pt x="11178" y="7941"/>
                    <a:pt x="11703" y="7872"/>
                  </a:cubicBezTo>
                  <a:cubicBezTo>
                    <a:pt x="12402" y="7781"/>
                    <a:pt x="13010" y="7629"/>
                    <a:pt x="13466" y="7386"/>
                  </a:cubicBezTo>
                  <a:cubicBezTo>
                    <a:pt x="13739" y="7477"/>
                    <a:pt x="13739" y="7538"/>
                    <a:pt x="14013" y="7569"/>
                  </a:cubicBezTo>
                  <a:cubicBezTo>
                    <a:pt x="14286" y="7508"/>
                    <a:pt x="14651" y="7477"/>
                    <a:pt x="15046" y="7477"/>
                  </a:cubicBezTo>
                  <a:cubicBezTo>
                    <a:pt x="15411" y="7417"/>
                    <a:pt x="15806" y="7386"/>
                    <a:pt x="16049" y="7234"/>
                  </a:cubicBezTo>
                  <a:cubicBezTo>
                    <a:pt x="16718" y="7356"/>
                    <a:pt x="16748" y="7569"/>
                    <a:pt x="17174" y="7751"/>
                  </a:cubicBezTo>
                  <a:cubicBezTo>
                    <a:pt x="18542" y="7417"/>
                    <a:pt x="20457" y="7720"/>
                    <a:pt x="21794" y="7082"/>
                  </a:cubicBezTo>
                  <a:cubicBezTo>
                    <a:pt x="21918" y="7149"/>
                    <a:pt x="22052" y="7177"/>
                    <a:pt x="22193" y="7177"/>
                  </a:cubicBezTo>
                  <a:cubicBezTo>
                    <a:pt x="22499" y="7177"/>
                    <a:pt x="22838" y="7046"/>
                    <a:pt x="23192" y="6900"/>
                  </a:cubicBezTo>
                  <a:cubicBezTo>
                    <a:pt x="23578" y="6718"/>
                    <a:pt x="23965" y="6519"/>
                    <a:pt x="24325" y="6519"/>
                  </a:cubicBezTo>
                  <a:cubicBezTo>
                    <a:pt x="24447" y="6519"/>
                    <a:pt x="24566" y="6542"/>
                    <a:pt x="24682" y="6596"/>
                  </a:cubicBezTo>
                  <a:cubicBezTo>
                    <a:pt x="26293" y="6353"/>
                    <a:pt x="27843" y="5441"/>
                    <a:pt x="28025" y="4924"/>
                  </a:cubicBezTo>
                  <a:lnTo>
                    <a:pt x="28025" y="4924"/>
                  </a:lnTo>
                  <a:cubicBezTo>
                    <a:pt x="28052" y="5004"/>
                    <a:pt x="27800" y="5408"/>
                    <a:pt x="28161" y="5408"/>
                  </a:cubicBezTo>
                  <a:cubicBezTo>
                    <a:pt x="28213" y="5408"/>
                    <a:pt x="28279" y="5399"/>
                    <a:pt x="28359" y="5380"/>
                  </a:cubicBezTo>
                  <a:cubicBezTo>
                    <a:pt x="28481" y="5289"/>
                    <a:pt x="28724" y="5137"/>
                    <a:pt x="28663" y="5106"/>
                  </a:cubicBezTo>
                  <a:cubicBezTo>
                    <a:pt x="28755" y="5076"/>
                    <a:pt x="29059" y="4985"/>
                    <a:pt x="29393" y="4833"/>
                  </a:cubicBezTo>
                  <a:cubicBezTo>
                    <a:pt x="29727" y="4681"/>
                    <a:pt x="30092" y="4499"/>
                    <a:pt x="30244" y="4347"/>
                  </a:cubicBezTo>
                  <a:cubicBezTo>
                    <a:pt x="30335" y="4195"/>
                    <a:pt x="30335" y="4103"/>
                    <a:pt x="30305" y="4103"/>
                  </a:cubicBezTo>
                  <a:cubicBezTo>
                    <a:pt x="30223" y="4119"/>
                    <a:pt x="30151" y="4126"/>
                    <a:pt x="30088" y="4126"/>
                  </a:cubicBezTo>
                  <a:cubicBezTo>
                    <a:pt x="29529" y="4126"/>
                    <a:pt x="29743" y="3538"/>
                    <a:pt x="30153" y="2827"/>
                  </a:cubicBezTo>
                  <a:cubicBezTo>
                    <a:pt x="30396" y="2401"/>
                    <a:pt x="30639" y="1945"/>
                    <a:pt x="30913" y="1520"/>
                  </a:cubicBezTo>
                  <a:cubicBezTo>
                    <a:pt x="31186" y="1125"/>
                    <a:pt x="31369" y="699"/>
                    <a:pt x="31521" y="395"/>
                  </a:cubicBezTo>
                  <a:cubicBezTo>
                    <a:pt x="31642" y="274"/>
                    <a:pt x="31764" y="122"/>
                    <a:pt x="318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-5374200" y="4152325"/>
              <a:ext cx="889600" cy="155050"/>
            </a:xfrm>
            <a:custGeom>
              <a:avLst/>
              <a:gdLst/>
              <a:ahLst/>
              <a:cxnLst/>
              <a:rect l="l" t="t" r="r" b="b"/>
              <a:pathLst>
                <a:path w="35584" h="6202" extrusionOk="0">
                  <a:moveTo>
                    <a:pt x="5857" y="1"/>
                  </a:moveTo>
                  <a:cubicBezTo>
                    <a:pt x="5502" y="82"/>
                    <a:pt x="5368" y="409"/>
                    <a:pt x="4904" y="409"/>
                  </a:cubicBezTo>
                  <a:cubicBezTo>
                    <a:pt x="4851" y="409"/>
                    <a:pt x="4794" y="405"/>
                    <a:pt x="4732" y="396"/>
                  </a:cubicBezTo>
                  <a:lnTo>
                    <a:pt x="4732" y="396"/>
                  </a:lnTo>
                  <a:lnTo>
                    <a:pt x="5097" y="882"/>
                  </a:lnTo>
                  <a:cubicBezTo>
                    <a:pt x="5178" y="902"/>
                    <a:pt x="5330" y="909"/>
                    <a:pt x="5513" y="909"/>
                  </a:cubicBezTo>
                  <a:cubicBezTo>
                    <a:pt x="5880" y="909"/>
                    <a:pt x="6373" y="882"/>
                    <a:pt x="6677" y="882"/>
                  </a:cubicBezTo>
                  <a:cubicBezTo>
                    <a:pt x="6860" y="1399"/>
                    <a:pt x="8805" y="943"/>
                    <a:pt x="8532" y="1551"/>
                  </a:cubicBezTo>
                  <a:lnTo>
                    <a:pt x="8258" y="1460"/>
                  </a:lnTo>
                  <a:cubicBezTo>
                    <a:pt x="8031" y="1364"/>
                    <a:pt x="7825" y="1327"/>
                    <a:pt x="7630" y="1327"/>
                  </a:cubicBezTo>
                  <a:cubicBezTo>
                    <a:pt x="7016" y="1327"/>
                    <a:pt x="6511" y="1694"/>
                    <a:pt x="5796" y="1764"/>
                  </a:cubicBezTo>
                  <a:cubicBezTo>
                    <a:pt x="5066" y="1460"/>
                    <a:pt x="4884" y="1095"/>
                    <a:pt x="4428" y="760"/>
                  </a:cubicBezTo>
                  <a:cubicBezTo>
                    <a:pt x="4207" y="679"/>
                    <a:pt x="4043" y="651"/>
                    <a:pt x="3907" y="651"/>
                  </a:cubicBezTo>
                  <a:cubicBezTo>
                    <a:pt x="3688" y="651"/>
                    <a:pt x="3540" y="723"/>
                    <a:pt x="3334" y="760"/>
                  </a:cubicBezTo>
                  <a:cubicBezTo>
                    <a:pt x="3302" y="762"/>
                    <a:pt x="3272" y="763"/>
                    <a:pt x="3242" y="763"/>
                  </a:cubicBezTo>
                  <a:cubicBezTo>
                    <a:pt x="2762" y="763"/>
                    <a:pt x="2558" y="539"/>
                    <a:pt x="2300" y="396"/>
                  </a:cubicBezTo>
                  <a:cubicBezTo>
                    <a:pt x="2118" y="396"/>
                    <a:pt x="2361" y="487"/>
                    <a:pt x="2179" y="487"/>
                  </a:cubicBezTo>
                  <a:cubicBezTo>
                    <a:pt x="1966" y="426"/>
                    <a:pt x="1693" y="274"/>
                    <a:pt x="1541" y="274"/>
                  </a:cubicBezTo>
                  <a:cubicBezTo>
                    <a:pt x="1389" y="639"/>
                    <a:pt x="2361" y="791"/>
                    <a:pt x="2939" y="1034"/>
                  </a:cubicBezTo>
                  <a:cubicBezTo>
                    <a:pt x="2823" y="1057"/>
                    <a:pt x="2760" y="1115"/>
                    <a:pt x="2644" y="1115"/>
                  </a:cubicBezTo>
                  <a:cubicBezTo>
                    <a:pt x="2607" y="1115"/>
                    <a:pt x="2564" y="1109"/>
                    <a:pt x="2513" y="1095"/>
                  </a:cubicBezTo>
                  <a:cubicBezTo>
                    <a:pt x="2331" y="1095"/>
                    <a:pt x="2361" y="1034"/>
                    <a:pt x="2361" y="1004"/>
                  </a:cubicBezTo>
                  <a:lnTo>
                    <a:pt x="1996" y="1004"/>
                  </a:lnTo>
                  <a:cubicBezTo>
                    <a:pt x="1968" y="1090"/>
                    <a:pt x="1993" y="1310"/>
                    <a:pt x="1615" y="1310"/>
                  </a:cubicBezTo>
                  <a:cubicBezTo>
                    <a:pt x="1592" y="1310"/>
                    <a:pt x="1567" y="1309"/>
                    <a:pt x="1541" y="1308"/>
                  </a:cubicBezTo>
                  <a:lnTo>
                    <a:pt x="1267" y="1034"/>
                  </a:lnTo>
                  <a:cubicBezTo>
                    <a:pt x="1094" y="989"/>
                    <a:pt x="934" y="970"/>
                    <a:pt x="796" y="970"/>
                  </a:cubicBezTo>
                  <a:cubicBezTo>
                    <a:pt x="183" y="970"/>
                    <a:pt x="1" y="1347"/>
                    <a:pt x="993" y="1520"/>
                  </a:cubicBezTo>
                  <a:lnTo>
                    <a:pt x="1145" y="1308"/>
                  </a:lnTo>
                  <a:lnTo>
                    <a:pt x="2300" y="1824"/>
                  </a:lnTo>
                  <a:cubicBezTo>
                    <a:pt x="2452" y="2098"/>
                    <a:pt x="1723" y="1946"/>
                    <a:pt x="1662" y="2159"/>
                  </a:cubicBezTo>
                  <a:cubicBezTo>
                    <a:pt x="1419" y="2432"/>
                    <a:pt x="2422" y="2736"/>
                    <a:pt x="2878" y="2888"/>
                  </a:cubicBezTo>
                  <a:cubicBezTo>
                    <a:pt x="3364" y="2767"/>
                    <a:pt x="2604" y="2615"/>
                    <a:pt x="2300" y="2523"/>
                  </a:cubicBezTo>
                  <a:lnTo>
                    <a:pt x="3030" y="2159"/>
                  </a:lnTo>
                  <a:cubicBezTo>
                    <a:pt x="3212" y="2159"/>
                    <a:pt x="3486" y="2280"/>
                    <a:pt x="3425" y="2432"/>
                  </a:cubicBezTo>
                  <a:cubicBezTo>
                    <a:pt x="3638" y="2584"/>
                    <a:pt x="3334" y="2888"/>
                    <a:pt x="3699" y="2919"/>
                  </a:cubicBezTo>
                  <a:cubicBezTo>
                    <a:pt x="3865" y="2958"/>
                    <a:pt x="3981" y="2974"/>
                    <a:pt x="4062" y="2974"/>
                  </a:cubicBezTo>
                  <a:cubicBezTo>
                    <a:pt x="4462" y="2974"/>
                    <a:pt x="4017" y="2580"/>
                    <a:pt x="4591" y="2580"/>
                  </a:cubicBezTo>
                  <a:cubicBezTo>
                    <a:pt x="4625" y="2580"/>
                    <a:pt x="4661" y="2581"/>
                    <a:pt x="4702" y="2584"/>
                  </a:cubicBezTo>
                  <a:cubicBezTo>
                    <a:pt x="4489" y="2128"/>
                    <a:pt x="3060" y="1794"/>
                    <a:pt x="2635" y="1520"/>
                  </a:cubicBezTo>
                  <a:lnTo>
                    <a:pt x="2270" y="1490"/>
                  </a:lnTo>
                  <a:cubicBezTo>
                    <a:pt x="2215" y="1402"/>
                    <a:pt x="2284" y="1381"/>
                    <a:pt x="2367" y="1381"/>
                  </a:cubicBezTo>
                  <a:cubicBezTo>
                    <a:pt x="2436" y="1381"/>
                    <a:pt x="2514" y="1395"/>
                    <a:pt x="2538" y="1395"/>
                  </a:cubicBezTo>
                  <a:cubicBezTo>
                    <a:pt x="2564" y="1395"/>
                    <a:pt x="2523" y="1378"/>
                    <a:pt x="2331" y="1308"/>
                  </a:cubicBezTo>
                  <a:cubicBezTo>
                    <a:pt x="2409" y="1298"/>
                    <a:pt x="2488" y="1294"/>
                    <a:pt x="2569" y="1294"/>
                  </a:cubicBezTo>
                  <a:cubicBezTo>
                    <a:pt x="3562" y="1294"/>
                    <a:pt x="4752" y="1945"/>
                    <a:pt x="5370" y="2311"/>
                  </a:cubicBezTo>
                  <a:cubicBezTo>
                    <a:pt x="5340" y="2584"/>
                    <a:pt x="6100" y="2979"/>
                    <a:pt x="5462" y="3222"/>
                  </a:cubicBezTo>
                  <a:cubicBezTo>
                    <a:pt x="5796" y="3314"/>
                    <a:pt x="5918" y="3557"/>
                    <a:pt x="6373" y="3557"/>
                  </a:cubicBezTo>
                  <a:cubicBezTo>
                    <a:pt x="6610" y="3501"/>
                    <a:pt x="6818" y="3478"/>
                    <a:pt x="7008" y="3478"/>
                  </a:cubicBezTo>
                  <a:cubicBezTo>
                    <a:pt x="7843" y="3478"/>
                    <a:pt x="8320" y="3922"/>
                    <a:pt x="9261" y="3922"/>
                  </a:cubicBezTo>
                  <a:cubicBezTo>
                    <a:pt x="9109" y="3830"/>
                    <a:pt x="9322" y="3770"/>
                    <a:pt x="9413" y="3678"/>
                  </a:cubicBezTo>
                  <a:lnTo>
                    <a:pt x="9413" y="3678"/>
                  </a:lnTo>
                  <a:cubicBezTo>
                    <a:pt x="10933" y="4074"/>
                    <a:pt x="8744" y="4833"/>
                    <a:pt x="10933" y="4833"/>
                  </a:cubicBezTo>
                  <a:cubicBezTo>
                    <a:pt x="11298" y="4833"/>
                    <a:pt x="11480" y="4712"/>
                    <a:pt x="11419" y="4560"/>
                  </a:cubicBezTo>
                  <a:cubicBezTo>
                    <a:pt x="11163" y="4446"/>
                    <a:pt x="10961" y="4253"/>
                    <a:pt x="10563" y="4253"/>
                  </a:cubicBezTo>
                  <a:cubicBezTo>
                    <a:pt x="10536" y="4253"/>
                    <a:pt x="10507" y="4254"/>
                    <a:pt x="10477" y="4256"/>
                  </a:cubicBezTo>
                  <a:cubicBezTo>
                    <a:pt x="10507" y="4134"/>
                    <a:pt x="9778" y="4074"/>
                    <a:pt x="10234" y="3861"/>
                  </a:cubicBezTo>
                  <a:lnTo>
                    <a:pt x="10234" y="3861"/>
                  </a:lnTo>
                  <a:cubicBezTo>
                    <a:pt x="10445" y="3908"/>
                    <a:pt x="10634" y="3926"/>
                    <a:pt x="10810" y="3926"/>
                  </a:cubicBezTo>
                  <a:cubicBezTo>
                    <a:pt x="11265" y="3926"/>
                    <a:pt x="11630" y="3811"/>
                    <a:pt x="12040" y="3811"/>
                  </a:cubicBezTo>
                  <a:cubicBezTo>
                    <a:pt x="12180" y="3811"/>
                    <a:pt x="12326" y="3825"/>
                    <a:pt x="12483" y="3861"/>
                  </a:cubicBezTo>
                  <a:lnTo>
                    <a:pt x="12757" y="3709"/>
                  </a:lnTo>
                  <a:cubicBezTo>
                    <a:pt x="12833" y="3724"/>
                    <a:pt x="12937" y="3728"/>
                    <a:pt x="13057" y="3728"/>
                  </a:cubicBezTo>
                  <a:cubicBezTo>
                    <a:pt x="13176" y="3728"/>
                    <a:pt x="13311" y="3724"/>
                    <a:pt x="13448" y="3724"/>
                  </a:cubicBezTo>
                  <a:cubicBezTo>
                    <a:pt x="13722" y="3724"/>
                    <a:pt x="14003" y="3739"/>
                    <a:pt x="14185" y="3830"/>
                  </a:cubicBezTo>
                  <a:cubicBezTo>
                    <a:pt x="15371" y="4104"/>
                    <a:pt x="14033" y="4226"/>
                    <a:pt x="14003" y="4438"/>
                  </a:cubicBezTo>
                  <a:lnTo>
                    <a:pt x="14975" y="4681"/>
                  </a:lnTo>
                  <a:cubicBezTo>
                    <a:pt x="15124" y="4644"/>
                    <a:pt x="15263" y="4629"/>
                    <a:pt x="15395" y="4629"/>
                  </a:cubicBezTo>
                  <a:cubicBezTo>
                    <a:pt x="16159" y="4629"/>
                    <a:pt x="16683" y="5157"/>
                    <a:pt x="17330" y="5157"/>
                  </a:cubicBezTo>
                  <a:cubicBezTo>
                    <a:pt x="17489" y="5157"/>
                    <a:pt x="17654" y="5125"/>
                    <a:pt x="17833" y="5046"/>
                  </a:cubicBezTo>
                  <a:lnTo>
                    <a:pt x="17833" y="5046"/>
                  </a:lnTo>
                  <a:lnTo>
                    <a:pt x="17711" y="5168"/>
                  </a:lnTo>
                  <a:cubicBezTo>
                    <a:pt x="17164" y="5289"/>
                    <a:pt x="17833" y="5654"/>
                    <a:pt x="18258" y="5715"/>
                  </a:cubicBezTo>
                  <a:lnTo>
                    <a:pt x="18593" y="5624"/>
                  </a:lnTo>
                  <a:cubicBezTo>
                    <a:pt x="18779" y="5458"/>
                    <a:pt x="19068" y="5405"/>
                    <a:pt x="19407" y="5405"/>
                  </a:cubicBezTo>
                  <a:cubicBezTo>
                    <a:pt x="20003" y="5405"/>
                    <a:pt x="20756" y="5568"/>
                    <a:pt x="21384" y="5568"/>
                  </a:cubicBezTo>
                  <a:cubicBezTo>
                    <a:pt x="21448" y="5568"/>
                    <a:pt x="21510" y="5567"/>
                    <a:pt x="21571" y="5563"/>
                  </a:cubicBezTo>
                  <a:cubicBezTo>
                    <a:pt x="21784" y="5593"/>
                    <a:pt x="21875" y="5715"/>
                    <a:pt x="21662" y="5715"/>
                  </a:cubicBezTo>
                  <a:lnTo>
                    <a:pt x="22726" y="6049"/>
                  </a:lnTo>
                  <a:cubicBezTo>
                    <a:pt x="22840" y="5888"/>
                    <a:pt x="22963" y="5833"/>
                    <a:pt x="23097" y="5833"/>
                  </a:cubicBezTo>
                  <a:cubicBezTo>
                    <a:pt x="23382" y="5833"/>
                    <a:pt x="23719" y="6081"/>
                    <a:pt x="24136" y="6081"/>
                  </a:cubicBezTo>
                  <a:cubicBezTo>
                    <a:pt x="24152" y="6081"/>
                    <a:pt x="24169" y="6080"/>
                    <a:pt x="24185" y="6080"/>
                  </a:cubicBezTo>
                  <a:cubicBezTo>
                    <a:pt x="24641" y="5897"/>
                    <a:pt x="24793" y="5715"/>
                    <a:pt x="25401" y="5593"/>
                  </a:cubicBezTo>
                  <a:cubicBezTo>
                    <a:pt x="26891" y="6080"/>
                    <a:pt x="27802" y="5593"/>
                    <a:pt x="29109" y="6110"/>
                  </a:cubicBezTo>
                  <a:cubicBezTo>
                    <a:pt x="29353" y="5745"/>
                    <a:pt x="30173" y="5685"/>
                    <a:pt x="29565" y="5198"/>
                  </a:cubicBezTo>
                  <a:lnTo>
                    <a:pt x="29565" y="5198"/>
                  </a:lnTo>
                  <a:cubicBezTo>
                    <a:pt x="30933" y="5533"/>
                    <a:pt x="32149" y="6019"/>
                    <a:pt x="33517" y="6201"/>
                  </a:cubicBezTo>
                  <a:cubicBezTo>
                    <a:pt x="33638" y="6140"/>
                    <a:pt x="33730" y="6080"/>
                    <a:pt x="33821" y="6049"/>
                  </a:cubicBezTo>
                  <a:cubicBezTo>
                    <a:pt x="34064" y="5137"/>
                    <a:pt x="35584" y="3648"/>
                    <a:pt x="34125" y="3192"/>
                  </a:cubicBezTo>
                  <a:lnTo>
                    <a:pt x="34125" y="3192"/>
                  </a:lnTo>
                  <a:cubicBezTo>
                    <a:pt x="34186" y="3222"/>
                    <a:pt x="34246" y="3283"/>
                    <a:pt x="34337" y="3314"/>
                  </a:cubicBezTo>
                  <a:cubicBezTo>
                    <a:pt x="34277" y="3496"/>
                    <a:pt x="34125" y="3618"/>
                    <a:pt x="33730" y="3678"/>
                  </a:cubicBezTo>
                  <a:cubicBezTo>
                    <a:pt x="33365" y="3618"/>
                    <a:pt x="32544" y="3648"/>
                    <a:pt x="32696" y="3466"/>
                  </a:cubicBezTo>
                  <a:lnTo>
                    <a:pt x="32757" y="3466"/>
                  </a:lnTo>
                  <a:cubicBezTo>
                    <a:pt x="32757" y="3320"/>
                    <a:pt x="32395" y="3008"/>
                    <a:pt x="31964" y="3008"/>
                  </a:cubicBezTo>
                  <a:cubicBezTo>
                    <a:pt x="31945" y="3008"/>
                    <a:pt x="31925" y="3008"/>
                    <a:pt x="31906" y="3010"/>
                  </a:cubicBezTo>
                  <a:cubicBezTo>
                    <a:pt x="31784" y="3131"/>
                    <a:pt x="32149" y="3374"/>
                    <a:pt x="31693" y="3587"/>
                  </a:cubicBezTo>
                  <a:cubicBezTo>
                    <a:pt x="31637" y="3590"/>
                    <a:pt x="31580" y="3592"/>
                    <a:pt x="31522" y="3592"/>
                  </a:cubicBezTo>
                  <a:cubicBezTo>
                    <a:pt x="31012" y="3592"/>
                    <a:pt x="30437" y="3474"/>
                    <a:pt x="30082" y="3283"/>
                  </a:cubicBezTo>
                  <a:lnTo>
                    <a:pt x="29626" y="3618"/>
                  </a:lnTo>
                  <a:cubicBezTo>
                    <a:pt x="29079" y="3526"/>
                    <a:pt x="28927" y="3344"/>
                    <a:pt x="28593" y="3192"/>
                  </a:cubicBezTo>
                  <a:lnTo>
                    <a:pt x="28897" y="3040"/>
                  </a:lnTo>
                  <a:cubicBezTo>
                    <a:pt x="28714" y="2888"/>
                    <a:pt x="28897" y="2615"/>
                    <a:pt x="28198" y="2584"/>
                  </a:cubicBezTo>
                  <a:cubicBezTo>
                    <a:pt x="27711" y="2736"/>
                    <a:pt x="27650" y="2736"/>
                    <a:pt x="27043" y="2827"/>
                  </a:cubicBezTo>
                  <a:cubicBezTo>
                    <a:pt x="26313" y="2432"/>
                    <a:pt x="25006" y="2615"/>
                    <a:pt x="24155" y="2463"/>
                  </a:cubicBezTo>
                  <a:cubicBezTo>
                    <a:pt x="23949" y="2586"/>
                    <a:pt x="23705" y="2629"/>
                    <a:pt x="23442" y="2629"/>
                  </a:cubicBezTo>
                  <a:cubicBezTo>
                    <a:pt x="22833" y="2629"/>
                    <a:pt x="22122" y="2398"/>
                    <a:pt x="21550" y="2398"/>
                  </a:cubicBezTo>
                  <a:cubicBezTo>
                    <a:pt x="21272" y="2398"/>
                    <a:pt x="21027" y="2453"/>
                    <a:pt x="20842" y="2615"/>
                  </a:cubicBezTo>
                  <a:cubicBezTo>
                    <a:pt x="20536" y="2561"/>
                    <a:pt x="20286" y="2539"/>
                    <a:pt x="20075" y="2539"/>
                  </a:cubicBezTo>
                  <a:cubicBezTo>
                    <a:pt x="19324" y="2539"/>
                    <a:pt x="19064" y="2826"/>
                    <a:pt x="18471" y="3040"/>
                  </a:cubicBezTo>
                  <a:cubicBezTo>
                    <a:pt x="17407" y="2554"/>
                    <a:pt x="19960" y="2706"/>
                    <a:pt x="19383" y="2280"/>
                  </a:cubicBezTo>
                  <a:cubicBezTo>
                    <a:pt x="17833" y="1976"/>
                    <a:pt x="16039" y="2067"/>
                    <a:pt x="14459" y="1824"/>
                  </a:cubicBezTo>
                  <a:lnTo>
                    <a:pt x="14459" y="1824"/>
                  </a:lnTo>
                  <a:cubicBezTo>
                    <a:pt x="14033" y="2007"/>
                    <a:pt x="14671" y="2371"/>
                    <a:pt x="13851" y="2371"/>
                  </a:cubicBezTo>
                  <a:cubicBezTo>
                    <a:pt x="14155" y="2250"/>
                    <a:pt x="13851" y="1946"/>
                    <a:pt x="13577" y="1915"/>
                  </a:cubicBezTo>
                  <a:lnTo>
                    <a:pt x="13577" y="1915"/>
                  </a:lnTo>
                  <a:cubicBezTo>
                    <a:pt x="13912" y="1976"/>
                    <a:pt x="13547" y="2007"/>
                    <a:pt x="13516" y="2098"/>
                  </a:cubicBezTo>
                  <a:lnTo>
                    <a:pt x="13729" y="2159"/>
                  </a:lnTo>
                  <a:cubicBezTo>
                    <a:pt x="13765" y="2356"/>
                    <a:pt x="13682" y="2421"/>
                    <a:pt x="13532" y="2421"/>
                  </a:cubicBezTo>
                  <a:cubicBezTo>
                    <a:pt x="13239" y="2421"/>
                    <a:pt x="12691" y="2174"/>
                    <a:pt x="12266" y="2174"/>
                  </a:cubicBezTo>
                  <a:cubicBezTo>
                    <a:pt x="12168" y="2174"/>
                    <a:pt x="12077" y="2187"/>
                    <a:pt x="11997" y="2219"/>
                  </a:cubicBezTo>
                  <a:cubicBezTo>
                    <a:pt x="11911" y="2134"/>
                    <a:pt x="11923" y="2112"/>
                    <a:pt x="11978" y="2112"/>
                  </a:cubicBezTo>
                  <a:cubicBezTo>
                    <a:pt x="12033" y="2112"/>
                    <a:pt x="12133" y="2135"/>
                    <a:pt x="12217" y="2135"/>
                  </a:cubicBezTo>
                  <a:cubicBezTo>
                    <a:pt x="12286" y="2135"/>
                    <a:pt x="12344" y="2120"/>
                    <a:pt x="12361" y="2067"/>
                  </a:cubicBezTo>
                  <a:cubicBezTo>
                    <a:pt x="12392" y="1794"/>
                    <a:pt x="12179" y="1460"/>
                    <a:pt x="11419" y="1216"/>
                  </a:cubicBezTo>
                  <a:cubicBezTo>
                    <a:pt x="11279" y="1230"/>
                    <a:pt x="11144" y="1236"/>
                    <a:pt x="11012" y="1236"/>
                  </a:cubicBezTo>
                  <a:cubicBezTo>
                    <a:pt x="9682" y="1236"/>
                    <a:pt x="8712" y="598"/>
                    <a:pt x="7164" y="487"/>
                  </a:cubicBezTo>
                  <a:lnTo>
                    <a:pt x="7164" y="487"/>
                  </a:lnTo>
                  <a:cubicBezTo>
                    <a:pt x="7177" y="595"/>
                    <a:pt x="7095" y="625"/>
                    <a:pt x="6975" y="625"/>
                  </a:cubicBezTo>
                  <a:cubicBezTo>
                    <a:pt x="6825" y="625"/>
                    <a:pt x="6617" y="578"/>
                    <a:pt x="6465" y="578"/>
                  </a:cubicBezTo>
                  <a:cubicBezTo>
                    <a:pt x="6860" y="426"/>
                    <a:pt x="6221" y="92"/>
                    <a:pt x="58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-4453475" y="4216725"/>
              <a:ext cx="645175" cy="120600"/>
            </a:xfrm>
            <a:custGeom>
              <a:avLst/>
              <a:gdLst/>
              <a:ahLst/>
              <a:cxnLst/>
              <a:rect l="l" t="t" r="r" b="b"/>
              <a:pathLst>
                <a:path w="25807" h="4824" extrusionOk="0">
                  <a:moveTo>
                    <a:pt x="11000" y="0"/>
                  </a:moveTo>
                  <a:cubicBezTo>
                    <a:pt x="10451" y="0"/>
                    <a:pt x="9819" y="270"/>
                    <a:pt x="9819" y="464"/>
                  </a:cubicBezTo>
                  <a:cubicBezTo>
                    <a:pt x="9120" y="251"/>
                    <a:pt x="8299" y="464"/>
                    <a:pt x="7813" y="191"/>
                  </a:cubicBezTo>
                  <a:cubicBezTo>
                    <a:pt x="7517" y="393"/>
                    <a:pt x="7200" y="458"/>
                    <a:pt x="6869" y="458"/>
                  </a:cubicBezTo>
                  <a:cubicBezTo>
                    <a:pt x="6301" y="458"/>
                    <a:pt x="5692" y="267"/>
                    <a:pt x="5085" y="267"/>
                  </a:cubicBezTo>
                  <a:cubicBezTo>
                    <a:pt x="4776" y="267"/>
                    <a:pt x="4468" y="316"/>
                    <a:pt x="4165" y="464"/>
                  </a:cubicBezTo>
                  <a:cubicBezTo>
                    <a:pt x="4041" y="459"/>
                    <a:pt x="3920" y="456"/>
                    <a:pt x="3802" y="456"/>
                  </a:cubicBezTo>
                  <a:cubicBezTo>
                    <a:pt x="2582" y="456"/>
                    <a:pt x="1615" y="723"/>
                    <a:pt x="396" y="890"/>
                  </a:cubicBezTo>
                  <a:cubicBezTo>
                    <a:pt x="1" y="1650"/>
                    <a:pt x="153" y="2318"/>
                    <a:pt x="882" y="2926"/>
                  </a:cubicBezTo>
                  <a:cubicBezTo>
                    <a:pt x="2068" y="3686"/>
                    <a:pt x="3618" y="4294"/>
                    <a:pt x="5290" y="4659"/>
                  </a:cubicBezTo>
                  <a:cubicBezTo>
                    <a:pt x="5624" y="4507"/>
                    <a:pt x="5958" y="4385"/>
                    <a:pt x="6354" y="4264"/>
                  </a:cubicBezTo>
                  <a:lnTo>
                    <a:pt x="7417" y="4598"/>
                  </a:lnTo>
                  <a:cubicBezTo>
                    <a:pt x="8481" y="4598"/>
                    <a:pt x="9728" y="4537"/>
                    <a:pt x="10427" y="4051"/>
                  </a:cubicBezTo>
                  <a:cubicBezTo>
                    <a:pt x="10609" y="4112"/>
                    <a:pt x="10609" y="4203"/>
                    <a:pt x="10791" y="4264"/>
                  </a:cubicBezTo>
                  <a:cubicBezTo>
                    <a:pt x="11187" y="4112"/>
                    <a:pt x="11977" y="4264"/>
                    <a:pt x="12342" y="3990"/>
                  </a:cubicBezTo>
                  <a:cubicBezTo>
                    <a:pt x="12858" y="4142"/>
                    <a:pt x="12858" y="4385"/>
                    <a:pt x="13162" y="4598"/>
                  </a:cubicBezTo>
                  <a:cubicBezTo>
                    <a:pt x="13330" y="4564"/>
                    <a:pt x="13505" y="4551"/>
                    <a:pt x="13686" y="4551"/>
                  </a:cubicBezTo>
                  <a:cubicBezTo>
                    <a:pt x="14338" y="4551"/>
                    <a:pt x="15058" y="4723"/>
                    <a:pt x="15733" y="4723"/>
                  </a:cubicBezTo>
                  <a:cubicBezTo>
                    <a:pt x="16055" y="4723"/>
                    <a:pt x="16368" y="4683"/>
                    <a:pt x="16658" y="4568"/>
                  </a:cubicBezTo>
                  <a:cubicBezTo>
                    <a:pt x="16784" y="4734"/>
                    <a:pt x="16948" y="4789"/>
                    <a:pt x="17132" y="4789"/>
                  </a:cubicBezTo>
                  <a:cubicBezTo>
                    <a:pt x="17490" y="4789"/>
                    <a:pt x="17924" y="4580"/>
                    <a:pt x="18306" y="4580"/>
                  </a:cubicBezTo>
                  <a:cubicBezTo>
                    <a:pt x="18481" y="4580"/>
                    <a:pt x="18645" y="4623"/>
                    <a:pt x="18785" y="4750"/>
                  </a:cubicBezTo>
                  <a:cubicBezTo>
                    <a:pt x="19065" y="4800"/>
                    <a:pt x="19349" y="4823"/>
                    <a:pt x="19622" y="4823"/>
                  </a:cubicBezTo>
                  <a:cubicBezTo>
                    <a:pt x="20505" y="4823"/>
                    <a:pt x="21282" y="4581"/>
                    <a:pt x="21491" y="4233"/>
                  </a:cubicBezTo>
                  <a:lnTo>
                    <a:pt x="21491" y="4233"/>
                  </a:lnTo>
                  <a:cubicBezTo>
                    <a:pt x="21491" y="4355"/>
                    <a:pt x="21096" y="4659"/>
                    <a:pt x="21582" y="4811"/>
                  </a:cubicBezTo>
                  <a:cubicBezTo>
                    <a:pt x="21673" y="4750"/>
                    <a:pt x="21886" y="4720"/>
                    <a:pt x="21886" y="4689"/>
                  </a:cubicBezTo>
                  <a:cubicBezTo>
                    <a:pt x="21962" y="4689"/>
                    <a:pt x="22335" y="4748"/>
                    <a:pt x="22670" y="4748"/>
                  </a:cubicBezTo>
                  <a:cubicBezTo>
                    <a:pt x="22872" y="4748"/>
                    <a:pt x="23060" y="4727"/>
                    <a:pt x="23162" y="4659"/>
                  </a:cubicBezTo>
                  <a:cubicBezTo>
                    <a:pt x="23254" y="4568"/>
                    <a:pt x="23314" y="4537"/>
                    <a:pt x="23254" y="4446"/>
                  </a:cubicBezTo>
                  <a:cubicBezTo>
                    <a:pt x="22129" y="3990"/>
                    <a:pt x="24591" y="2561"/>
                    <a:pt x="25442" y="1832"/>
                  </a:cubicBezTo>
                  <a:lnTo>
                    <a:pt x="25807" y="1680"/>
                  </a:lnTo>
                  <a:cubicBezTo>
                    <a:pt x="25387" y="1627"/>
                    <a:pt x="24922" y="1552"/>
                    <a:pt x="24392" y="1552"/>
                  </a:cubicBezTo>
                  <a:cubicBezTo>
                    <a:pt x="24308" y="1552"/>
                    <a:pt x="24222" y="1554"/>
                    <a:pt x="24135" y="1558"/>
                  </a:cubicBezTo>
                  <a:cubicBezTo>
                    <a:pt x="24318" y="1771"/>
                    <a:pt x="23375" y="1771"/>
                    <a:pt x="23862" y="1923"/>
                  </a:cubicBezTo>
                  <a:cubicBezTo>
                    <a:pt x="23983" y="1923"/>
                    <a:pt x="24074" y="1862"/>
                    <a:pt x="24166" y="1862"/>
                  </a:cubicBezTo>
                  <a:lnTo>
                    <a:pt x="24865" y="2075"/>
                  </a:lnTo>
                  <a:cubicBezTo>
                    <a:pt x="24287" y="2257"/>
                    <a:pt x="22919" y="2075"/>
                    <a:pt x="22585" y="2440"/>
                  </a:cubicBezTo>
                  <a:cubicBezTo>
                    <a:pt x="21886" y="2379"/>
                    <a:pt x="21703" y="2075"/>
                    <a:pt x="21339" y="1832"/>
                  </a:cubicBezTo>
                  <a:cubicBezTo>
                    <a:pt x="20652" y="1832"/>
                    <a:pt x="19877" y="1705"/>
                    <a:pt x="19194" y="1705"/>
                  </a:cubicBezTo>
                  <a:cubicBezTo>
                    <a:pt x="18817" y="1705"/>
                    <a:pt x="18469" y="1744"/>
                    <a:pt x="18178" y="1862"/>
                  </a:cubicBezTo>
                  <a:cubicBezTo>
                    <a:pt x="18056" y="1873"/>
                    <a:pt x="17945" y="1878"/>
                    <a:pt x="17845" y="1878"/>
                  </a:cubicBezTo>
                  <a:cubicBezTo>
                    <a:pt x="17070" y="1878"/>
                    <a:pt x="16896" y="1588"/>
                    <a:pt x="16627" y="1346"/>
                  </a:cubicBezTo>
                  <a:cubicBezTo>
                    <a:pt x="16111" y="1498"/>
                    <a:pt x="15290" y="1315"/>
                    <a:pt x="15108" y="1558"/>
                  </a:cubicBezTo>
                  <a:cubicBezTo>
                    <a:pt x="14226" y="1346"/>
                    <a:pt x="13922" y="890"/>
                    <a:pt x="13527" y="555"/>
                  </a:cubicBezTo>
                  <a:cubicBezTo>
                    <a:pt x="13342" y="496"/>
                    <a:pt x="13208" y="472"/>
                    <a:pt x="13102" y="472"/>
                  </a:cubicBezTo>
                  <a:cubicBezTo>
                    <a:pt x="12823" y="472"/>
                    <a:pt x="12732" y="636"/>
                    <a:pt x="12402" y="768"/>
                  </a:cubicBezTo>
                  <a:cubicBezTo>
                    <a:pt x="11065" y="707"/>
                    <a:pt x="12676" y="8"/>
                    <a:pt x="11156" y="8"/>
                  </a:cubicBezTo>
                  <a:cubicBezTo>
                    <a:pt x="11105" y="3"/>
                    <a:pt x="11053" y="0"/>
                    <a:pt x="110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5"/>
          <p:cNvGrpSpPr/>
          <p:nvPr/>
        </p:nvGrpSpPr>
        <p:grpSpPr>
          <a:xfrm>
            <a:off x="8230172" y="4110819"/>
            <a:ext cx="397646" cy="458063"/>
            <a:chOff x="3150425" y="3024575"/>
            <a:chExt cx="130350" cy="150150"/>
          </a:xfrm>
        </p:grpSpPr>
        <p:sp>
          <p:nvSpPr>
            <p:cNvPr id="227" name="Google Shape;227;p5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6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237" name="Google Shape;237;p6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238" name="Google Shape;238;p6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6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6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276" name="Google Shape;276;p6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6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6"/>
          <p:cNvGrpSpPr/>
          <p:nvPr/>
        </p:nvGrpSpPr>
        <p:grpSpPr>
          <a:xfrm>
            <a:off x="282969" y="135125"/>
            <a:ext cx="8583906" cy="4681200"/>
            <a:chOff x="282969" y="135125"/>
            <a:chExt cx="8583906" cy="4681200"/>
          </a:xfrm>
        </p:grpSpPr>
        <p:sp>
          <p:nvSpPr>
            <p:cNvPr id="281" name="Google Shape;281;p6"/>
            <p:cNvSpPr/>
            <p:nvPr/>
          </p:nvSpPr>
          <p:spPr>
            <a:xfrm>
              <a:off x="282975" y="618125"/>
              <a:ext cx="8583900" cy="41982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282969" y="135125"/>
              <a:ext cx="8583900" cy="346800"/>
            </a:xfrm>
            <a:prstGeom prst="rect">
              <a:avLst/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282975" y="481925"/>
              <a:ext cx="8583900" cy="13620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6"/>
            <p:cNvGrpSpPr/>
            <p:nvPr/>
          </p:nvGrpSpPr>
          <p:grpSpPr>
            <a:xfrm>
              <a:off x="7873543" y="253492"/>
              <a:ext cx="550286" cy="143252"/>
              <a:chOff x="4742261" y="1255600"/>
              <a:chExt cx="261022" cy="67950"/>
            </a:xfrm>
          </p:grpSpPr>
          <p:sp>
            <p:nvSpPr>
              <p:cNvPr id="285" name="Google Shape;285;p6"/>
              <p:cNvSpPr/>
              <p:nvPr/>
            </p:nvSpPr>
            <p:spPr>
              <a:xfrm>
                <a:off x="4923183" y="1272900"/>
                <a:ext cx="801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1360" fill="none" extrusionOk="0">
                    <a:moveTo>
                      <a:pt x="0" y="1"/>
                    </a:moveTo>
                    <a:lnTo>
                      <a:pt x="1615" y="1359"/>
                    </a:lnTo>
                    <a:lnTo>
                      <a:pt x="3204" y="1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6"/>
              <p:cNvSpPr/>
              <p:nvPr/>
            </p:nvSpPr>
            <p:spPr>
              <a:xfrm>
                <a:off x="4776211" y="1255600"/>
                <a:ext cx="25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18" fill="none" extrusionOk="0">
                    <a:moveTo>
                      <a:pt x="0" y="1"/>
                    </a:moveTo>
                    <a:lnTo>
                      <a:pt x="0" y="2718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4742261" y="1289575"/>
                <a:ext cx="68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" fill="none" extrusionOk="0">
                    <a:moveTo>
                      <a:pt x="27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8" name="Google Shape;288;p6"/>
            <p:cNvSpPr/>
            <p:nvPr/>
          </p:nvSpPr>
          <p:spPr>
            <a:xfrm>
              <a:off x="1380725" y="142600"/>
              <a:ext cx="1506000" cy="339300"/>
            </a:xfrm>
            <a:prstGeom prst="round2SameRect">
              <a:avLst>
                <a:gd name="adj1" fmla="val 31690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1396775" y="376525"/>
              <a:ext cx="1474200" cy="13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7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293" name="Google Shape;293;p7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294" name="Google Shape;294;p7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7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7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7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7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7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7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7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7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7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7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7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7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7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7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7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7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7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7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7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7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" name="Google Shape;331;p7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332" name="Google Shape;332;p7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6" name="Google Shape;336;p7"/>
          <p:cNvGrpSpPr/>
          <p:nvPr/>
        </p:nvGrpSpPr>
        <p:grpSpPr>
          <a:xfrm>
            <a:off x="282969" y="135125"/>
            <a:ext cx="8583906" cy="4681200"/>
            <a:chOff x="282969" y="135125"/>
            <a:chExt cx="8583906" cy="4681200"/>
          </a:xfrm>
        </p:grpSpPr>
        <p:sp>
          <p:nvSpPr>
            <p:cNvPr id="337" name="Google Shape;337;p7"/>
            <p:cNvSpPr/>
            <p:nvPr/>
          </p:nvSpPr>
          <p:spPr>
            <a:xfrm>
              <a:off x="282975" y="618125"/>
              <a:ext cx="8583900" cy="41982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282969" y="135125"/>
              <a:ext cx="8583900" cy="346800"/>
            </a:xfrm>
            <a:prstGeom prst="rect">
              <a:avLst/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2975" y="481925"/>
              <a:ext cx="8583900" cy="13620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0" name="Google Shape;340;p7"/>
            <p:cNvGrpSpPr/>
            <p:nvPr/>
          </p:nvGrpSpPr>
          <p:grpSpPr>
            <a:xfrm>
              <a:off x="7873543" y="253492"/>
              <a:ext cx="550286" cy="143252"/>
              <a:chOff x="4742261" y="1255600"/>
              <a:chExt cx="261022" cy="67950"/>
            </a:xfrm>
          </p:grpSpPr>
          <p:sp>
            <p:nvSpPr>
              <p:cNvPr id="341" name="Google Shape;341;p7"/>
              <p:cNvSpPr/>
              <p:nvPr/>
            </p:nvSpPr>
            <p:spPr>
              <a:xfrm>
                <a:off x="4923183" y="1272900"/>
                <a:ext cx="801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1360" fill="none" extrusionOk="0">
                    <a:moveTo>
                      <a:pt x="0" y="1"/>
                    </a:moveTo>
                    <a:lnTo>
                      <a:pt x="1615" y="1359"/>
                    </a:lnTo>
                    <a:lnTo>
                      <a:pt x="3204" y="1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4776211" y="1255600"/>
                <a:ext cx="25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18" fill="none" extrusionOk="0">
                    <a:moveTo>
                      <a:pt x="0" y="1"/>
                    </a:moveTo>
                    <a:lnTo>
                      <a:pt x="0" y="2718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4742261" y="1289575"/>
                <a:ext cx="68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" fill="none" extrusionOk="0">
                    <a:moveTo>
                      <a:pt x="27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4" name="Google Shape;344;p7"/>
            <p:cNvSpPr/>
            <p:nvPr/>
          </p:nvSpPr>
          <p:spPr>
            <a:xfrm>
              <a:off x="1380725" y="142600"/>
              <a:ext cx="1506000" cy="339300"/>
            </a:xfrm>
            <a:prstGeom prst="round2SameRect">
              <a:avLst>
                <a:gd name="adj1" fmla="val 31690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396775" y="376525"/>
              <a:ext cx="1474200" cy="13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7"/>
          <p:cNvSpPr txBox="1">
            <a:spLocks noGrp="1"/>
          </p:cNvSpPr>
          <p:nvPr>
            <p:ph type="title"/>
          </p:nvPr>
        </p:nvSpPr>
        <p:spPr>
          <a:xfrm>
            <a:off x="720000" y="951531"/>
            <a:ext cx="4549500" cy="11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7"/>
          <p:cNvSpPr txBox="1">
            <a:spLocks noGrp="1"/>
          </p:cNvSpPr>
          <p:nvPr>
            <p:ph type="body" idx="1"/>
          </p:nvPr>
        </p:nvSpPr>
        <p:spPr>
          <a:xfrm>
            <a:off x="720000" y="2054081"/>
            <a:ext cx="4549500" cy="21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48" name="Google Shape;348;p7"/>
          <p:cNvSpPr>
            <a:spLocks noGrp="1"/>
          </p:cNvSpPr>
          <p:nvPr>
            <p:ph type="pic" idx="2"/>
          </p:nvPr>
        </p:nvSpPr>
        <p:spPr>
          <a:xfrm>
            <a:off x="5641350" y="1526250"/>
            <a:ext cx="2743200" cy="2743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8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351" name="Google Shape;351;p8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352" name="Google Shape;352;p8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9" name="Google Shape;389;p8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390" name="Google Shape;390;p8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8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4" name="Google Shape;394;p8"/>
          <p:cNvGrpSpPr/>
          <p:nvPr/>
        </p:nvGrpSpPr>
        <p:grpSpPr>
          <a:xfrm>
            <a:off x="282969" y="135125"/>
            <a:ext cx="8583906" cy="4681200"/>
            <a:chOff x="282969" y="135125"/>
            <a:chExt cx="8583906" cy="4681200"/>
          </a:xfrm>
        </p:grpSpPr>
        <p:sp>
          <p:nvSpPr>
            <p:cNvPr id="395" name="Google Shape;395;p8"/>
            <p:cNvSpPr/>
            <p:nvPr/>
          </p:nvSpPr>
          <p:spPr>
            <a:xfrm>
              <a:off x="282975" y="618125"/>
              <a:ext cx="8583900" cy="41982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282969" y="135125"/>
              <a:ext cx="8583900" cy="346800"/>
            </a:xfrm>
            <a:prstGeom prst="rect">
              <a:avLst/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282975" y="481925"/>
              <a:ext cx="8583900" cy="13620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8" name="Google Shape;398;p8"/>
            <p:cNvGrpSpPr/>
            <p:nvPr/>
          </p:nvGrpSpPr>
          <p:grpSpPr>
            <a:xfrm>
              <a:off x="7873543" y="253492"/>
              <a:ext cx="550286" cy="143252"/>
              <a:chOff x="4742261" y="1255600"/>
              <a:chExt cx="261022" cy="67950"/>
            </a:xfrm>
          </p:grpSpPr>
          <p:sp>
            <p:nvSpPr>
              <p:cNvPr id="399" name="Google Shape;399;p8"/>
              <p:cNvSpPr/>
              <p:nvPr/>
            </p:nvSpPr>
            <p:spPr>
              <a:xfrm>
                <a:off x="4923183" y="1272900"/>
                <a:ext cx="801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1360" fill="none" extrusionOk="0">
                    <a:moveTo>
                      <a:pt x="0" y="1"/>
                    </a:moveTo>
                    <a:lnTo>
                      <a:pt x="1615" y="1359"/>
                    </a:lnTo>
                    <a:lnTo>
                      <a:pt x="3204" y="1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8"/>
              <p:cNvSpPr/>
              <p:nvPr/>
            </p:nvSpPr>
            <p:spPr>
              <a:xfrm>
                <a:off x="4776211" y="1255600"/>
                <a:ext cx="25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18" fill="none" extrusionOk="0">
                    <a:moveTo>
                      <a:pt x="0" y="1"/>
                    </a:moveTo>
                    <a:lnTo>
                      <a:pt x="0" y="2718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8"/>
              <p:cNvSpPr/>
              <p:nvPr/>
            </p:nvSpPr>
            <p:spPr>
              <a:xfrm>
                <a:off x="4742261" y="1289575"/>
                <a:ext cx="68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" fill="none" extrusionOk="0">
                    <a:moveTo>
                      <a:pt x="27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2" name="Google Shape;402;p8"/>
            <p:cNvSpPr/>
            <p:nvPr/>
          </p:nvSpPr>
          <p:spPr>
            <a:xfrm>
              <a:off x="1380725" y="142600"/>
              <a:ext cx="1506000" cy="339300"/>
            </a:xfrm>
            <a:prstGeom prst="round2SameRect">
              <a:avLst>
                <a:gd name="adj1" fmla="val 31690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1396775" y="376525"/>
              <a:ext cx="1474200" cy="13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" name="Google Shape;404;p8"/>
          <p:cNvSpPr txBox="1">
            <a:spLocks noGrp="1"/>
          </p:cNvSpPr>
          <p:nvPr>
            <p:ph type="title"/>
          </p:nvPr>
        </p:nvSpPr>
        <p:spPr>
          <a:xfrm>
            <a:off x="745982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9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407" name="Google Shape;407;p9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408" name="Google Shape;408;p9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9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9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9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9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9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9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9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9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9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9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9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9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9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9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9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9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5" name="Google Shape;445;p9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446" name="Google Shape;446;p9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9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9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9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0" name="Google Shape;450;p9"/>
          <p:cNvGrpSpPr/>
          <p:nvPr/>
        </p:nvGrpSpPr>
        <p:grpSpPr>
          <a:xfrm>
            <a:off x="282969" y="135125"/>
            <a:ext cx="8583906" cy="4681200"/>
            <a:chOff x="282969" y="135125"/>
            <a:chExt cx="8583906" cy="4681200"/>
          </a:xfrm>
        </p:grpSpPr>
        <p:sp>
          <p:nvSpPr>
            <p:cNvPr id="451" name="Google Shape;451;p9"/>
            <p:cNvSpPr/>
            <p:nvPr/>
          </p:nvSpPr>
          <p:spPr>
            <a:xfrm>
              <a:off x="282975" y="618125"/>
              <a:ext cx="8583900" cy="41982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282969" y="135125"/>
              <a:ext cx="8583900" cy="346800"/>
            </a:xfrm>
            <a:prstGeom prst="rect">
              <a:avLst/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282975" y="481925"/>
              <a:ext cx="8583900" cy="13620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4" name="Google Shape;454;p9"/>
            <p:cNvGrpSpPr/>
            <p:nvPr/>
          </p:nvGrpSpPr>
          <p:grpSpPr>
            <a:xfrm>
              <a:off x="7873543" y="253492"/>
              <a:ext cx="550286" cy="143252"/>
              <a:chOff x="4742261" y="1255600"/>
              <a:chExt cx="261022" cy="67950"/>
            </a:xfrm>
          </p:grpSpPr>
          <p:sp>
            <p:nvSpPr>
              <p:cNvPr id="455" name="Google Shape;455;p9"/>
              <p:cNvSpPr/>
              <p:nvPr/>
            </p:nvSpPr>
            <p:spPr>
              <a:xfrm>
                <a:off x="4923183" y="1272900"/>
                <a:ext cx="801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1360" fill="none" extrusionOk="0">
                    <a:moveTo>
                      <a:pt x="0" y="1"/>
                    </a:moveTo>
                    <a:lnTo>
                      <a:pt x="1615" y="1359"/>
                    </a:lnTo>
                    <a:lnTo>
                      <a:pt x="3204" y="1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9"/>
              <p:cNvSpPr/>
              <p:nvPr/>
            </p:nvSpPr>
            <p:spPr>
              <a:xfrm>
                <a:off x="4776211" y="1255600"/>
                <a:ext cx="25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18" fill="none" extrusionOk="0">
                    <a:moveTo>
                      <a:pt x="0" y="1"/>
                    </a:moveTo>
                    <a:lnTo>
                      <a:pt x="0" y="2718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9"/>
              <p:cNvSpPr/>
              <p:nvPr/>
            </p:nvSpPr>
            <p:spPr>
              <a:xfrm>
                <a:off x="4742261" y="1289575"/>
                <a:ext cx="68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" fill="none" extrusionOk="0">
                    <a:moveTo>
                      <a:pt x="27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8" name="Google Shape;458;p9"/>
            <p:cNvSpPr/>
            <p:nvPr/>
          </p:nvSpPr>
          <p:spPr>
            <a:xfrm>
              <a:off x="1380725" y="142600"/>
              <a:ext cx="1506000" cy="339300"/>
            </a:xfrm>
            <a:prstGeom prst="round2SameRect">
              <a:avLst>
                <a:gd name="adj1" fmla="val 31690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1396775" y="376525"/>
              <a:ext cx="1474200" cy="13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9"/>
          <p:cNvSpPr txBox="1">
            <a:spLocks noGrp="1"/>
          </p:cNvSpPr>
          <p:nvPr>
            <p:ph type="title"/>
          </p:nvPr>
        </p:nvSpPr>
        <p:spPr>
          <a:xfrm>
            <a:off x="8698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1" name="Google Shape;461;p9"/>
          <p:cNvSpPr txBox="1">
            <a:spLocks noGrp="1"/>
          </p:cNvSpPr>
          <p:nvPr>
            <p:ph type="subTitle" idx="1"/>
          </p:nvPr>
        </p:nvSpPr>
        <p:spPr>
          <a:xfrm>
            <a:off x="8698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4" name="Google Shape;464;p10"/>
          <p:cNvSpPr txBox="1">
            <a:spLocks noGrp="1"/>
          </p:cNvSpPr>
          <p:nvPr>
            <p:ph type="title"/>
          </p:nvPr>
        </p:nvSpPr>
        <p:spPr>
          <a:xfrm>
            <a:off x="5896700" y="3113000"/>
            <a:ext cx="2532300" cy="1039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75726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samiq Sans"/>
              <a:buNone/>
              <a:defRPr sz="30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●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○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■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●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○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■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●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○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■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15"/>
          <p:cNvGrpSpPr/>
          <p:nvPr/>
        </p:nvGrpSpPr>
        <p:grpSpPr>
          <a:xfrm>
            <a:off x="598529" y="253360"/>
            <a:ext cx="8195427" cy="4636779"/>
            <a:chOff x="694974" y="1206903"/>
            <a:chExt cx="4370751" cy="2427850"/>
          </a:xfrm>
        </p:grpSpPr>
        <p:sp>
          <p:nvSpPr>
            <p:cNvPr id="522" name="Google Shape;522;p15"/>
            <p:cNvSpPr/>
            <p:nvPr/>
          </p:nvSpPr>
          <p:spPr>
            <a:xfrm>
              <a:off x="712274" y="1223570"/>
              <a:ext cx="4351930" cy="2393875"/>
            </a:xfrm>
            <a:custGeom>
              <a:avLst/>
              <a:gdLst/>
              <a:ahLst/>
              <a:cxnLst/>
              <a:rect l="l" t="t" r="r" b="b"/>
              <a:pathLst>
                <a:path w="152192" h="95755" extrusionOk="0">
                  <a:moveTo>
                    <a:pt x="0" y="0"/>
                  </a:moveTo>
                  <a:lnTo>
                    <a:pt x="0" y="95754"/>
                  </a:lnTo>
                  <a:lnTo>
                    <a:pt x="152192" y="95754"/>
                  </a:lnTo>
                  <a:lnTo>
                    <a:pt x="152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695608" y="1206903"/>
              <a:ext cx="4369350" cy="2427850"/>
            </a:xfrm>
            <a:custGeom>
              <a:avLst/>
              <a:gdLst/>
              <a:ahLst/>
              <a:cxnLst/>
              <a:rect l="l" t="t" r="r" b="b"/>
              <a:pathLst>
                <a:path w="153526" h="97114" extrusionOk="0">
                  <a:moveTo>
                    <a:pt x="152859" y="667"/>
                  </a:moveTo>
                  <a:lnTo>
                    <a:pt x="152859" y="96447"/>
                  </a:lnTo>
                  <a:lnTo>
                    <a:pt x="667" y="96447"/>
                  </a:lnTo>
                  <a:lnTo>
                    <a:pt x="667" y="667"/>
                  </a:lnTo>
                  <a:close/>
                  <a:moveTo>
                    <a:pt x="667" y="1"/>
                  </a:moveTo>
                  <a:cubicBezTo>
                    <a:pt x="283" y="1"/>
                    <a:pt x="1" y="283"/>
                    <a:pt x="1" y="667"/>
                  </a:cubicBezTo>
                  <a:lnTo>
                    <a:pt x="1" y="96447"/>
                  </a:lnTo>
                  <a:cubicBezTo>
                    <a:pt x="1" y="96831"/>
                    <a:pt x="283" y="97113"/>
                    <a:pt x="667" y="97113"/>
                  </a:cubicBezTo>
                  <a:lnTo>
                    <a:pt x="152859" y="97113"/>
                  </a:lnTo>
                  <a:cubicBezTo>
                    <a:pt x="153243" y="97113"/>
                    <a:pt x="153525" y="96831"/>
                    <a:pt x="153525" y="96447"/>
                  </a:cubicBezTo>
                  <a:lnTo>
                    <a:pt x="153525" y="667"/>
                  </a:lnTo>
                  <a:cubicBezTo>
                    <a:pt x="153525" y="283"/>
                    <a:pt x="153192" y="1"/>
                    <a:pt x="152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712274" y="1223570"/>
              <a:ext cx="4351930" cy="296050"/>
            </a:xfrm>
            <a:custGeom>
              <a:avLst/>
              <a:gdLst/>
              <a:ahLst/>
              <a:cxnLst/>
              <a:rect l="l" t="t" r="r" b="b"/>
              <a:pathLst>
                <a:path w="152192" h="11842" extrusionOk="0">
                  <a:moveTo>
                    <a:pt x="0" y="0"/>
                  </a:moveTo>
                  <a:lnTo>
                    <a:pt x="0" y="11841"/>
                  </a:lnTo>
                  <a:lnTo>
                    <a:pt x="152192" y="11841"/>
                  </a:lnTo>
                  <a:lnTo>
                    <a:pt x="1521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695608" y="1206903"/>
              <a:ext cx="4370118" cy="329375"/>
            </a:xfrm>
            <a:custGeom>
              <a:avLst/>
              <a:gdLst/>
              <a:ahLst/>
              <a:cxnLst/>
              <a:rect l="l" t="t" r="r" b="b"/>
              <a:pathLst>
                <a:path w="153526" h="13175" extrusionOk="0">
                  <a:moveTo>
                    <a:pt x="152859" y="667"/>
                  </a:moveTo>
                  <a:lnTo>
                    <a:pt x="152859" y="12483"/>
                  </a:lnTo>
                  <a:lnTo>
                    <a:pt x="667" y="12483"/>
                  </a:lnTo>
                  <a:lnTo>
                    <a:pt x="667" y="667"/>
                  </a:lnTo>
                  <a:close/>
                  <a:moveTo>
                    <a:pt x="667" y="1"/>
                  </a:moveTo>
                  <a:cubicBezTo>
                    <a:pt x="283" y="1"/>
                    <a:pt x="1" y="283"/>
                    <a:pt x="1" y="667"/>
                  </a:cubicBezTo>
                  <a:lnTo>
                    <a:pt x="1" y="12508"/>
                  </a:lnTo>
                  <a:cubicBezTo>
                    <a:pt x="1" y="12893"/>
                    <a:pt x="283" y="13175"/>
                    <a:pt x="667" y="13175"/>
                  </a:cubicBezTo>
                  <a:lnTo>
                    <a:pt x="152859" y="13175"/>
                  </a:lnTo>
                  <a:cubicBezTo>
                    <a:pt x="153243" y="13175"/>
                    <a:pt x="153525" y="12893"/>
                    <a:pt x="153525" y="12508"/>
                  </a:cubicBezTo>
                  <a:lnTo>
                    <a:pt x="153525" y="667"/>
                  </a:lnTo>
                  <a:cubicBezTo>
                    <a:pt x="153525" y="283"/>
                    <a:pt x="153192" y="1"/>
                    <a:pt x="152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4923183" y="1272900"/>
              <a:ext cx="80100" cy="34000"/>
            </a:xfrm>
            <a:custGeom>
              <a:avLst/>
              <a:gdLst/>
              <a:ahLst/>
              <a:cxnLst/>
              <a:rect l="l" t="t" r="r" b="b"/>
              <a:pathLst>
                <a:path w="3204" h="1360" fill="none" extrusionOk="0">
                  <a:moveTo>
                    <a:pt x="0" y="1"/>
                  </a:moveTo>
                  <a:lnTo>
                    <a:pt x="1615" y="1359"/>
                  </a:lnTo>
                  <a:lnTo>
                    <a:pt x="3204" y="1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4824790" y="1255600"/>
              <a:ext cx="25" cy="67950"/>
            </a:xfrm>
            <a:custGeom>
              <a:avLst/>
              <a:gdLst/>
              <a:ahLst/>
              <a:cxnLst/>
              <a:rect l="l" t="t" r="r" b="b"/>
              <a:pathLst>
                <a:path w="1" h="2718" fill="none" extrusionOk="0">
                  <a:moveTo>
                    <a:pt x="0" y="1"/>
                  </a:moveTo>
                  <a:lnTo>
                    <a:pt x="0" y="2718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4790840" y="1289575"/>
              <a:ext cx="68575" cy="25"/>
            </a:xfrm>
            <a:custGeom>
              <a:avLst/>
              <a:gdLst/>
              <a:ahLst/>
              <a:cxnLst/>
              <a:rect l="l" t="t" r="r" b="b"/>
              <a:pathLst>
                <a:path w="2743" h="1" fill="none" extrusionOk="0">
                  <a:moveTo>
                    <a:pt x="2742" y="0"/>
                  </a:moveTo>
                  <a:lnTo>
                    <a:pt x="0" y="0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1254043" y="1223570"/>
              <a:ext cx="831613" cy="147400"/>
            </a:xfrm>
            <a:custGeom>
              <a:avLst/>
              <a:gdLst/>
              <a:ahLst/>
              <a:cxnLst/>
              <a:rect l="l" t="t" r="r" b="b"/>
              <a:pathLst>
                <a:path w="28373" h="5896" extrusionOk="0">
                  <a:moveTo>
                    <a:pt x="1589" y="0"/>
                  </a:moveTo>
                  <a:cubicBezTo>
                    <a:pt x="692" y="0"/>
                    <a:pt x="0" y="718"/>
                    <a:pt x="0" y="1615"/>
                  </a:cubicBezTo>
                  <a:lnTo>
                    <a:pt x="0" y="5895"/>
                  </a:lnTo>
                  <a:lnTo>
                    <a:pt x="28373" y="5895"/>
                  </a:lnTo>
                  <a:lnTo>
                    <a:pt x="28373" y="1615"/>
                  </a:lnTo>
                  <a:cubicBezTo>
                    <a:pt x="28373" y="718"/>
                    <a:pt x="27681" y="0"/>
                    <a:pt x="26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712274" y="1370943"/>
              <a:ext cx="4351930" cy="148040"/>
            </a:xfrm>
            <a:custGeom>
              <a:avLst/>
              <a:gdLst/>
              <a:ahLst/>
              <a:cxnLst/>
              <a:rect l="l" t="t" r="r" b="b"/>
              <a:pathLst>
                <a:path w="152192" h="5921" extrusionOk="0">
                  <a:moveTo>
                    <a:pt x="0" y="0"/>
                  </a:moveTo>
                  <a:lnTo>
                    <a:pt x="0" y="5921"/>
                  </a:lnTo>
                  <a:lnTo>
                    <a:pt x="152192" y="5921"/>
                  </a:lnTo>
                  <a:lnTo>
                    <a:pt x="152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694974" y="1206903"/>
              <a:ext cx="4369322" cy="330025"/>
            </a:xfrm>
            <a:custGeom>
              <a:avLst/>
              <a:gdLst/>
              <a:ahLst/>
              <a:cxnLst/>
              <a:rect l="l" t="t" r="r" b="b"/>
              <a:pathLst>
                <a:path w="153525" h="13201" extrusionOk="0">
                  <a:moveTo>
                    <a:pt x="47032" y="667"/>
                  </a:moveTo>
                  <a:cubicBezTo>
                    <a:pt x="47929" y="667"/>
                    <a:pt x="48621" y="1385"/>
                    <a:pt x="48621" y="2282"/>
                  </a:cubicBezTo>
                  <a:lnTo>
                    <a:pt x="48621" y="6562"/>
                  </a:lnTo>
                  <a:lnTo>
                    <a:pt x="152833" y="6562"/>
                  </a:lnTo>
                  <a:lnTo>
                    <a:pt x="152833" y="12508"/>
                  </a:lnTo>
                  <a:lnTo>
                    <a:pt x="667" y="12508"/>
                  </a:lnTo>
                  <a:lnTo>
                    <a:pt x="667" y="6562"/>
                  </a:lnTo>
                  <a:lnTo>
                    <a:pt x="20248" y="6562"/>
                  </a:lnTo>
                  <a:lnTo>
                    <a:pt x="20248" y="2282"/>
                  </a:lnTo>
                  <a:cubicBezTo>
                    <a:pt x="20248" y="1385"/>
                    <a:pt x="20940" y="667"/>
                    <a:pt x="21837" y="667"/>
                  </a:cubicBezTo>
                  <a:close/>
                  <a:moveTo>
                    <a:pt x="21837" y="1"/>
                  </a:moveTo>
                  <a:cubicBezTo>
                    <a:pt x="20581" y="1"/>
                    <a:pt x="19556" y="1026"/>
                    <a:pt x="19556" y="2282"/>
                  </a:cubicBezTo>
                  <a:lnTo>
                    <a:pt x="19556" y="5922"/>
                  </a:lnTo>
                  <a:lnTo>
                    <a:pt x="667" y="5922"/>
                  </a:lnTo>
                  <a:cubicBezTo>
                    <a:pt x="282" y="5922"/>
                    <a:pt x="0" y="6229"/>
                    <a:pt x="0" y="6614"/>
                  </a:cubicBezTo>
                  <a:lnTo>
                    <a:pt x="0" y="12534"/>
                  </a:lnTo>
                  <a:cubicBezTo>
                    <a:pt x="0" y="12919"/>
                    <a:pt x="282" y="13200"/>
                    <a:pt x="667" y="13200"/>
                  </a:cubicBezTo>
                  <a:lnTo>
                    <a:pt x="152833" y="13200"/>
                  </a:lnTo>
                  <a:cubicBezTo>
                    <a:pt x="153217" y="13200"/>
                    <a:pt x="153525" y="12919"/>
                    <a:pt x="153525" y="12534"/>
                  </a:cubicBezTo>
                  <a:lnTo>
                    <a:pt x="153525" y="6562"/>
                  </a:lnTo>
                  <a:cubicBezTo>
                    <a:pt x="153525" y="6178"/>
                    <a:pt x="153217" y="5896"/>
                    <a:pt x="152833" y="5896"/>
                  </a:cubicBezTo>
                  <a:lnTo>
                    <a:pt x="49287" y="5896"/>
                  </a:lnTo>
                  <a:lnTo>
                    <a:pt x="49287" y="2282"/>
                  </a:lnTo>
                  <a:cubicBezTo>
                    <a:pt x="49287" y="1026"/>
                    <a:pt x="48313" y="1"/>
                    <a:pt x="47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1451729" y="1396569"/>
              <a:ext cx="3563266" cy="98060"/>
            </a:xfrm>
            <a:custGeom>
              <a:avLst/>
              <a:gdLst/>
              <a:ahLst/>
              <a:cxnLst/>
              <a:rect l="l" t="t" r="r" b="b"/>
              <a:pathLst>
                <a:path w="120462" h="3922" extrusionOk="0">
                  <a:moveTo>
                    <a:pt x="1948" y="0"/>
                  </a:moveTo>
                  <a:cubicBezTo>
                    <a:pt x="872" y="0"/>
                    <a:pt x="0" y="872"/>
                    <a:pt x="0" y="1974"/>
                  </a:cubicBezTo>
                  <a:cubicBezTo>
                    <a:pt x="0" y="3050"/>
                    <a:pt x="872" y="3922"/>
                    <a:pt x="1948" y="3922"/>
                  </a:cubicBezTo>
                  <a:lnTo>
                    <a:pt x="118514" y="3922"/>
                  </a:lnTo>
                  <a:cubicBezTo>
                    <a:pt x="119591" y="3922"/>
                    <a:pt x="120462" y="3025"/>
                    <a:pt x="120462" y="1974"/>
                  </a:cubicBezTo>
                  <a:cubicBezTo>
                    <a:pt x="120462" y="872"/>
                    <a:pt x="119591" y="0"/>
                    <a:pt x="1185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4928507" y="1411300"/>
              <a:ext cx="68600" cy="68600"/>
            </a:xfrm>
            <a:custGeom>
              <a:avLst/>
              <a:gdLst/>
              <a:ahLst/>
              <a:cxnLst/>
              <a:rect l="l" t="t" r="r" b="b"/>
              <a:pathLst>
                <a:path w="2744" h="2744" extrusionOk="0">
                  <a:moveTo>
                    <a:pt x="1385" y="1"/>
                  </a:moveTo>
                  <a:cubicBezTo>
                    <a:pt x="616" y="1"/>
                    <a:pt x="1" y="590"/>
                    <a:pt x="1" y="1385"/>
                  </a:cubicBezTo>
                  <a:cubicBezTo>
                    <a:pt x="1" y="2128"/>
                    <a:pt x="616" y="2743"/>
                    <a:pt x="1385" y="2743"/>
                  </a:cubicBezTo>
                  <a:cubicBezTo>
                    <a:pt x="2154" y="2743"/>
                    <a:pt x="2743" y="2154"/>
                    <a:pt x="2743" y="1385"/>
                  </a:cubicBezTo>
                  <a:cubicBezTo>
                    <a:pt x="2743" y="590"/>
                    <a:pt x="2154" y="1"/>
                    <a:pt x="1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4942278" y="1426396"/>
              <a:ext cx="37932" cy="34094"/>
            </a:xfrm>
            <a:custGeom>
              <a:avLst/>
              <a:gdLst/>
              <a:ahLst/>
              <a:cxnLst/>
              <a:rect l="l" t="t" r="r" b="b"/>
              <a:pathLst>
                <a:path w="1769" h="1590" extrusionOk="0">
                  <a:moveTo>
                    <a:pt x="872" y="436"/>
                  </a:moveTo>
                  <a:cubicBezTo>
                    <a:pt x="974" y="436"/>
                    <a:pt x="1051" y="462"/>
                    <a:pt x="1128" y="564"/>
                  </a:cubicBezTo>
                  <a:cubicBezTo>
                    <a:pt x="1282" y="718"/>
                    <a:pt x="1282" y="948"/>
                    <a:pt x="1128" y="1102"/>
                  </a:cubicBezTo>
                  <a:cubicBezTo>
                    <a:pt x="1051" y="1179"/>
                    <a:pt x="955" y="1218"/>
                    <a:pt x="859" y="1218"/>
                  </a:cubicBezTo>
                  <a:cubicBezTo>
                    <a:pt x="763" y="1218"/>
                    <a:pt x="667" y="1179"/>
                    <a:pt x="590" y="1102"/>
                  </a:cubicBezTo>
                  <a:cubicBezTo>
                    <a:pt x="410" y="948"/>
                    <a:pt x="410" y="718"/>
                    <a:pt x="590" y="564"/>
                  </a:cubicBezTo>
                  <a:cubicBezTo>
                    <a:pt x="667" y="462"/>
                    <a:pt x="769" y="436"/>
                    <a:pt x="872" y="436"/>
                  </a:cubicBezTo>
                  <a:close/>
                  <a:moveTo>
                    <a:pt x="885" y="0"/>
                  </a:moveTo>
                  <a:cubicBezTo>
                    <a:pt x="686" y="0"/>
                    <a:pt x="487" y="77"/>
                    <a:pt x="334" y="231"/>
                  </a:cubicBezTo>
                  <a:cubicBezTo>
                    <a:pt x="0" y="564"/>
                    <a:pt x="0" y="1051"/>
                    <a:pt x="334" y="1359"/>
                  </a:cubicBezTo>
                  <a:cubicBezTo>
                    <a:pt x="462" y="1512"/>
                    <a:pt x="667" y="1589"/>
                    <a:pt x="872" y="1589"/>
                  </a:cubicBezTo>
                  <a:cubicBezTo>
                    <a:pt x="1051" y="1589"/>
                    <a:pt x="1282" y="1512"/>
                    <a:pt x="1436" y="1359"/>
                  </a:cubicBezTo>
                  <a:cubicBezTo>
                    <a:pt x="1769" y="1051"/>
                    <a:pt x="1769" y="564"/>
                    <a:pt x="1436" y="231"/>
                  </a:cubicBezTo>
                  <a:cubicBezTo>
                    <a:pt x="1282" y="77"/>
                    <a:pt x="1083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4965349" y="1448225"/>
              <a:ext cx="17604" cy="17197"/>
            </a:xfrm>
            <a:custGeom>
              <a:avLst/>
              <a:gdLst/>
              <a:ahLst/>
              <a:cxnLst/>
              <a:rect l="l" t="t" r="r" b="b"/>
              <a:pathLst>
                <a:path w="821" h="802" extrusionOk="0">
                  <a:moveTo>
                    <a:pt x="219" y="1"/>
                  </a:moveTo>
                  <a:cubicBezTo>
                    <a:pt x="167" y="1"/>
                    <a:pt x="116" y="20"/>
                    <a:pt x="78" y="59"/>
                  </a:cubicBezTo>
                  <a:cubicBezTo>
                    <a:pt x="1" y="161"/>
                    <a:pt x="1" y="289"/>
                    <a:pt x="78" y="341"/>
                  </a:cubicBezTo>
                  <a:lnTo>
                    <a:pt x="462" y="725"/>
                  </a:lnTo>
                  <a:cubicBezTo>
                    <a:pt x="488" y="751"/>
                    <a:pt x="539" y="802"/>
                    <a:pt x="590" y="802"/>
                  </a:cubicBezTo>
                  <a:cubicBezTo>
                    <a:pt x="642" y="802"/>
                    <a:pt x="693" y="802"/>
                    <a:pt x="744" y="725"/>
                  </a:cubicBezTo>
                  <a:cubicBezTo>
                    <a:pt x="821" y="622"/>
                    <a:pt x="821" y="494"/>
                    <a:pt x="744" y="443"/>
                  </a:cubicBezTo>
                  <a:lnTo>
                    <a:pt x="360" y="59"/>
                  </a:lnTo>
                  <a:cubicBezTo>
                    <a:pt x="321" y="20"/>
                    <a:pt x="27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769925" y="1405550"/>
              <a:ext cx="34650" cy="80125"/>
            </a:xfrm>
            <a:custGeom>
              <a:avLst/>
              <a:gdLst/>
              <a:ahLst/>
              <a:cxnLst/>
              <a:rect l="l" t="t" r="r" b="b"/>
              <a:pathLst>
                <a:path w="1386" h="3205" fill="none" extrusionOk="0">
                  <a:moveTo>
                    <a:pt x="1385" y="0"/>
                  </a:moveTo>
                  <a:lnTo>
                    <a:pt x="1" y="1615"/>
                  </a:lnTo>
                  <a:lnTo>
                    <a:pt x="1385" y="3204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769925" y="1445900"/>
              <a:ext cx="73075" cy="25"/>
            </a:xfrm>
            <a:custGeom>
              <a:avLst/>
              <a:gdLst/>
              <a:ahLst/>
              <a:cxnLst/>
              <a:rect l="l" t="t" r="r" b="b"/>
              <a:pathLst>
                <a:path w="2923" h="1" fill="none" extrusionOk="0">
                  <a:moveTo>
                    <a:pt x="1" y="1"/>
                  </a:moveTo>
                  <a:lnTo>
                    <a:pt x="2923" y="1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967300" y="1405550"/>
              <a:ext cx="35250" cy="80125"/>
            </a:xfrm>
            <a:custGeom>
              <a:avLst/>
              <a:gdLst/>
              <a:ahLst/>
              <a:cxnLst/>
              <a:rect l="l" t="t" r="r" b="b"/>
              <a:pathLst>
                <a:path w="1410" h="3205" fill="none" extrusionOk="0">
                  <a:moveTo>
                    <a:pt x="0" y="0"/>
                  </a:moveTo>
                  <a:lnTo>
                    <a:pt x="1410" y="1615"/>
                  </a:lnTo>
                  <a:lnTo>
                    <a:pt x="0" y="3204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929475" y="1445900"/>
              <a:ext cx="73075" cy="25"/>
            </a:xfrm>
            <a:custGeom>
              <a:avLst/>
              <a:gdLst/>
              <a:ahLst/>
              <a:cxnLst/>
              <a:rect l="l" t="t" r="r" b="b"/>
              <a:pathLst>
                <a:path w="2923" h="1" fill="none" extrusionOk="0">
                  <a:moveTo>
                    <a:pt x="2923" y="1"/>
                  </a:moveTo>
                  <a:lnTo>
                    <a:pt x="1" y="1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1089675" y="1404900"/>
              <a:ext cx="80750" cy="81400"/>
            </a:xfrm>
            <a:custGeom>
              <a:avLst/>
              <a:gdLst/>
              <a:ahLst/>
              <a:cxnLst/>
              <a:rect l="l" t="t" r="r" b="b"/>
              <a:pathLst>
                <a:path w="3230" h="3256" fill="none" extrusionOk="0">
                  <a:moveTo>
                    <a:pt x="3230" y="2025"/>
                  </a:moveTo>
                  <a:cubicBezTo>
                    <a:pt x="3076" y="2743"/>
                    <a:pt x="2410" y="3256"/>
                    <a:pt x="1641" y="3256"/>
                  </a:cubicBezTo>
                  <a:cubicBezTo>
                    <a:pt x="744" y="3256"/>
                    <a:pt x="0" y="2538"/>
                    <a:pt x="0" y="1641"/>
                  </a:cubicBezTo>
                  <a:cubicBezTo>
                    <a:pt x="0" y="744"/>
                    <a:pt x="744" y="1"/>
                    <a:pt x="1641" y="1"/>
                  </a:cubicBezTo>
                  <a:cubicBezTo>
                    <a:pt x="2205" y="1"/>
                    <a:pt x="2692" y="283"/>
                    <a:pt x="2999" y="744"/>
                  </a:cubicBez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1143500" y="1405550"/>
              <a:ext cx="29500" cy="23075"/>
            </a:xfrm>
            <a:custGeom>
              <a:avLst/>
              <a:gdLst/>
              <a:ahLst/>
              <a:cxnLst/>
              <a:rect l="l" t="t" r="r" b="b"/>
              <a:pathLst>
                <a:path w="1180" h="923" fill="none" extrusionOk="0">
                  <a:moveTo>
                    <a:pt x="1179" y="0"/>
                  </a:moveTo>
                  <a:lnTo>
                    <a:pt x="949" y="923"/>
                  </a:lnTo>
                  <a:lnTo>
                    <a:pt x="0" y="820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1278700" y="1428600"/>
              <a:ext cx="65375" cy="57075"/>
            </a:xfrm>
            <a:custGeom>
              <a:avLst/>
              <a:gdLst/>
              <a:ahLst/>
              <a:cxnLst/>
              <a:rect l="l" t="t" r="r" b="b"/>
              <a:pathLst>
                <a:path w="2615" h="2283" fill="none" extrusionOk="0">
                  <a:moveTo>
                    <a:pt x="2615" y="1"/>
                  </a:moveTo>
                  <a:lnTo>
                    <a:pt x="2615" y="2282"/>
                  </a:lnTo>
                  <a:lnTo>
                    <a:pt x="0" y="2282"/>
                  </a:lnTo>
                  <a:lnTo>
                    <a:pt x="0" y="1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1260125" y="1405550"/>
              <a:ext cx="102525" cy="32050"/>
            </a:xfrm>
            <a:custGeom>
              <a:avLst/>
              <a:gdLst/>
              <a:ahLst/>
              <a:cxnLst/>
              <a:rect l="l" t="t" r="r" b="b"/>
              <a:pathLst>
                <a:path w="4101" h="1282" fill="none" extrusionOk="0">
                  <a:moveTo>
                    <a:pt x="4101" y="1282"/>
                  </a:moveTo>
                  <a:lnTo>
                    <a:pt x="2050" y="0"/>
                  </a:lnTo>
                  <a:lnTo>
                    <a:pt x="0" y="1282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15"/>
          <p:cNvSpPr/>
          <p:nvPr/>
        </p:nvSpPr>
        <p:spPr>
          <a:xfrm flipH="1">
            <a:off x="7194545" y="2558879"/>
            <a:ext cx="1500169" cy="1197283"/>
          </a:xfrm>
          <a:custGeom>
            <a:avLst/>
            <a:gdLst/>
            <a:ahLst/>
            <a:cxnLst/>
            <a:rect l="l" t="t" r="r" b="b"/>
            <a:pathLst>
              <a:path w="75899" h="67037" extrusionOk="0">
                <a:moveTo>
                  <a:pt x="28771" y="0"/>
                </a:moveTo>
                <a:cubicBezTo>
                  <a:pt x="24863" y="0"/>
                  <a:pt x="21092" y="1839"/>
                  <a:pt x="17965" y="4219"/>
                </a:cubicBezTo>
                <a:cubicBezTo>
                  <a:pt x="13983" y="7259"/>
                  <a:pt x="11126" y="11453"/>
                  <a:pt x="8329" y="15587"/>
                </a:cubicBezTo>
                <a:cubicBezTo>
                  <a:pt x="5837" y="19204"/>
                  <a:pt x="3344" y="22912"/>
                  <a:pt x="2159" y="27137"/>
                </a:cubicBezTo>
                <a:cubicBezTo>
                  <a:pt x="1" y="34828"/>
                  <a:pt x="2463" y="43034"/>
                  <a:pt x="5624" y="50329"/>
                </a:cubicBezTo>
                <a:cubicBezTo>
                  <a:pt x="7964" y="55800"/>
                  <a:pt x="11004" y="61363"/>
                  <a:pt x="16141" y="64463"/>
                </a:cubicBezTo>
                <a:cubicBezTo>
                  <a:pt x="19294" y="66335"/>
                  <a:pt x="22379" y="67036"/>
                  <a:pt x="25442" y="67036"/>
                </a:cubicBezTo>
                <a:cubicBezTo>
                  <a:pt x="30883" y="67036"/>
                  <a:pt x="36252" y="64824"/>
                  <a:pt x="41795" y="63035"/>
                </a:cubicBezTo>
                <a:cubicBezTo>
                  <a:pt x="44135" y="62275"/>
                  <a:pt x="46628" y="61484"/>
                  <a:pt x="48330" y="59661"/>
                </a:cubicBezTo>
                <a:cubicBezTo>
                  <a:pt x="49455" y="58414"/>
                  <a:pt x="50154" y="56804"/>
                  <a:pt x="51400" y="55679"/>
                </a:cubicBezTo>
                <a:cubicBezTo>
                  <a:pt x="52105" y="55009"/>
                  <a:pt x="53149" y="54563"/>
                  <a:pt x="54108" y="54563"/>
                </a:cubicBezTo>
                <a:cubicBezTo>
                  <a:pt x="54802" y="54563"/>
                  <a:pt x="55452" y="54796"/>
                  <a:pt x="55898" y="55345"/>
                </a:cubicBezTo>
                <a:cubicBezTo>
                  <a:pt x="56749" y="56408"/>
                  <a:pt x="56415" y="57989"/>
                  <a:pt x="56050" y="59296"/>
                </a:cubicBezTo>
                <a:cubicBezTo>
                  <a:pt x="55290" y="61880"/>
                  <a:pt x="53771" y="64706"/>
                  <a:pt x="57631" y="65284"/>
                </a:cubicBezTo>
                <a:cubicBezTo>
                  <a:pt x="57822" y="65312"/>
                  <a:pt x="58013" y="65326"/>
                  <a:pt x="58203" y="65326"/>
                </a:cubicBezTo>
                <a:cubicBezTo>
                  <a:pt x="60237" y="65326"/>
                  <a:pt x="62127" y="63769"/>
                  <a:pt x="63406" y="62518"/>
                </a:cubicBezTo>
                <a:cubicBezTo>
                  <a:pt x="65929" y="60086"/>
                  <a:pt x="67601" y="56955"/>
                  <a:pt x="69181" y="53855"/>
                </a:cubicBezTo>
                <a:cubicBezTo>
                  <a:pt x="71431" y="49448"/>
                  <a:pt x="73467" y="44888"/>
                  <a:pt x="74379" y="40025"/>
                </a:cubicBezTo>
                <a:cubicBezTo>
                  <a:pt x="75899" y="32031"/>
                  <a:pt x="74835" y="24979"/>
                  <a:pt x="69911" y="18323"/>
                </a:cubicBezTo>
                <a:cubicBezTo>
                  <a:pt x="66750" y="14067"/>
                  <a:pt x="62616" y="10572"/>
                  <a:pt x="58239" y="7563"/>
                </a:cubicBezTo>
                <a:cubicBezTo>
                  <a:pt x="55686" y="5830"/>
                  <a:pt x="52920" y="4189"/>
                  <a:pt x="49880" y="3702"/>
                </a:cubicBezTo>
                <a:cubicBezTo>
                  <a:pt x="49077" y="3580"/>
                  <a:pt x="48267" y="3540"/>
                  <a:pt x="47453" y="3540"/>
                </a:cubicBezTo>
                <a:cubicBezTo>
                  <a:pt x="45953" y="3540"/>
                  <a:pt x="44440" y="3675"/>
                  <a:pt x="42939" y="3675"/>
                </a:cubicBezTo>
                <a:cubicBezTo>
                  <a:pt x="42014" y="3675"/>
                  <a:pt x="41094" y="3624"/>
                  <a:pt x="40184" y="3459"/>
                </a:cubicBezTo>
                <a:cubicBezTo>
                  <a:pt x="37600" y="3003"/>
                  <a:pt x="35260" y="1605"/>
                  <a:pt x="32798" y="693"/>
                </a:cubicBezTo>
                <a:cubicBezTo>
                  <a:pt x="31453" y="214"/>
                  <a:pt x="30104" y="0"/>
                  <a:pt x="287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iCiel Cadena" panose="02000503000000020004" pitchFamily="2" charset="0"/>
              </a:rPr>
              <a:t>Nhóm</a:t>
            </a:r>
            <a:r>
              <a:rPr lang="en-US" sz="1800" dirty="0">
                <a:latin typeface="iCiel Cadena" panose="02000503000000020004" pitchFamily="2" charset="0"/>
              </a:rPr>
              <a:t> 13</a:t>
            </a:r>
            <a:endParaRPr sz="1800" dirty="0">
              <a:latin typeface="iCiel Cadena" panose="02000503000000020004" pitchFamily="2" charset="0"/>
            </a:endParaRPr>
          </a:p>
        </p:txBody>
      </p:sp>
      <p:sp>
        <p:nvSpPr>
          <p:cNvPr id="546" name="Google Shape;546;p15"/>
          <p:cNvSpPr txBox="1">
            <a:spLocks noGrp="1"/>
          </p:cNvSpPr>
          <p:nvPr>
            <p:ph type="subTitle" idx="1"/>
          </p:nvPr>
        </p:nvSpPr>
        <p:spPr>
          <a:xfrm>
            <a:off x="2150687" y="3419100"/>
            <a:ext cx="48426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iCiel Cadena" panose="02000503000000020004" pitchFamily="2" charset="0"/>
              </a:rPr>
              <a:t>Tâm</a:t>
            </a:r>
            <a:r>
              <a:rPr lang="en-US" dirty="0">
                <a:latin typeface="iCiel Cadena" panose="02000503000000020004" pitchFamily="2" charset="0"/>
              </a:rPr>
              <a:t> </a:t>
            </a:r>
            <a:r>
              <a:rPr lang="en-US" dirty="0" err="1">
                <a:latin typeface="iCiel Cadena" panose="02000503000000020004" pitchFamily="2" charset="0"/>
              </a:rPr>
              <a:t>Lý</a:t>
            </a:r>
            <a:r>
              <a:rPr lang="en-US" dirty="0">
                <a:latin typeface="iCiel Cadena" panose="02000503000000020004" pitchFamily="2" charset="0"/>
              </a:rPr>
              <a:t> </a:t>
            </a:r>
            <a:r>
              <a:rPr lang="en-US" dirty="0" err="1">
                <a:latin typeface="iCiel Cadena" panose="02000503000000020004" pitchFamily="2" charset="0"/>
              </a:rPr>
              <a:t>học</a:t>
            </a:r>
            <a:r>
              <a:rPr lang="en-US" dirty="0">
                <a:latin typeface="iCiel Cadena" panose="02000503000000020004" pitchFamily="2" charset="0"/>
              </a:rPr>
              <a:t> </a:t>
            </a:r>
            <a:r>
              <a:rPr lang="en-US" dirty="0" err="1">
                <a:latin typeface="iCiel Cadena" panose="02000503000000020004" pitchFamily="2" charset="0"/>
              </a:rPr>
              <a:t>đại</a:t>
            </a:r>
            <a:r>
              <a:rPr lang="en-US" dirty="0">
                <a:latin typeface="iCiel Cadena" panose="02000503000000020004" pitchFamily="2" charset="0"/>
              </a:rPr>
              <a:t> c</a:t>
            </a:r>
            <a:r>
              <a:rPr lang="vi-VN" dirty="0">
                <a:latin typeface="iCiel Cadena" panose="02000503000000020004" pitchFamily="2" charset="0"/>
              </a:rPr>
              <a:t>ư</a:t>
            </a:r>
            <a:r>
              <a:rPr lang="en-US" dirty="0" err="1">
                <a:latin typeface="iCiel Cadena" panose="02000503000000020004" pitchFamily="2" charset="0"/>
              </a:rPr>
              <a:t>ơng</a:t>
            </a:r>
            <a:endParaRPr dirty="0">
              <a:latin typeface="iCiel Cadena" panose="02000503000000020004" pitchFamily="2" charset="0"/>
            </a:endParaRPr>
          </a:p>
        </p:txBody>
      </p:sp>
      <p:grpSp>
        <p:nvGrpSpPr>
          <p:cNvPr id="547" name="Google Shape;547;p15"/>
          <p:cNvGrpSpPr/>
          <p:nvPr/>
        </p:nvGrpSpPr>
        <p:grpSpPr>
          <a:xfrm>
            <a:off x="6772656" y="3664521"/>
            <a:ext cx="432785" cy="429293"/>
            <a:chOff x="5623650" y="1723350"/>
            <a:chExt cx="396650" cy="393450"/>
          </a:xfrm>
        </p:grpSpPr>
        <p:sp>
          <p:nvSpPr>
            <p:cNvPr id="548" name="Google Shape;548;p15"/>
            <p:cNvSpPr/>
            <p:nvPr/>
          </p:nvSpPr>
          <p:spPr>
            <a:xfrm>
              <a:off x="5642225" y="1741300"/>
              <a:ext cx="358850" cy="359475"/>
            </a:xfrm>
            <a:custGeom>
              <a:avLst/>
              <a:gdLst/>
              <a:ahLst/>
              <a:cxnLst/>
              <a:rect l="l" t="t" r="r" b="b"/>
              <a:pathLst>
                <a:path w="14354" h="14379" extrusionOk="0">
                  <a:moveTo>
                    <a:pt x="0" y="0"/>
                  </a:moveTo>
                  <a:lnTo>
                    <a:pt x="4716" y="14379"/>
                  </a:lnTo>
                  <a:lnTo>
                    <a:pt x="8484" y="10560"/>
                  </a:lnTo>
                  <a:lnTo>
                    <a:pt x="11944" y="14020"/>
                  </a:lnTo>
                  <a:lnTo>
                    <a:pt x="14020" y="11944"/>
                  </a:lnTo>
                  <a:lnTo>
                    <a:pt x="10560" y="8484"/>
                  </a:lnTo>
                  <a:lnTo>
                    <a:pt x="14353" y="4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5623650" y="1723350"/>
              <a:ext cx="396650" cy="393450"/>
            </a:xfrm>
            <a:custGeom>
              <a:avLst/>
              <a:gdLst/>
              <a:ahLst/>
              <a:cxnLst/>
              <a:rect l="l" t="t" r="r" b="b"/>
              <a:pathLst>
                <a:path w="15866" h="15738" extrusionOk="0">
                  <a:moveTo>
                    <a:pt x="743" y="718"/>
                  </a:moveTo>
                  <a:lnTo>
                    <a:pt x="15096" y="5434"/>
                  </a:lnTo>
                  <a:lnTo>
                    <a:pt x="11303" y="9202"/>
                  </a:lnTo>
                  <a:lnTo>
                    <a:pt x="14763" y="12662"/>
                  </a:lnTo>
                  <a:lnTo>
                    <a:pt x="12687" y="14738"/>
                  </a:lnTo>
                  <a:lnTo>
                    <a:pt x="9227" y="11278"/>
                  </a:lnTo>
                  <a:lnTo>
                    <a:pt x="5459" y="15071"/>
                  </a:lnTo>
                  <a:lnTo>
                    <a:pt x="743" y="718"/>
                  </a:lnTo>
                  <a:close/>
                  <a:moveTo>
                    <a:pt x="1025" y="1"/>
                  </a:moveTo>
                  <a:cubicBezTo>
                    <a:pt x="933" y="47"/>
                    <a:pt x="868" y="56"/>
                    <a:pt x="820" y="56"/>
                  </a:cubicBezTo>
                  <a:cubicBezTo>
                    <a:pt x="788" y="56"/>
                    <a:pt x="764" y="52"/>
                    <a:pt x="743" y="52"/>
                  </a:cubicBezTo>
                  <a:cubicBezTo>
                    <a:pt x="590" y="52"/>
                    <a:pt x="384" y="103"/>
                    <a:pt x="256" y="231"/>
                  </a:cubicBezTo>
                  <a:cubicBezTo>
                    <a:pt x="77" y="411"/>
                    <a:pt x="0" y="693"/>
                    <a:pt x="103" y="898"/>
                  </a:cubicBezTo>
                  <a:lnTo>
                    <a:pt x="4818" y="15251"/>
                  </a:lnTo>
                  <a:cubicBezTo>
                    <a:pt x="4870" y="15481"/>
                    <a:pt x="5075" y="15635"/>
                    <a:pt x="5280" y="15712"/>
                  </a:cubicBezTo>
                  <a:cubicBezTo>
                    <a:pt x="5357" y="15712"/>
                    <a:pt x="5382" y="15738"/>
                    <a:pt x="5459" y="15738"/>
                  </a:cubicBezTo>
                  <a:cubicBezTo>
                    <a:pt x="5613" y="15738"/>
                    <a:pt x="5792" y="15686"/>
                    <a:pt x="5921" y="15533"/>
                  </a:cubicBezTo>
                  <a:lnTo>
                    <a:pt x="9252" y="12201"/>
                  </a:lnTo>
                  <a:lnTo>
                    <a:pt x="12251" y="15199"/>
                  </a:lnTo>
                  <a:cubicBezTo>
                    <a:pt x="12379" y="15328"/>
                    <a:pt x="12533" y="15379"/>
                    <a:pt x="12713" y="15379"/>
                  </a:cubicBezTo>
                  <a:cubicBezTo>
                    <a:pt x="12892" y="15379"/>
                    <a:pt x="13071" y="15328"/>
                    <a:pt x="13200" y="15199"/>
                  </a:cubicBezTo>
                  <a:lnTo>
                    <a:pt x="15276" y="13123"/>
                  </a:lnTo>
                  <a:cubicBezTo>
                    <a:pt x="15404" y="12970"/>
                    <a:pt x="15481" y="12816"/>
                    <a:pt x="15481" y="12636"/>
                  </a:cubicBezTo>
                  <a:cubicBezTo>
                    <a:pt x="15481" y="12431"/>
                    <a:pt x="15404" y="12278"/>
                    <a:pt x="15276" y="12149"/>
                  </a:cubicBezTo>
                  <a:lnTo>
                    <a:pt x="12302" y="9176"/>
                  </a:lnTo>
                  <a:lnTo>
                    <a:pt x="15634" y="5844"/>
                  </a:lnTo>
                  <a:cubicBezTo>
                    <a:pt x="15788" y="5665"/>
                    <a:pt x="15865" y="5409"/>
                    <a:pt x="15839" y="5204"/>
                  </a:cubicBezTo>
                  <a:cubicBezTo>
                    <a:pt x="15763" y="4973"/>
                    <a:pt x="15609" y="4768"/>
                    <a:pt x="15378" y="4717"/>
                  </a:cubicBezTo>
                  <a:lnTo>
                    <a:pt x="102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15"/>
          <p:cNvGrpSpPr/>
          <p:nvPr/>
        </p:nvGrpSpPr>
        <p:grpSpPr>
          <a:xfrm>
            <a:off x="1181012" y="3648989"/>
            <a:ext cx="856120" cy="738560"/>
            <a:chOff x="507875" y="512275"/>
            <a:chExt cx="2066925" cy="1783100"/>
          </a:xfrm>
        </p:grpSpPr>
        <p:sp>
          <p:nvSpPr>
            <p:cNvPr id="551" name="Google Shape;551;p15"/>
            <p:cNvSpPr/>
            <p:nvPr/>
          </p:nvSpPr>
          <p:spPr>
            <a:xfrm>
              <a:off x="1222925" y="1196300"/>
              <a:ext cx="308550" cy="327175"/>
            </a:xfrm>
            <a:custGeom>
              <a:avLst/>
              <a:gdLst/>
              <a:ahLst/>
              <a:cxnLst/>
              <a:rect l="l" t="t" r="r" b="b"/>
              <a:pathLst>
                <a:path w="12342" h="13087" extrusionOk="0">
                  <a:moveTo>
                    <a:pt x="9040" y="0"/>
                  </a:moveTo>
                  <a:cubicBezTo>
                    <a:pt x="8322" y="0"/>
                    <a:pt x="7618" y="249"/>
                    <a:pt x="7144" y="823"/>
                  </a:cubicBezTo>
                  <a:cubicBezTo>
                    <a:pt x="5168" y="3316"/>
                    <a:pt x="3162" y="5748"/>
                    <a:pt x="1186" y="8210"/>
                  </a:cubicBezTo>
                  <a:cubicBezTo>
                    <a:pt x="244" y="9395"/>
                    <a:pt x="1" y="11067"/>
                    <a:pt x="1186" y="12252"/>
                  </a:cubicBezTo>
                  <a:cubicBezTo>
                    <a:pt x="1728" y="12778"/>
                    <a:pt x="2544" y="13086"/>
                    <a:pt x="3339" y="13086"/>
                  </a:cubicBezTo>
                  <a:cubicBezTo>
                    <a:pt x="4061" y="13086"/>
                    <a:pt x="4766" y="12831"/>
                    <a:pt x="5229" y="12252"/>
                  </a:cubicBezTo>
                  <a:cubicBezTo>
                    <a:pt x="7205" y="9760"/>
                    <a:pt x="9211" y="7328"/>
                    <a:pt x="11186" y="4866"/>
                  </a:cubicBezTo>
                  <a:cubicBezTo>
                    <a:pt x="12129" y="3681"/>
                    <a:pt x="12341" y="2009"/>
                    <a:pt x="11186" y="823"/>
                  </a:cubicBezTo>
                  <a:cubicBezTo>
                    <a:pt x="10657" y="310"/>
                    <a:pt x="9841" y="0"/>
                    <a:pt x="90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1528875" y="1213000"/>
              <a:ext cx="345150" cy="372200"/>
            </a:xfrm>
            <a:custGeom>
              <a:avLst/>
              <a:gdLst/>
              <a:ahLst/>
              <a:cxnLst/>
              <a:rect l="l" t="t" r="r" b="b"/>
              <a:pathLst>
                <a:path w="13806" h="14888" extrusionOk="0">
                  <a:moveTo>
                    <a:pt x="9808" y="0"/>
                  </a:moveTo>
                  <a:cubicBezTo>
                    <a:pt x="8939" y="0"/>
                    <a:pt x="8065" y="384"/>
                    <a:pt x="7459" y="1310"/>
                  </a:cubicBezTo>
                  <a:cubicBezTo>
                    <a:pt x="5423" y="4441"/>
                    <a:pt x="3386" y="7572"/>
                    <a:pt x="1380" y="10703"/>
                  </a:cubicBezTo>
                  <a:cubicBezTo>
                    <a:pt x="0" y="12847"/>
                    <a:pt x="1986" y="14887"/>
                    <a:pt x="3983" y="14887"/>
                  </a:cubicBezTo>
                  <a:cubicBezTo>
                    <a:pt x="4844" y="14887"/>
                    <a:pt x="5708" y="14507"/>
                    <a:pt x="6304" y="13590"/>
                  </a:cubicBezTo>
                  <a:cubicBezTo>
                    <a:pt x="8341" y="10460"/>
                    <a:pt x="10377" y="7329"/>
                    <a:pt x="12383" y="4198"/>
                  </a:cubicBezTo>
                  <a:cubicBezTo>
                    <a:pt x="13805" y="2055"/>
                    <a:pt x="11819" y="0"/>
                    <a:pt x="9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1885525" y="1114475"/>
              <a:ext cx="332575" cy="370350"/>
            </a:xfrm>
            <a:custGeom>
              <a:avLst/>
              <a:gdLst/>
              <a:ahLst/>
              <a:cxnLst/>
              <a:rect l="l" t="t" r="r" b="b"/>
              <a:pathLst>
                <a:path w="13303" h="14814" extrusionOk="0">
                  <a:moveTo>
                    <a:pt x="9340" y="1"/>
                  </a:moveTo>
                  <a:cubicBezTo>
                    <a:pt x="8477" y="1"/>
                    <a:pt x="7613" y="390"/>
                    <a:pt x="7023" y="1330"/>
                  </a:cubicBezTo>
                  <a:lnTo>
                    <a:pt x="1309" y="10571"/>
                  </a:lnTo>
                  <a:cubicBezTo>
                    <a:pt x="1" y="12765"/>
                    <a:pt x="1959" y="14813"/>
                    <a:pt x="3930" y="14813"/>
                  </a:cubicBezTo>
                  <a:cubicBezTo>
                    <a:pt x="4798" y="14813"/>
                    <a:pt x="5669" y="14416"/>
                    <a:pt x="6263" y="13458"/>
                  </a:cubicBezTo>
                  <a:lnTo>
                    <a:pt x="11947" y="4218"/>
                  </a:lnTo>
                  <a:cubicBezTo>
                    <a:pt x="13303" y="2058"/>
                    <a:pt x="11323" y="1"/>
                    <a:pt x="9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1758650" y="1501600"/>
              <a:ext cx="224200" cy="266100"/>
            </a:xfrm>
            <a:custGeom>
              <a:avLst/>
              <a:gdLst/>
              <a:ahLst/>
              <a:cxnLst/>
              <a:rect l="l" t="t" r="r" b="b"/>
              <a:pathLst>
                <a:path w="8968" h="10644" extrusionOk="0">
                  <a:moveTo>
                    <a:pt x="5807" y="1"/>
                  </a:moveTo>
                  <a:cubicBezTo>
                    <a:pt x="4805" y="1"/>
                    <a:pt x="3801" y="494"/>
                    <a:pt x="3314" y="1408"/>
                  </a:cubicBezTo>
                  <a:cubicBezTo>
                    <a:pt x="2432" y="3080"/>
                    <a:pt x="1612" y="4691"/>
                    <a:pt x="730" y="6362"/>
                  </a:cubicBezTo>
                  <a:cubicBezTo>
                    <a:pt x="1" y="7730"/>
                    <a:pt x="396" y="9463"/>
                    <a:pt x="1764" y="10284"/>
                  </a:cubicBezTo>
                  <a:cubicBezTo>
                    <a:pt x="2187" y="10526"/>
                    <a:pt x="2681" y="10644"/>
                    <a:pt x="3179" y="10644"/>
                  </a:cubicBezTo>
                  <a:cubicBezTo>
                    <a:pt x="4180" y="10644"/>
                    <a:pt x="5197" y="10164"/>
                    <a:pt x="5685" y="9250"/>
                  </a:cubicBezTo>
                  <a:cubicBezTo>
                    <a:pt x="6536" y="7578"/>
                    <a:pt x="7387" y="5967"/>
                    <a:pt x="8268" y="4296"/>
                  </a:cubicBezTo>
                  <a:cubicBezTo>
                    <a:pt x="8968" y="2928"/>
                    <a:pt x="8603" y="1195"/>
                    <a:pt x="7235" y="375"/>
                  </a:cubicBezTo>
                  <a:cubicBezTo>
                    <a:pt x="6801" y="122"/>
                    <a:pt x="6304" y="1"/>
                    <a:pt x="58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1388050" y="1635350"/>
              <a:ext cx="289625" cy="340900"/>
            </a:xfrm>
            <a:custGeom>
              <a:avLst/>
              <a:gdLst/>
              <a:ahLst/>
              <a:cxnLst/>
              <a:rect l="l" t="t" r="r" b="b"/>
              <a:pathLst>
                <a:path w="11585" h="13636" extrusionOk="0">
                  <a:moveTo>
                    <a:pt x="7680" y="1"/>
                  </a:moveTo>
                  <a:cubicBezTo>
                    <a:pt x="6822" y="1"/>
                    <a:pt x="5977" y="413"/>
                    <a:pt x="5433" y="1408"/>
                  </a:cubicBezTo>
                  <a:cubicBezTo>
                    <a:pt x="4034" y="4052"/>
                    <a:pt x="2636" y="6696"/>
                    <a:pt x="1177" y="9341"/>
                  </a:cubicBezTo>
                  <a:cubicBezTo>
                    <a:pt x="0" y="11568"/>
                    <a:pt x="2005" y="13636"/>
                    <a:pt x="3917" y="13636"/>
                  </a:cubicBezTo>
                  <a:cubicBezTo>
                    <a:pt x="4771" y="13636"/>
                    <a:pt x="5606" y="13223"/>
                    <a:pt x="6132" y="12228"/>
                  </a:cubicBezTo>
                  <a:cubicBezTo>
                    <a:pt x="7530" y="9584"/>
                    <a:pt x="8958" y="6940"/>
                    <a:pt x="10387" y="4295"/>
                  </a:cubicBezTo>
                  <a:cubicBezTo>
                    <a:pt x="11585" y="2068"/>
                    <a:pt x="9601" y="1"/>
                    <a:pt x="7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5"/>
            <p:cNvSpPr/>
            <p:nvPr/>
          </p:nvSpPr>
          <p:spPr>
            <a:xfrm>
              <a:off x="1115800" y="1572450"/>
              <a:ext cx="316125" cy="340350"/>
            </a:xfrm>
            <a:custGeom>
              <a:avLst/>
              <a:gdLst/>
              <a:ahLst/>
              <a:cxnLst/>
              <a:rect l="l" t="t" r="r" b="b"/>
              <a:pathLst>
                <a:path w="12645" h="13614" extrusionOk="0">
                  <a:moveTo>
                    <a:pt x="9319" y="0"/>
                  </a:moveTo>
                  <a:cubicBezTo>
                    <a:pt x="8595" y="0"/>
                    <a:pt x="7892" y="249"/>
                    <a:pt x="7447" y="823"/>
                  </a:cubicBezTo>
                  <a:cubicBezTo>
                    <a:pt x="5350" y="3468"/>
                    <a:pt x="3283" y="6112"/>
                    <a:pt x="1185" y="8757"/>
                  </a:cubicBezTo>
                  <a:cubicBezTo>
                    <a:pt x="243" y="9942"/>
                    <a:pt x="0" y="11583"/>
                    <a:pt x="1185" y="12769"/>
                  </a:cubicBezTo>
                  <a:cubicBezTo>
                    <a:pt x="1691" y="13306"/>
                    <a:pt x="2502" y="13614"/>
                    <a:pt x="3295" y="13614"/>
                  </a:cubicBezTo>
                  <a:cubicBezTo>
                    <a:pt x="4028" y="13614"/>
                    <a:pt x="4746" y="13352"/>
                    <a:pt x="5198" y="12769"/>
                  </a:cubicBezTo>
                  <a:cubicBezTo>
                    <a:pt x="7295" y="10155"/>
                    <a:pt x="9392" y="7480"/>
                    <a:pt x="11490" y="4866"/>
                  </a:cubicBezTo>
                  <a:cubicBezTo>
                    <a:pt x="12432" y="3650"/>
                    <a:pt x="12645" y="2009"/>
                    <a:pt x="11490" y="823"/>
                  </a:cubicBezTo>
                  <a:cubicBezTo>
                    <a:pt x="10960" y="310"/>
                    <a:pt x="10127" y="0"/>
                    <a:pt x="9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5"/>
            <p:cNvSpPr/>
            <p:nvPr/>
          </p:nvSpPr>
          <p:spPr>
            <a:xfrm>
              <a:off x="827550" y="1209650"/>
              <a:ext cx="270050" cy="300525"/>
            </a:xfrm>
            <a:custGeom>
              <a:avLst/>
              <a:gdLst/>
              <a:ahLst/>
              <a:cxnLst/>
              <a:rect l="l" t="t" r="r" b="b"/>
              <a:pathLst>
                <a:path w="10802" h="12021" extrusionOk="0">
                  <a:moveTo>
                    <a:pt x="6931" y="1"/>
                  </a:moveTo>
                  <a:cubicBezTo>
                    <a:pt x="6070" y="1"/>
                    <a:pt x="5216" y="416"/>
                    <a:pt x="4661" y="1414"/>
                  </a:cubicBezTo>
                  <a:cubicBezTo>
                    <a:pt x="3506" y="3511"/>
                    <a:pt x="2381" y="5639"/>
                    <a:pt x="1195" y="7706"/>
                  </a:cubicBezTo>
                  <a:cubicBezTo>
                    <a:pt x="0" y="9950"/>
                    <a:pt x="1973" y="12020"/>
                    <a:pt x="3891" y="12020"/>
                  </a:cubicBezTo>
                  <a:cubicBezTo>
                    <a:pt x="4753" y="12020"/>
                    <a:pt x="5603" y="11602"/>
                    <a:pt x="6150" y="10594"/>
                  </a:cubicBezTo>
                  <a:cubicBezTo>
                    <a:pt x="7275" y="8527"/>
                    <a:pt x="8430" y="6399"/>
                    <a:pt x="9585" y="4302"/>
                  </a:cubicBezTo>
                  <a:cubicBezTo>
                    <a:pt x="10801" y="2057"/>
                    <a:pt x="8848" y="1"/>
                    <a:pt x="69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1562525" y="744325"/>
              <a:ext cx="328975" cy="403650"/>
            </a:xfrm>
            <a:custGeom>
              <a:avLst/>
              <a:gdLst/>
              <a:ahLst/>
              <a:cxnLst/>
              <a:rect l="l" t="t" r="r" b="b"/>
              <a:pathLst>
                <a:path w="13159" h="16146" extrusionOk="0">
                  <a:moveTo>
                    <a:pt x="9236" y="1"/>
                  </a:moveTo>
                  <a:cubicBezTo>
                    <a:pt x="8372" y="1"/>
                    <a:pt x="7518" y="410"/>
                    <a:pt x="6964" y="1395"/>
                  </a:cubicBezTo>
                  <a:cubicBezTo>
                    <a:pt x="5049" y="4890"/>
                    <a:pt x="3104" y="8386"/>
                    <a:pt x="1220" y="11851"/>
                  </a:cubicBezTo>
                  <a:cubicBezTo>
                    <a:pt x="1" y="14078"/>
                    <a:pt x="1963" y="16145"/>
                    <a:pt x="3883" y="16145"/>
                  </a:cubicBezTo>
                  <a:cubicBezTo>
                    <a:pt x="4741" y="16145"/>
                    <a:pt x="5590" y="15733"/>
                    <a:pt x="6144" y="14738"/>
                  </a:cubicBezTo>
                  <a:cubicBezTo>
                    <a:pt x="8089" y="11243"/>
                    <a:pt x="10034" y="7747"/>
                    <a:pt x="11919" y="4282"/>
                  </a:cubicBezTo>
                  <a:cubicBezTo>
                    <a:pt x="13159" y="2054"/>
                    <a:pt x="11173" y="1"/>
                    <a:pt x="9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1351625" y="801525"/>
              <a:ext cx="208950" cy="333575"/>
            </a:xfrm>
            <a:custGeom>
              <a:avLst/>
              <a:gdLst/>
              <a:ahLst/>
              <a:cxnLst/>
              <a:rect l="l" t="t" r="r" b="b"/>
              <a:pathLst>
                <a:path w="8358" h="13343" extrusionOk="0">
                  <a:moveTo>
                    <a:pt x="4876" y="1"/>
                  </a:moveTo>
                  <a:cubicBezTo>
                    <a:pt x="3765" y="1"/>
                    <a:pt x="2698" y="613"/>
                    <a:pt x="2361" y="2025"/>
                  </a:cubicBezTo>
                  <a:cubicBezTo>
                    <a:pt x="1753" y="4608"/>
                    <a:pt x="1145" y="7222"/>
                    <a:pt x="476" y="9775"/>
                  </a:cubicBezTo>
                  <a:cubicBezTo>
                    <a:pt x="1" y="11933"/>
                    <a:pt x="1791" y="13343"/>
                    <a:pt x="3479" y="13343"/>
                  </a:cubicBezTo>
                  <a:cubicBezTo>
                    <a:pt x="4596" y="13343"/>
                    <a:pt x="5669" y="12724"/>
                    <a:pt x="6008" y="11295"/>
                  </a:cubicBezTo>
                  <a:cubicBezTo>
                    <a:pt x="6616" y="8742"/>
                    <a:pt x="7193" y="6128"/>
                    <a:pt x="7862" y="3575"/>
                  </a:cubicBezTo>
                  <a:cubicBezTo>
                    <a:pt x="8357" y="1412"/>
                    <a:pt x="6564" y="1"/>
                    <a:pt x="48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1083875" y="929925"/>
              <a:ext cx="227225" cy="307625"/>
            </a:xfrm>
            <a:custGeom>
              <a:avLst/>
              <a:gdLst/>
              <a:ahLst/>
              <a:cxnLst/>
              <a:rect l="l" t="t" r="r" b="b"/>
              <a:pathLst>
                <a:path w="9089" h="12305" extrusionOk="0">
                  <a:moveTo>
                    <a:pt x="6048" y="0"/>
                  </a:moveTo>
                  <a:cubicBezTo>
                    <a:pt x="5032" y="0"/>
                    <a:pt x="3980" y="460"/>
                    <a:pt x="3557" y="1387"/>
                  </a:cubicBezTo>
                  <a:cubicBezTo>
                    <a:pt x="2584" y="3606"/>
                    <a:pt x="1581" y="5794"/>
                    <a:pt x="608" y="8044"/>
                  </a:cubicBezTo>
                  <a:cubicBezTo>
                    <a:pt x="0" y="9442"/>
                    <a:pt x="183" y="11114"/>
                    <a:pt x="1611" y="11965"/>
                  </a:cubicBezTo>
                  <a:cubicBezTo>
                    <a:pt x="2041" y="12190"/>
                    <a:pt x="2557" y="12305"/>
                    <a:pt x="3076" y="12305"/>
                  </a:cubicBezTo>
                  <a:cubicBezTo>
                    <a:pt x="4097" y="12305"/>
                    <a:pt x="5129" y="11859"/>
                    <a:pt x="5532" y="10931"/>
                  </a:cubicBezTo>
                  <a:cubicBezTo>
                    <a:pt x="6505" y="8712"/>
                    <a:pt x="7508" y="6524"/>
                    <a:pt x="8511" y="4275"/>
                  </a:cubicBezTo>
                  <a:cubicBezTo>
                    <a:pt x="9089" y="2877"/>
                    <a:pt x="8906" y="1205"/>
                    <a:pt x="7478" y="354"/>
                  </a:cubicBezTo>
                  <a:cubicBezTo>
                    <a:pt x="7069" y="118"/>
                    <a:pt x="6563" y="0"/>
                    <a:pt x="60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1874925" y="800200"/>
              <a:ext cx="288775" cy="309050"/>
            </a:xfrm>
            <a:custGeom>
              <a:avLst/>
              <a:gdLst/>
              <a:ahLst/>
              <a:cxnLst/>
              <a:rect l="l" t="t" r="r" b="b"/>
              <a:pathLst>
                <a:path w="11551" h="12362" extrusionOk="0">
                  <a:moveTo>
                    <a:pt x="8237" y="0"/>
                  </a:moveTo>
                  <a:cubicBezTo>
                    <a:pt x="7248" y="0"/>
                    <a:pt x="6309" y="555"/>
                    <a:pt x="5684" y="1409"/>
                  </a:cubicBezTo>
                  <a:cubicBezTo>
                    <a:pt x="4104" y="3628"/>
                    <a:pt x="2493" y="5816"/>
                    <a:pt x="912" y="8066"/>
                  </a:cubicBezTo>
                  <a:cubicBezTo>
                    <a:pt x="0" y="9312"/>
                    <a:pt x="669" y="11257"/>
                    <a:pt x="1915" y="11987"/>
                  </a:cubicBezTo>
                  <a:cubicBezTo>
                    <a:pt x="2374" y="12245"/>
                    <a:pt x="2842" y="12362"/>
                    <a:pt x="3297" y="12362"/>
                  </a:cubicBezTo>
                  <a:cubicBezTo>
                    <a:pt x="4286" y="12362"/>
                    <a:pt x="5211" y="11807"/>
                    <a:pt x="5836" y="10953"/>
                  </a:cubicBezTo>
                  <a:cubicBezTo>
                    <a:pt x="7447" y="8734"/>
                    <a:pt x="9028" y="6546"/>
                    <a:pt x="10639" y="4296"/>
                  </a:cubicBezTo>
                  <a:cubicBezTo>
                    <a:pt x="11551" y="3050"/>
                    <a:pt x="10852" y="1105"/>
                    <a:pt x="9605" y="375"/>
                  </a:cubicBezTo>
                  <a:cubicBezTo>
                    <a:pt x="9156" y="117"/>
                    <a:pt x="8691" y="0"/>
                    <a:pt x="82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852100" y="1688525"/>
              <a:ext cx="224200" cy="279800"/>
            </a:xfrm>
            <a:custGeom>
              <a:avLst/>
              <a:gdLst/>
              <a:ahLst/>
              <a:cxnLst/>
              <a:rect l="l" t="t" r="r" b="b"/>
              <a:pathLst>
                <a:path w="8968" h="11192" extrusionOk="0">
                  <a:moveTo>
                    <a:pt x="5785" y="1"/>
                  </a:moveTo>
                  <a:cubicBezTo>
                    <a:pt x="4793" y="1"/>
                    <a:pt x="3785" y="467"/>
                    <a:pt x="3344" y="1408"/>
                  </a:cubicBezTo>
                  <a:cubicBezTo>
                    <a:pt x="2463" y="3232"/>
                    <a:pt x="1551" y="5056"/>
                    <a:pt x="669" y="6910"/>
                  </a:cubicBezTo>
                  <a:cubicBezTo>
                    <a:pt x="1" y="8278"/>
                    <a:pt x="305" y="9980"/>
                    <a:pt x="1703" y="10831"/>
                  </a:cubicBezTo>
                  <a:cubicBezTo>
                    <a:pt x="2116" y="11073"/>
                    <a:pt x="2610" y="11191"/>
                    <a:pt x="3111" y="11191"/>
                  </a:cubicBezTo>
                  <a:cubicBezTo>
                    <a:pt x="4120" y="11191"/>
                    <a:pt x="5157" y="10712"/>
                    <a:pt x="5624" y="9797"/>
                  </a:cubicBezTo>
                  <a:cubicBezTo>
                    <a:pt x="6475" y="7974"/>
                    <a:pt x="7387" y="6150"/>
                    <a:pt x="8268" y="4296"/>
                  </a:cubicBezTo>
                  <a:cubicBezTo>
                    <a:pt x="8967" y="2928"/>
                    <a:pt x="8664" y="1226"/>
                    <a:pt x="7235" y="375"/>
                  </a:cubicBezTo>
                  <a:cubicBezTo>
                    <a:pt x="6810" y="126"/>
                    <a:pt x="6300" y="1"/>
                    <a:pt x="57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1963825" y="1628925"/>
              <a:ext cx="242425" cy="348625"/>
            </a:xfrm>
            <a:custGeom>
              <a:avLst/>
              <a:gdLst/>
              <a:ahLst/>
              <a:cxnLst/>
              <a:rect l="l" t="t" r="r" b="b"/>
              <a:pathLst>
                <a:path w="9697" h="13945" extrusionOk="0">
                  <a:moveTo>
                    <a:pt x="6724" y="0"/>
                  </a:moveTo>
                  <a:cubicBezTo>
                    <a:pt x="5501" y="0"/>
                    <a:pt x="4176" y="760"/>
                    <a:pt x="3952" y="2029"/>
                  </a:cubicBezTo>
                  <a:cubicBezTo>
                    <a:pt x="3496" y="4856"/>
                    <a:pt x="2554" y="7288"/>
                    <a:pt x="882" y="9628"/>
                  </a:cubicBezTo>
                  <a:cubicBezTo>
                    <a:pt x="1" y="10905"/>
                    <a:pt x="669" y="12789"/>
                    <a:pt x="1916" y="13549"/>
                  </a:cubicBezTo>
                  <a:cubicBezTo>
                    <a:pt x="2362" y="13821"/>
                    <a:pt x="2830" y="13944"/>
                    <a:pt x="3290" y="13944"/>
                  </a:cubicBezTo>
                  <a:cubicBezTo>
                    <a:pt x="4271" y="13944"/>
                    <a:pt x="5216" y="13385"/>
                    <a:pt x="5837" y="12516"/>
                  </a:cubicBezTo>
                  <a:cubicBezTo>
                    <a:pt x="7691" y="9871"/>
                    <a:pt x="8937" y="6801"/>
                    <a:pt x="9484" y="3610"/>
                  </a:cubicBezTo>
                  <a:cubicBezTo>
                    <a:pt x="9697" y="2090"/>
                    <a:pt x="9089" y="510"/>
                    <a:pt x="7508" y="114"/>
                  </a:cubicBezTo>
                  <a:cubicBezTo>
                    <a:pt x="7261" y="37"/>
                    <a:pt x="6995" y="0"/>
                    <a:pt x="67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1643925" y="1934525"/>
              <a:ext cx="255350" cy="268150"/>
            </a:xfrm>
            <a:custGeom>
              <a:avLst/>
              <a:gdLst/>
              <a:ahLst/>
              <a:cxnLst/>
              <a:rect l="l" t="t" r="r" b="b"/>
              <a:pathLst>
                <a:path w="10214" h="10726" extrusionOk="0">
                  <a:moveTo>
                    <a:pt x="7110" y="0"/>
                  </a:moveTo>
                  <a:cubicBezTo>
                    <a:pt x="6115" y="0"/>
                    <a:pt x="5085" y="466"/>
                    <a:pt x="4620" y="1416"/>
                  </a:cubicBezTo>
                  <a:cubicBezTo>
                    <a:pt x="3708" y="3271"/>
                    <a:pt x="2736" y="4547"/>
                    <a:pt x="1185" y="5885"/>
                  </a:cubicBezTo>
                  <a:cubicBezTo>
                    <a:pt x="0" y="6918"/>
                    <a:pt x="152" y="8894"/>
                    <a:pt x="1185" y="9927"/>
                  </a:cubicBezTo>
                  <a:cubicBezTo>
                    <a:pt x="1732" y="10474"/>
                    <a:pt x="2422" y="10726"/>
                    <a:pt x="3119" y="10726"/>
                  </a:cubicBezTo>
                  <a:cubicBezTo>
                    <a:pt x="3857" y="10726"/>
                    <a:pt x="4604" y="10443"/>
                    <a:pt x="5198" y="9927"/>
                  </a:cubicBezTo>
                  <a:cubicBezTo>
                    <a:pt x="7021" y="8347"/>
                    <a:pt x="8511" y="6432"/>
                    <a:pt x="9544" y="4243"/>
                  </a:cubicBezTo>
                  <a:cubicBezTo>
                    <a:pt x="10213" y="2875"/>
                    <a:pt x="9909" y="1173"/>
                    <a:pt x="8511" y="353"/>
                  </a:cubicBezTo>
                  <a:cubicBezTo>
                    <a:pt x="8104" y="118"/>
                    <a:pt x="7611" y="0"/>
                    <a:pt x="7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1087675" y="2041225"/>
              <a:ext cx="265225" cy="254150"/>
            </a:xfrm>
            <a:custGeom>
              <a:avLst/>
              <a:gdLst/>
              <a:ahLst/>
              <a:cxnLst/>
              <a:rect l="l" t="t" r="r" b="b"/>
              <a:pathLst>
                <a:path w="10609" h="10166" extrusionOk="0">
                  <a:moveTo>
                    <a:pt x="7334" y="0"/>
                  </a:moveTo>
                  <a:cubicBezTo>
                    <a:pt x="6360" y="0"/>
                    <a:pt x="5468" y="510"/>
                    <a:pt x="4803" y="1404"/>
                  </a:cubicBezTo>
                  <a:cubicBezTo>
                    <a:pt x="3891" y="2680"/>
                    <a:pt x="2493" y="4170"/>
                    <a:pt x="1125" y="5355"/>
                  </a:cubicBezTo>
                  <a:cubicBezTo>
                    <a:pt x="0" y="6328"/>
                    <a:pt x="61" y="8395"/>
                    <a:pt x="1125" y="9367"/>
                  </a:cubicBezTo>
                  <a:cubicBezTo>
                    <a:pt x="1724" y="9907"/>
                    <a:pt x="2419" y="10166"/>
                    <a:pt x="3112" y="10166"/>
                  </a:cubicBezTo>
                  <a:cubicBezTo>
                    <a:pt x="3825" y="10166"/>
                    <a:pt x="4536" y="9892"/>
                    <a:pt x="5137" y="9367"/>
                  </a:cubicBezTo>
                  <a:cubicBezTo>
                    <a:pt x="6900" y="7848"/>
                    <a:pt x="8390" y="6146"/>
                    <a:pt x="9757" y="4231"/>
                  </a:cubicBezTo>
                  <a:cubicBezTo>
                    <a:pt x="10608" y="3015"/>
                    <a:pt x="10001" y="1009"/>
                    <a:pt x="8724" y="340"/>
                  </a:cubicBezTo>
                  <a:cubicBezTo>
                    <a:pt x="8253" y="109"/>
                    <a:pt x="7785" y="0"/>
                    <a:pt x="7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781425" y="776800"/>
              <a:ext cx="245475" cy="237675"/>
            </a:xfrm>
            <a:custGeom>
              <a:avLst/>
              <a:gdLst/>
              <a:ahLst/>
              <a:cxnLst/>
              <a:rect l="l" t="t" r="r" b="b"/>
              <a:pathLst>
                <a:path w="9819" h="9507" extrusionOk="0">
                  <a:moveTo>
                    <a:pt x="6426" y="0"/>
                  </a:moveTo>
                  <a:cubicBezTo>
                    <a:pt x="5719" y="0"/>
                    <a:pt x="5027" y="245"/>
                    <a:pt x="4560" y="825"/>
                  </a:cubicBezTo>
                  <a:cubicBezTo>
                    <a:pt x="3496" y="2193"/>
                    <a:pt x="2372" y="3500"/>
                    <a:pt x="1095" y="4655"/>
                  </a:cubicBezTo>
                  <a:cubicBezTo>
                    <a:pt x="31" y="5688"/>
                    <a:pt x="1" y="7664"/>
                    <a:pt x="1095" y="8698"/>
                  </a:cubicBezTo>
                  <a:cubicBezTo>
                    <a:pt x="1692" y="9233"/>
                    <a:pt x="2420" y="9507"/>
                    <a:pt x="3143" y="9507"/>
                  </a:cubicBezTo>
                  <a:cubicBezTo>
                    <a:pt x="3856" y="9507"/>
                    <a:pt x="4564" y="9241"/>
                    <a:pt x="5138" y="8698"/>
                  </a:cubicBezTo>
                  <a:cubicBezTo>
                    <a:pt x="6384" y="7512"/>
                    <a:pt x="7569" y="6236"/>
                    <a:pt x="8603" y="4868"/>
                  </a:cubicBezTo>
                  <a:cubicBezTo>
                    <a:pt x="9515" y="3682"/>
                    <a:pt x="9819" y="1980"/>
                    <a:pt x="8603" y="825"/>
                  </a:cubicBezTo>
                  <a:cubicBezTo>
                    <a:pt x="8067" y="322"/>
                    <a:pt x="7236" y="0"/>
                    <a:pt x="64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2324775" y="1196750"/>
              <a:ext cx="250025" cy="243750"/>
            </a:xfrm>
            <a:custGeom>
              <a:avLst/>
              <a:gdLst/>
              <a:ahLst/>
              <a:cxnLst/>
              <a:rect l="l" t="t" r="r" b="b"/>
              <a:pathLst>
                <a:path w="10001" h="9750" extrusionOk="0">
                  <a:moveTo>
                    <a:pt x="6779" y="0"/>
                  </a:moveTo>
                  <a:cubicBezTo>
                    <a:pt x="5792" y="0"/>
                    <a:pt x="4855" y="474"/>
                    <a:pt x="4256" y="1383"/>
                  </a:cubicBezTo>
                  <a:cubicBezTo>
                    <a:pt x="4043" y="1778"/>
                    <a:pt x="3770" y="2112"/>
                    <a:pt x="3557" y="2447"/>
                  </a:cubicBezTo>
                  <a:cubicBezTo>
                    <a:pt x="3482" y="2544"/>
                    <a:pt x="3457" y="2577"/>
                    <a:pt x="3457" y="2577"/>
                  </a:cubicBezTo>
                  <a:cubicBezTo>
                    <a:pt x="3458" y="2577"/>
                    <a:pt x="3565" y="2438"/>
                    <a:pt x="3565" y="2438"/>
                  </a:cubicBezTo>
                  <a:lnTo>
                    <a:pt x="3565" y="2438"/>
                  </a:lnTo>
                  <a:cubicBezTo>
                    <a:pt x="3566" y="2438"/>
                    <a:pt x="3541" y="2471"/>
                    <a:pt x="3466" y="2568"/>
                  </a:cubicBezTo>
                  <a:cubicBezTo>
                    <a:pt x="3314" y="2751"/>
                    <a:pt x="3162" y="2933"/>
                    <a:pt x="3010" y="3116"/>
                  </a:cubicBezTo>
                  <a:cubicBezTo>
                    <a:pt x="2432" y="3754"/>
                    <a:pt x="1794" y="4362"/>
                    <a:pt x="1156" y="4939"/>
                  </a:cubicBezTo>
                  <a:cubicBezTo>
                    <a:pt x="1" y="5912"/>
                    <a:pt x="92" y="7979"/>
                    <a:pt x="1156" y="8951"/>
                  </a:cubicBezTo>
                  <a:cubicBezTo>
                    <a:pt x="1755" y="9491"/>
                    <a:pt x="2443" y="9750"/>
                    <a:pt x="3132" y="9750"/>
                  </a:cubicBezTo>
                  <a:cubicBezTo>
                    <a:pt x="3841" y="9750"/>
                    <a:pt x="4551" y="9476"/>
                    <a:pt x="5168" y="8951"/>
                  </a:cubicBezTo>
                  <a:cubicBezTo>
                    <a:pt x="6748" y="7584"/>
                    <a:pt x="8116" y="5973"/>
                    <a:pt x="9211" y="4240"/>
                  </a:cubicBezTo>
                  <a:cubicBezTo>
                    <a:pt x="10001" y="2994"/>
                    <a:pt x="9514" y="1049"/>
                    <a:pt x="8177" y="319"/>
                  </a:cubicBezTo>
                  <a:cubicBezTo>
                    <a:pt x="7720" y="105"/>
                    <a:pt x="7244" y="0"/>
                    <a:pt x="6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1499525" y="512275"/>
              <a:ext cx="224200" cy="262775"/>
            </a:xfrm>
            <a:custGeom>
              <a:avLst/>
              <a:gdLst/>
              <a:ahLst/>
              <a:cxnLst/>
              <a:rect l="l" t="t" r="r" b="b"/>
              <a:pathLst>
                <a:path w="8968" h="10511" extrusionOk="0">
                  <a:moveTo>
                    <a:pt x="5657" y="0"/>
                  </a:moveTo>
                  <a:cubicBezTo>
                    <a:pt x="4410" y="0"/>
                    <a:pt x="3378" y="854"/>
                    <a:pt x="2980" y="2075"/>
                  </a:cubicBezTo>
                  <a:cubicBezTo>
                    <a:pt x="2524" y="3442"/>
                    <a:pt x="1794" y="4841"/>
                    <a:pt x="882" y="6208"/>
                  </a:cubicBezTo>
                  <a:cubicBezTo>
                    <a:pt x="1" y="7485"/>
                    <a:pt x="609" y="9370"/>
                    <a:pt x="1885" y="10129"/>
                  </a:cubicBezTo>
                  <a:cubicBezTo>
                    <a:pt x="2341" y="10391"/>
                    <a:pt x="2815" y="10511"/>
                    <a:pt x="3278" y="10511"/>
                  </a:cubicBezTo>
                  <a:cubicBezTo>
                    <a:pt x="4267" y="10511"/>
                    <a:pt x="5206" y="9966"/>
                    <a:pt x="5806" y="9096"/>
                  </a:cubicBezTo>
                  <a:cubicBezTo>
                    <a:pt x="6961" y="7394"/>
                    <a:pt x="7843" y="5509"/>
                    <a:pt x="8481" y="3625"/>
                  </a:cubicBezTo>
                  <a:cubicBezTo>
                    <a:pt x="8968" y="2166"/>
                    <a:pt x="7904" y="494"/>
                    <a:pt x="6506" y="129"/>
                  </a:cubicBezTo>
                  <a:cubicBezTo>
                    <a:pt x="6215" y="42"/>
                    <a:pt x="5931" y="0"/>
                    <a:pt x="56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507875" y="1268375"/>
              <a:ext cx="224200" cy="262775"/>
            </a:xfrm>
            <a:custGeom>
              <a:avLst/>
              <a:gdLst/>
              <a:ahLst/>
              <a:cxnLst/>
              <a:rect l="l" t="t" r="r" b="b"/>
              <a:pathLst>
                <a:path w="8968" h="10511" extrusionOk="0">
                  <a:moveTo>
                    <a:pt x="5656" y="0"/>
                  </a:moveTo>
                  <a:cubicBezTo>
                    <a:pt x="4410" y="0"/>
                    <a:pt x="3378" y="853"/>
                    <a:pt x="2979" y="2074"/>
                  </a:cubicBezTo>
                  <a:cubicBezTo>
                    <a:pt x="2523" y="3442"/>
                    <a:pt x="1794" y="4840"/>
                    <a:pt x="882" y="6208"/>
                  </a:cubicBezTo>
                  <a:cubicBezTo>
                    <a:pt x="0" y="7485"/>
                    <a:pt x="608" y="9369"/>
                    <a:pt x="1915" y="10129"/>
                  </a:cubicBezTo>
                  <a:cubicBezTo>
                    <a:pt x="2361" y="10391"/>
                    <a:pt x="2832" y="10510"/>
                    <a:pt x="3294" y="10510"/>
                  </a:cubicBezTo>
                  <a:cubicBezTo>
                    <a:pt x="4280" y="10510"/>
                    <a:pt x="5226" y="9965"/>
                    <a:pt x="5806" y="9096"/>
                  </a:cubicBezTo>
                  <a:cubicBezTo>
                    <a:pt x="6961" y="7393"/>
                    <a:pt x="7843" y="5509"/>
                    <a:pt x="8481" y="3624"/>
                  </a:cubicBezTo>
                  <a:cubicBezTo>
                    <a:pt x="8967" y="2165"/>
                    <a:pt x="7903" y="494"/>
                    <a:pt x="6505" y="129"/>
                  </a:cubicBezTo>
                  <a:cubicBezTo>
                    <a:pt x="6215" y="41"/>
                    <a:pt x="5930" y="0"/>
                    <a:pt x="56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15"/>
          <p:cNvSpPr/>
          <p:nvPr/>
        </p:nvSpPr>
        <p:spPr>
          <a:xfrm>
            <a:off x="7599287" y="939281"/>
            <a:ext cx="729250" cy="688815"/>
          </a:xfrm>
          <a:custGeom>
            <a:avLst/>
            <a:gdLst/>
            <a:ahLst/>
            <a:cxnLst/>
            <a:rect l="l" t="t" r="r" b="b"/>
            <a:pathLst>
              <a:path w="37297" h="35229" extrusionOk="0">
                <a:moveTo>
                  <a:pt x="21695" y="14222"/>
                </a:moveTo>
                <a:cubicBezTo>
                  <a:pt x="22615" y="14222"/>
                  <a:pt x="23477" y="15826"/>
                  <a:pt x="23679" y="16606"/>
                </a:cubicBezTo>
                <a:cubicBezTo>
                  <a:pt x="23831" y="17153"/>
                  <a:pt x="23952" y="17822"/>
                  <a:pt x="23800" y="18369"/>
                </a:cubicBezTo>
                <a:cubicBezTo>
                  <a:pt x="23618" y="19251"/>
                  <a:pt x="23071" y="19281"/>
                  <a:pt x="22281" y="19342"/>
                </a:cubicBezTo>
                <a:cubicBezTo>
                  <a:pt x="22186" y="19346"/>
                  <a:pt x="22092" y="19349"/>
                  <a:pt x="21998" y="19349"/>
                </a:cubicBezTo>
                <a:cubicBezTo>
                  <a:pt x="21700" y="19349"/>
                  <a:pt x="21403" y="19326"/>
                  <a:pt x="21110" y="19280"/>
                </a:cubicBezTo>
                <a:lnTo>
                  <a:pt x="21110" y="19280"/>
                </a:lnTo>
                <a:cubicBezTo>
                  <a:pt x="22413" y="19077"/>
                  <a:pt x="23443" y="18018"/>
                  <a:pt x="23466" y="16545"/>
                </a:cubicBezTo>
                <a:cubicBezTo>
                  <a:pt x="23481" y="15539"/>
                  <a:pt x="22724" y="15051"/>
                  <a:pt x="21940" y="15051"/>
                </a:cubicBezTo>
                <a:cubicBezTo>
                  <a:pt x="21382" y="15051"/>
                  <a:pt x="20809" y="15299"/>
                  <a:pt x="20493" y="15784"/>
                </a:cubicBezTo>
                <a:lnTo>
                  <a:pt x="20493" y="15784"/>
                </a:lnTo>
                <a:cubicBezTo>
                  <a:pt x="20461" y="15703"/>
                  <a:pt x="20426" y="15619"/>
                  <a:pt x="20426" y="15603"/>
                </a:cubicBezTo>
                <a:cubicBezTo>
                  <a:pt x="20396" y="15147"/>
                  <a:pt x="21156" y="14357"/>
                  <a:pt x="21551" y="14235"/>
                </a:cubicBezTo>
                <a:cubicBezTo>
                  <a:pt x="21599" y="14226"/>
                  <a:pt x="21647" y="14222"/>
                  <a:pt x="21695" y="14222"/>
                </a:cubicBezTo>
                <a:close/>
                <a:moveTo>
                  <a:pt x="16608" y="3431"/>
                </a:moveTo>
                <a:cubicBezTo>
                  <a:pt x="13699" y="4567"/>
                  <a:pt x="11067" y="6376"/>
                  <a:pt x="9454" y="9129"/>
                </a:cubicBezTo>
                <a:cubicBezTo>
                  <a:pt x="8481" y="10740"/>
                  <a:pt x="7478" y="12837"/>
                  <a:pt x="7144" y="14752"/>
                </a:cubicBezTo>
                <a:cubicBezTo>
                  <a:pt x="6809" y="16819"/>
                  <a:pt x="7569" y="18764"/>
                  <a:pt x="8451" y="20618"/>
                </a:cubicBezTo>
                <a:cubicBezTo>
                  <a:pt x="10122" y="24205"/>
                  <a:pt x="12888" y="27549"/>
                  <a:pt x="16840" y="28521"/>
                </a:cubicBezTo>
                <a:cubicBezTo>
                  <a:pt x="17651" y="28726"/>
                  <a:pt x="18478" y="28822"/>
                  <a:pt x="19305" y="28822"/>
                </a:cubicBezTo>
                <a:cubicBezTo>
                  <a:pt x="22163" y="28822"/>
                  <a:pt x="25019" y="27675"/>
                  <a:pt x="27235" y="25907"/>
                </a:cubicBezTo>
                <a:cubicBezTo>
                  <a:pt x="28755" y="24691"/>
                  <a:pt x="30184" y="23172"/>
                  <a:pt x="30913" y="21317"/>
                </a:cubicBezTo>
                <a:cubicBezTo>
                  <a:pt x="31673" y="19342"/>
                  <a:pt x="31521" y="17275"/>
                  <a:pt x="31126" y="15238"/>
                </a:cubicBezTo>
                <a:cubicBezTo>
                  <a:pt x="30457" y="11165"/>
                  <a:pt x="28208" y="6728"/>
                  <a:pt x="23770" y="5877"/>
                </a:cubicBezTo>
                <a:cubicBezTo>
                  <a:pt x="23342" y="5797"/>
                  <a:pt x="22917" y="5759"/>
                  <a:pt x="22498" y="5759"/>
                </a:cubicBezTo>
                <a:cubicBezTo>
                  <a:pt x="18598" y="5759"/>
                  <a:pt x="15143" y="9030"/>
                  <a:pt x="13496" y="12351"/>
                </a:cubicBezTo>
                <a:cubicBezTo>
                  <a:pt x="11673" y="16059"/>
                  <a:pt x="14712" y="20223"/>
                  <a:pt x="18116" y="21743"/>
                </a:cubicBezTo>
                <a:cubicBezTo>
                  <a:pt x="19342" y="22290"/>
                  <a:pt x="20646" y="22569"/>
                  <a:pt x="21962" y="22569"/>
                </a:cubicBezTo>
                <a:cubicBezTo>
                  <a:pt x="22473" y="22569"/>
                  <a:pt x="22986" y="22527"/>
                  <a:pt x="23496" y="22442"/>
                </a:cubicBezTo>
                <a:cubicBezTo>
                  <a:pt x="25715" y="22017"/>
                  <a:pt x="26840" y="20497"/>
                  <a:pt x="27022" y="18339"/>
                </a:cubicBezTo>
                <a:cubicBezTo>
                  <a:pt x="27266" y="15528"/>
                  <a:pt x="25034" y="10939"/>
                  <a:pt x="21801" y="10939"/>
                </a:cubicBezTo>
                <a:cubicBezTo>
                  <a:pt x="21398" y="10939"/>
                  <a:pt x="20979" y="11010"/>
                  <a:pt x="20548" y="11165"/>
                </a:cubicBezTo>
                <a:cubicBezTo>
                  <a:pt x="18785" y="11804"/>
                  <a:pt x="17265" y="13567"/>
                  <a:pt x="17205" y="15451"/>
                </a:cubicBezTo>
                <a:cubicBezTo>
                  <a:pt x="17160" y="16261"/>
                  <a:pt x="17394" y="17070"/>
                  <a:pt x="17837" y="17739"/>
                </a:cubicBezTo>
                <a:lnTo>
                  <a:pt x="17837" y="17739"/>
                </a:lnTo>
                <a:cubicBezTo>
                  <a:pt x="17212" y="17184"/>
                  <a:pt x="16693" y="16498"/>
                  <a:pt x="16384" y="15755"/>
                </a:cubicBezTo>
                <a:cubicBezTo>
                  <a:pt x="15715" y="14175"/>
                  <a:pt x="16840" y="12837"/>
                  <a:pt x="17873" y="11621"/>
                </a:cubicBezTo>
                <a:cubicBezTo>
                  <a:pt x="19128" y="10119"/>
                  <a:pt x="20787" y="9034"/>
                  <a:pt x="22479" y="9034"/>
                </a:cubicBezTo>
                <a:cubicBezTo>
                  <a:pt x="23492" y="9034"/>
                  <a:pt x="24516" y="9423"/>
                  <a:pt x="25472" y="10345"/>
                </a:cubicBezTo>
                <a:cubicBezTo>
                  <a:pt x="27539" y="12260"/>
                  <a:pt x="28390" y="15998"/>
                  <a:pt x="28177" y="18734"/>
                </a:cubicBezTo>
                <a:cubicBezTo>
                  <a:pt x="27934" y="21378"/>
                  <a:pt x="25442" y="23506"/>
                  <a:pt x="23192" y="24631"/>
                </a:cubicBezTo>
                <a:cubicBezTo>
                  <a:pt x="21987" y="25218"/>
                  <a:pt x="20673" y="25548"/>
                  <a:pt x="19368" y="25548"/>
                </a:cubicBezTo>
                <a:cubicBezTo>
                  <a:pt x="18174" y="25548"/>
                  <a:pt x="16987" y="25271"/>
                  <a:pt x="15898" y="24661"/>
                </a:cubicBezTo>
                <a:cubicBezTo>
                  <a:pt x="13496" y="23324"/>
                  <a:pt x="11946" y="20740"/>
                  <a:pt x="10913" y="18308"/>
                </a:cubicBezTo>
                <a:cubicBezTo>
                  <a:pt x="10426" y="17092"/>
                  <a:pt x="10062" y="15968"/>
                  <a:pt x="10457" y="14661"/>
                </a:cubicBezTo>
                <a:cubicBezTo>
                  <a:pt x="10913" y="13141"/>
                  <a:pt x="11642" y="11500"/>
                  <a:pt x="12524" y="10223"/>
                </a:cubicBezTo>
                <a:cubicBezTo>
                  <a:pt x="14256" y="7609"/>
                  <a:pt x="17448" y="6393"/>
                  <a:pt x="20426" y="5633"/>
                </a:cubicBezTo>
                <a:cubicBezTo>
                  <a:pt x="21562" y="5349"/>
                  <a:pt x="22771" y="5152"/>
                  <a:pt x="23966" y="5152"/>
                </a:cubicBezTo>
                <a:cubicBezTo>
                  <a:pt x="25329" y="5152"/>
                  <a:pt x="26675" y="5409"/>
                  <a:pt x="27873" y="6089"/>
                </a:cubicBezTo>
                <a:cubicBezTo>
                  <a:pt x="30335" y="7457"/>
                  <a:pt x="32007" y="10588"/>
                  <a:pt x="32919" y="13171"/>
                </a:cubicBezTo>
                <a:cubicBezTo>
                  <a:pt x="33922" y="16029"/>
                  <a:pt x="33801" y="18825"/>
                  <a:pt x="32433" y="21591"/>
                </a:cubicBezTo>
                <a:cubicBezTo>
                  <a:pt x="31035" y="24327"/>
                  <a:pt x="28937" y="26758"/>
                  <a:pt x="26506" y="28612"/>
                </a:cubicBezTo>
                <a:cubicBezTo>
                  <a:pt x="24414" y="30202"/>
                  <a:pt x="21684" y="31970"/>
                  <a:pt x="18924" y="31970"/>
                </a:cubicBezTo>
                <a:cubicBezTo>
                  <a:pt x="18675" y="31970"/>
                  <a:pt x="18426" y="31956"/>
                  <a:pt x="18177" y="31926"/>
                </a:cubicBezTo>
                <a:cubicBezTo>
                  <a:pt x="15259" y="31530"/>
                  <a:pt x="12341" y="29798"/>
                  <a:pt x="10092" y="27913"/>
                </a:cubicBezTo>
                <a:cubicBezTo>
                  <a:pt x="7630" y="25877"/>
                  <a:pt x="5350" y="23111"/>
                  <a:pt x="4074" y="20102"/>
                </a:cubicBezTo>
                <a:cubicBezTo>
                  <a:pt x="3466" y="18643"/>
                  <a:pt x="3131" y="17123"/>
                  <a:pt x="3466" y="15573"/>
                </a:cubicBezTo>
                <a:cubicBezTo>
                  <a:pt x="3770" y="14144"/>
                  <a:pt x="4499" y="12837"/>
                  <a:pt x="5229" y="11591"/>
                </a:cubicBezTo>
                <a:cubicBezTo>
                  <a:pt x="5958" y="10253"/>
                  <a:pt x="6566" y="8673"/>
                  <a:pt x="7508" y="7487"/>
                </a:cubicBezTo>
                <a:cubicBezTo>
                  <a:pt x="8542" y="6180"/>
                  <a:pt x="10548" y="5360"/>
                  <a:pt x="11976" y="4630"/>
                </a:cubicBezTo>
                <a:cubicBezTo>
                  <a:pt x="13490" y="3915"/>
                  <a:pt x="15004" y="3598"/>
                  <a:pt x="16608" y="3431"/>
                </a:cubicBezTo>
                <a:close/>
                <a:moveTo>
                  <a:pt x="20050" y="1"/>
                </a:moveTo>
                <a:cubicBezTo>
                  <a:pt x="16683" y="1"/>
                  <a:pt x="13247" y="554"/>
                  <a:pt x="10274" y="1986"/>
                </a:cubicBezTo>
                <a:cubicBezTo>
                  <a:pt x="8329" y="2898"/>
                  <a:pt x="6141" y="3962"/>
                  <a:pt x="4833" y="5725"/>
                </a:cubicBezTo>
                <a:cubicBezTo>
                  <a:pt x="3648" y="7336"/>
                  <a:pt x="2797" y="9311"/>
                  <a:pt x="1885" y="11044"/>
                </a:cubicBezTo>
                <a:cubicBezTo>
                  <a:pt x="973" y="12776"/>
                  <a:pt x="244" y="14539"/>
                  <a:pt x="122" y="16485"/>
                </a:cubicBezTo>
                <a:cubicBezTo>
                  <a:pt x="1" y="18491"/>
                  <a:pt x="669" y="20466"/>
                  <a:pt x="1520" y="22290"/>
                </a:cubicBezTo>
                <a:cubicBezTo>
                  <a:pt x="3314" y="26059"/>
                  <a:pt x="6323" y="29403"/>
                  <a:pt x="9727" y="31774"/>
                </a:cubicBezTo>
                <a:cubicBezTo>
                  <a:pt x="12380" y="33606"/>
                  <a:pt x="15703" y="35229"/>
                  <a:pt x="19042" y="35229"/>
                </a:cubicBezTo>
                <a:cubicBezTo>
                  <a:pt x="19911" y="35229"/>
                  <a:pt x="20782" y="35119"/>
                  <a:pt x="21642" y="34874"/>
                </a:cubicBezTo>
                <a:cubicBezTo>
                  <a:pt x="25928" y="33658"/>
                  <a:pt x="29910" y="30497"/>
                  <a:pt x="32706" y="27093"/>
                </a:cubicBezTo>
                <a:cubicBezTo>
                  <a:pt x="35290" y="23871"/>
                  <a:pt x="37296" y="19919"/>
                  <a:pt x="36810" y="15664"/>
                </a:cubicBezTo>
                <a:cubicBezTo>
                  <a:pt x="36354" y="11621"/>
                  <a:pt x="34226" y="7184"/>
                  <a:pt x="31126" y="4478"/>
                </a:cubicBezTo>
                <a:cubicBezTo>
                  <a:pt x="29368" y="2918"/>
                  <a:pt x="27230" y="2194"/>
                  <a:pt x="24998" y="2018"/>
                </a:cubicBezTo>
                <a:lnTo>
                  <a:pt x="24998" y="2018"/>
                </a:lnTo>
                <a:cubicBezTo>
                  <a:pt x="25214" y="1228"/>
                  <a:pt x="24889" y="347"/>
                  <a:pt x="23831" y="223"/>
                </a:cubicBezTo>
                <a:cubicBezTo>
                  <a:pt x="22600" y="81"/>
                  <a:pt x="21330" y="1"/>
                  <a:pt x="200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5"/>
          <p:cNvSpPr/>
          <p:nvPr/>
        </p:nvSpPr>
        <p:spPr>
          <a:xfrm rot="9367894" flipH="1">
            <a:off x="136477" y="1526740"/>
            <a:ext cx="1972595" cy="622613"/>
          </a:xfrm>
          <a:custGeom>
            <a:avLst/>
            <a:gdLst/>
            <a:ahLst/>
            <a:cxnLst/>
            <a:rect l="l" t="t" r="r" b="b"/>
            <a:pathLst>
              <a:path w="93794" h="65389" extrusionOk="0">
                <a:moveTo>
                  <a:pt x="69637" y="62656"/>
                </a:moveTo>
                <a:lnTo>
                  <a:pt x="69637" y="62717"/>
                </a:lnTo>
                <a:cubicBezTo>
                  <a:pt x="69630" y="62703"/>
                  <a:pt x="69624" y="62681"/>
                  <a:pt x="69620" y="62656"/>
                </a:cubicBezTo>
                <a:close/>
                <a:moveTo>
                  <a:pt x="69523" y="0"/>
                </a:moveTo>
                <a:cubicBezTo>
                  <a:pt x="69166" y="0"/>
                  <a:pt x="68800" y="40"/>
                  <a:pt x="68452" y="133"/>
                </a:cubicBezTo>
                <a:cubicBezTo>
                  <a:pt x="68391" y="133"/>
                  <a:pt x="68330" y="163"/>
                  <a:pt x="68269" y="163"/>
                </a:cubicBezTo>
                <a:cubicBezTo>
                  <a:pt x="68239" y="163"/>
                  <a:pt x="68148" y="194"/>
                  <a:pt x="68117" y="194"/>
                </a:cubicBezTo>
                <a:cubicBezTo>
                  <a:pt x="67996" y="224"/>
                  <a:pt x="67874" y="285"/>
                  <a:pt x="67813" y="315"/>
                </a:cubicBezTo>
                <a:cubicBezTo>
                  <a:pt x="67692" y="315"/>
                  <a:pt x="67631" y="467"/>
                  <a:pt x="67509" y="528"/>
                </a:cubicBezTo>
                <a:cubicBezTo>
                  <a:pt x="67388" y="619"/>
                  <a:pt x="67266" y="741"/>
                  <a:pt x="67175" y="832"/>
                </a:cubicBezTo>
                <a:cubicBezTo>
                  <a:pt x="66719" y="1227"/>
                  <a:pt x="66263" y="1652"/>
                  <a:pt x="65747" y="2048"/>
                </a:cubicBezTo>
                <a:cubicBezTo>
                  <a:pt x="65412" y="2656"/>
                  <a:pt x="65047" y="3263"/>
                  <a:pt x="64652" y="3932"/>
                </a:cubicBezTo>
                <a:cubicBezTo>
                  <a:pt x="64470" y="4267"/>
                  <a:pt x="64288" y="4570"/>
                  <a:pt x="64075" y="4905"/>
                </a:cubicBezTo>
                <a:cubicBezTo>
                  <a:pt x="63984" y="5057"/>
                  <a:pt x="63892" y="5239"/>
                  <a:pt x="63771" y="5391"/>
                </a:cubicBezTo>
                <a:cubicBezTo>
                  <a:pt x="63740" y="5513"/>
                  <a:pt x="63680" y="5604"/>
                  <a:pt x="63619" y="5695"/>
                </a:cubicBezTo>
                <a:cubicBezTo>
                  <a:pt x="63224" y="6516"/>
                  <a:pt x="62768" y="7336"/>
                  <a:pt x="62251" y="8248"/>
                </a:cubicBezTo>
                <a:cubicBezTo>
                  <a:pt x="62160" y="8492"/>
                  <a:pt x="62038" y="8704"/>
                  <a:pt x="61886" y="8947"/>
                </a:cubicBezTo>
                <a:cubicBezTo>
                  <a:pt x="61765" y="9160"/>
                  <a:pt x="61643" y="9403"/>
                  <a:pt x="61552" y="9647"/>
                </a:cubicBezTo>
                <a:cubicBezTo>
                  <a:pt x="61309" y="10163"/>
                  <a:pt x="61035" y="10650"/>
                  <a:pt x="60822" y="11136"/>
                </a:cubicBezTo>
                <a:cubicBezTo>
                  <a:pt x="60549" y="11622"/>
                  <a:pt x="60275" y="12169"/>
                  <a:pt x="60063" y="12686"/>
                </a:cubicBezTo>
                <a:cubicBezTo>
                  <a:pt x="59789" y="13233"/>
                  <a:pt x="59576" y="13750"/>
                  <a:pt x="59303" y="14327"/>
                </a:cubicBezTo>
                <a:cubicBezTo>
                  <a:pt x="57236" y="18765"/>
                  <a:pt x="55108" y="24024"/>
                  <a:pt x="52980" y="29708"/>
                </a:cubicBezTo>
                <a:cubicBezTo>
                  <a:pt x="50853" y="35422"/>
                  <a:pt x="48695" y="41531"/>
                  <a:pt x="46354" y="47732"/>
                </a:cubicBezTo>
                <a:cubicBezTo>
                  <a:pt x="45777" y="49282"/>
                  <a:pt x="45138" y="50802"/>
                  <a:pt x="44530" y="52352"/>
                </a:cubicBezTo>
                <a:cubicBezTo>
                  <a:pt x="44226" y="53112"/>
                  <a:pt x="43862" y="53872"/>
                  <a:pt x="43558" y="54693"/>
                </a:cubicBezTo>
                <a:lnTo>
                  <a:pt x="43163" y="55665"/>
                </a:lnTo>
                <a:lnTo>
                  <a:pt x="43041" y="55969"/>
                </a:lnTo>
                <a:cubicBezTo>
                  <a:pt x="43011" y="56091"/>
                  <a:pt x="42950" y="56213"/>
                  <a:pt x="42859" y="56243"/>
                </a:cubicBezTo>
                <a:cubicBezTo>
                  <a:pt x="42828" y="56258"/>
                  <a:pt x="42798" y="56266"/>
                  <a:pt x="42771" y="56266"/>
                </a:cubicBezTo>
                <a:cubicBezTo>
                  <a:pt x="42745" y="56266"/>
                  <a:pt x="42722" y="56258"/>
                  <a:pt x="42707" y="56243"/>
                </a:cubicBezTo>
                <a:cubicBezTo>
                  <a:pt x="42646" y="56213"/>
                  <a:pt x="42615" y="56152"/>
                  <a:pt x="42615" y="56091"/>
                </a:cubicBezTo>
                <a:lnTo>
                  <a:pt x="42585" y="55757"/>
                </a:lnTo>
                <a:lnTo>
                  <a:pt x="42555" y="55513"/>
                </a:lnTo>
                <a:cubicBezTo>
                  <a:pt x="42494" y="55240"/>
                  <a:pt x="42463" y="54997"/>
                  <a:pt x="42463" y="54723"/>
                </a:cubicBezTo>
                <a:cubicBezTo>
                  <a:pt x="42342" y="53538"/>
                  <a:pt x="42190" y="52413"/>
                  <a:pt x="42099" y="51228"/>
                </a:cubicBezTo>
                <a:cubicBezTo>
                  <a:pt x="41825" y="48918"/>
                  <a:pt x="41582" y="46577"/>
                  <a:pt x="41339" y="44358"/>
                </a:cubicBezTo>
                <a:cubicBezTo>
                  <a:pt x="40792" y="39829"/>
                  <a:pt x="40214" y="35483"/>
                  <a:pt x="39515" y="31440"/>
                </a:cubicBezTo>
                <a:cubicBezTo>
                  <a:pt x="38786" y="27367"/>
                  <a:pt x="37904" y="23598"/>
                  <a:pt x="36931" y="20255"/>
                </a:cubicBezTo>
                <a:cubicBezTo>
                  <a:pt x="36810" y="19829"/>
                  <a:pt x="36688" y="19434"/>
                  <a:pt x="36536" y="19008"/>
                </a:cubicBezTo>
                <a:cubicBezTo>
                  <a:pt x="36263" y="18400"/>
                  <a:pt x="35959" y="17762"/>
                  <a:pt x="35716" y="17154"/>
                </a:cubicBezTo>
                <a:cubicBezTo>
                  <a:pt x="35442" y="16546"/>
                  <a:pt x="35138" y="15938"/>
                  <a:pt x="34864" y="15361"/>
                </a:cubicBezTo>
                <a:cubicBezTo>
                  <a:pt x="34804" y="15209"/>
                  <a:pt x="34713" y="15057"/>
                  <a:pt x="34682" y="14905"/>
                </a:cubicBezTo>
                <a:lnTo>
                  <a:pt x="34561" y="14662"/>
                </a:lnTo>
                <a:cubicBezTo>
                  <a:pt x="34530" y="14631"/>
                  <a:pt x="34500" y="14601"/>
                  <a:pt x="34409" y="14571"/>
                </a:cubicBezTo>
                <a:cubicBezTo>
                  <a:pt x="34226" y="14419"/>
                  <a:pt x="33983" y="14267"/>
                  <a:pt x="33770" y="14115"/>
                </a:cubicBezTo>
                <a:cubicBezTo>
                  <a:pt x="33314" y="13841"/>
                  <a:pt x="32737" y="13659"/>
                  <a:pt x="32220" y="13598"/>
                </a:cubicBezTo>
                <a:cubicBezTo>
                  <a:pt x="32107" y="13592"/>
                  <a:pt x="31992" y="13588"/>
                  <a:pt x="31878" y="13588"/>
                </a:cubicBezTo>
                <a:cubicBezTo>
                  <a:pt x="31439" y="13588"/>
                  <a:pt x="31001" y="13642"/>
                  <a:pt x="30639" y="13811"/>
                </a:cubicBezTo>
                <a:lnTo>
                  <a:pt x="30305" y="13902"/>
                </a:lnTo>
                <a:lnTo>
                  <a:pt x="30153" y="13993"/>
                </a:lnTo>
                <a:lnTo>
                  <a:pt x="30001" y="14054"/>
                </a:lnTo>
                <a:cubicBezTo>
                  <a:pt x="29971" y="14115"/>
                  <a:pt x="29880" y="14115"/>
                  <a:pt x="29849" y="14145"/>
                </a:cubicBezTo>
                <a:lnTo>
                  <a:pt x="29697" y="14267"/>
                </a:lnTo>
                <a:lnTo>
                  <a:pt x="29424" y="14510"/>
                </a:lnTo>
                <a:cubicBezTo>
                  <a:pt x="29089" y="14875"/>
                  <a:pt x="28725" y="15209"/>
                  <a:pt x="28360" y="15543"/>
                </a:cubicBezTo>
                <a:cubicBezTo>
                  <a:pt x="28056" y="16030"/>
                  <a:pt x="27813" y="16546"/>
                  <a:pt x="27509" y="17002"/>
                </a:cubicBezTo>
                <a:cubicBezTo>
                  <a:pt x="27357" y="17215"/>
                  <a:pt x="27235" y="17458"/>
                  <a:pt x="27083" y="17671"/>
                </a:cubicBezTo>
                <a:cubicBezTo>
                  <a:pt x="26992" y="17793"/>
                  <a:pt x="26931" y="17914"/>
                  <a:pt x="26901" y="17975"/>
                </a:cubicBezTo>
                <a:cubicBezTo>
                  <a:pt x="26840" y="18066"/>
                  <a:pt x="26810" y="18127"/>
                  <a:pt x="26779" y="18157"/>
                </a:cubicBezTo>
                <a:cubicBezTo>
                  <a:pt x="26506" y="18674"/>
                  <a:pt x="26293" y="19069"/>
                  <a:pt x="26050" y="19495"/>
                </a:cubicBezTo>
                <a:cubicBezTo>
                  <a:pt x="25898" y="19799"/>
                  <a:pt x="25715" y="20133"/>
                  <a:pt x="25563" y="20437"/>
                </a:cubicBezTo>
                <a:cubicBezTo>
                  <a:pt x="25411" y="20741"/>
                  <a:pt x="25259" y="21106"/>
                  <a:pt x="25107" y="21410"/>
                </a:cubicBezTo>
                <a:cubicBezTo>
                  <a:pt x="24955" y="21744"/>
                  <a:pt x="24773" y="22109"/>
                  <a:pt x="24621" y="22473"/>
                </a:cubicBezTo>
                <a:cubicBezTo>
                  <a:pt x="24469" y="22838"/>
                  <a:pt x="24256" y="23173"/>
                  <a:pt x="24104" y="23568"/>
                </a:cubicBezTo>
                <a:cubicBezTo>
                  <a:pt x="23800" y="24297"/>
                  <a:pt x="23466" y="25057"/>
                  <a:pt x="23162" y="25817"/>
                </a:cubicBezTo>
                <a:cubicBezTo>
                  <a:pt x="22858" y="26577"/>
                  <a:pt x="22585" y="27337"/>
                  <a:pt x="22281" y="28097"/>
                </a:cubicBezTo>
                <a:cubicBezTo>
                  <a:pt x="21977" y="28857"/>
                  <a:pt x="21734" y="29647"/>
                  <a:pt x="21460" y="30407"/>
                </a:cubicBezTo>
                <a:cubicBezTo>
                  <a:pt x="20366" y="33507"/>
                  <a:pt x="19332" y="36668"/>
                  <a:pt x="18268" y="39708"/>
                </a:cubicBezTo>
                <a:cubicBezTo>
                  <a:pt x="17235" y="42747"/>
                  <a:pt x="16141" y="45665"/>
                  <a:pt x="14986" y="48371"/>
                </a:cubicBezTo>
                <a:cubicBezTo>
                  <a:pt x="14834" y="48705"/>
                  <a:pt x="14682" y="49070"/>
                  <a:pt x="14591" y="49374"/>
                </a:cubicBezTo>
                <a:cubicBezTo>
                  <a:pt x="14439" y="49708"/>
                  <a:pt x="14287" y="50012"/>
                  <a:pt x="14135" y="50316"/>
                </a:cubicBezTo>
                <a:cubicBezTo>
                  <a:pt x="13831" y="50954"/>
                  <a:pt x="13527" y="51562"/>
                  <a:pt x="13223" y="52170"/>
                </a:cubicBezTo>
                <a:cubicBezTo>
                  <a:pt x="12919" y="52778"/>
                  <a:pt x="12554" y="53355"/>
                  <a:pt x="12250" y="53933"/>
                </a:cubicBezTo>
                <a:cubicBezTo>
                  <a:pt x="12189" y="54085"/>
                  <a:pt x="12098" y="54237"/>
                  <a:pt x="12037" y="54328"/>
                </a:cubicBezTo>
                <a:cubicBezTo>
                  <a:pt x="11946" y="54480"/>
                  <a:pt x="11885" y="54602"/>
                  <a:pt x="11764" y="54754"/>
                </a:cubicBezTo>
                <a:cubicBezTo>
                  <a:pt x="11703" y="54875"/>
                  <a:pt x="11612" y="55027"/>
                  <a:pt x="11490" y="55149"/>
                </a:cubicBezTo>
                <a:lnTo>
                  <a:pt x="11399" y="55331"/>
                </a:lnTo>
                <a:lnTo>
                  <a:pt x="11308" y="55453"/>
                </a:lnTo>
                <a:lnTo>
                  <a:pt x="11308" y="55483"/>
                </a:lnTo>
                <a:cubicBezTo>
                  <a:pt x="11247" y="55605"/>
                  <a:pt x="11186" y="55757"/>
                  <a:pt x="11125" y="55848"/>
                </a:cubicBezTo>
                <a:cubicBezTo>
                  <a:pt x="11034" y="55969"/>
                  <a:pt x="10882" y="56061"/>
                  <a:pt x="10730" y="56061"/>
                </a:cubicBezTo>
                <a:cubicBezTo>
                  <a:pt x="10578" y="56061"/>
                  <a:pt x="10426" y="56000"/>
                  <a:pt x="10274" y="55939"/>
                </a:cubicBezTo>
                <a:cubicBezTo>
                  <a:pt x="10122" y="55817"/>
                  <a:pt x="10092" y="55665"/>
                  <a:pt x="10062" y="55513"/>
                </a:cubicBezTo>
                <a:lnTo>
                  <a:pt x="10031" y="55392"/>
                </a:lnTo>
                <a:lnTo>
                  <a:pt x="10031" y="55361"/>
                </a:lnTo>
                <a:lnTo>
                  <a:pt x="10031" y="55331"/>
                </a:lnTo>
                <a:lnTo>
                  <a:pt x="10031" y="55301"/>
                </a:lnTo>
                <a:lnTo>
                  <a:pt x="9970" y="55058"/>
                </a:lnTo>
                <a:lnTo>
                  <a:pt x="9758" y="54176"/>
                </a:lnTo>
                <a:cubicBezTo>
                  <a:pt x="9606" y="53629"/>
                  <a:pt x="9454" y="53021"/>
                  <a:pt x="9302" y="52444"/>
                </a:cubicBezTo>
                <a:cubicBezTo>
                  <a:pt x="8998" y="51258"/>
                  <a:pt x="8694" y="50073"/>
                  <a:pt x="8390" y="48948"/>
                </a:cubicBezTo>
                <a:lnTo>
                  <a:pt x="8390" y="48948"/>
                </a:lnTo>
                <a:cubicBezTo>
                  <a:pt x="8755" y="51137"/>
                  <a:pt x="9119" y="53173"/>
                  <a:pt x="9423" y="54936"/>
                </a:cubicBezTo>
                <a:cubicBezTo>
                  <a:pt x="8390" y="50194"/>
                  <a:pt x="7326" y="45453"/>
                  <a:pt x="6840" y="43629"/>
                </a:cubicBezTo>
                <a:cubicBezTo>
                  <a:pt x="5802" y="39490"/>
                  <a:pt x="5361" y="38036"/>
                  <a:pt x="5233" y="38036"/>
                </a:cubicBezTo>
                <a:cubicBezTo>
                  <a:pt x="5050" y="38036"/>
                  <a:pt x="5507" y="41012"/>
                  <a:pt x="5776" y="43355"/>
                </a:cubicBezTo>
                <a:cubicBezTo>
                  <a:pt x="5943" y="44406"/>
                  <a:pt x="5893" y="44565"/>
                  <a:pt x="5802" y="44565"/>
                </a:cubicBezTo>
                <a:cubicBezTo>
                  <a:pt x="5763" y="44565"/>
                  <a:pt x="5715" y="44535"/>
                  <a:pt x="5675" y="44535"/>
                </a:cubicBezTo>
                <a:cubicBezTo>
                  <a:pt x="5555" y="44535"/>
                  <a:pt x="5493" y="44798"/>
                  <a:pt x="5867" y="46881"/>
                </a:cubicBezTo>
                <a:cubicBezTo>
                  <a:pt x="5198" y="43750"/>
                  <a:pt x="4864" y="42139"/>
                  <a:pt x="4134" y="38978"/>
                </a:cubicBezTo>
                <a:cubicBezTo>
                  <a:pt x="4130" y="38973"/>
                  <a:pt x="4126" y="38970"/>
                  <a:pt x="4123" y="38970"/>
                </a:cubicBezTo>
                <a:cubicBezTo>
                  <a:pt x="3960" y="38970"/>
                  <a:pt x="5923" y="46873"/>
                  <a:pt x="5757" y="46873"/>
                </a:cubicBezTo>
                <a:cubicBezTo>
                  <a:pt x="5739" y="46873"/>
                  <a:pt x="5697" y="46781"/>
                  <a:pt x="5624" y="46577"/>
                </a:cubicBezTo>
                <a:cubicBezTo>
                  <a:pt x="5016" y="43507"/>
                  <a:pt x="4134" y="40133"/>
                  <a:pt x="3435" y="36972"/>
                </a:cubicBezTo>
                <a:lnTo>
                  <a:pt x="3435" y="36972"/>
                </a:lnTo>
                <a:cubicBezTo>
                  <a:pt x="3435" y="38101"/>
                  <a:pt x="5700" y="47504"/>
                  <a:pt x="5490" y="47504"/>
                </a:cubicBezTo>
                <a:cubicBezTo>
                  <a:pt x="5486" y="47504"/>
                  <a:pt x="5479" y="47499"/>
                  <a:pt x="5472" y="47489"/>
                </a:cubicBezTo>
                <a:cubicBezTo>
                  <a:pt x="5046" y="45787"/>
                  <a:pt x="3800" y="38522"/>
                  <a:pt x="3375" y="38006"/>
                </a:cubicBezTo>
                <a:cubicBezTo>
                  <a:pt x="3373" y="38003"/>
                  <a:pt x="3371" y="38002"/>
                  <a:pt x="3370" y="38002"/>
                </a:cubicBezTo>
                <a:lnTo>
                  <a:pt x="3370" y="38002"/>
                </a:lnTo>
                <a:cubicBezTo>
                  <a:pt x="3309" y="38002"/>
                  <a:pt x="3989" y="41104"/>
                  <a:pt x="4317" y="42626"/>
                </a:cubicBezTo>
                <a:cubicBezTo>
                  <a:pt x="2873" y="36383"/>
                  <a:pt x="1755" y="31956"/>
                  <a:pt x="1581" y="31956"/>
                </a:cubicBezTo>
                <a:cubicBezTo>
                  <a:pt x="1484" y="31956"/>
                  <a:pt x="1681" y="33335"/>
                  <a:pt x="2280" y="36547"/>
                </a:cubicBezTo>
                <a:cubicBezTo>
                  <a:pt x="1581" y="33477"/>
                  <a:pt x="761" y="29069"/>
                  <a:pt x="1" y="25817"/>
                </a:cubicBezTo>
                <a:lnTo>
                  <a:pt x="1" y="25847"/>
                </a:lnTo>
                <a:cubicBezTo>
                  <a:pt x="335" y="27489"/>
                  <a:pt x="912" y="30285"/>
                  <a:pt x="1247" y="31805"/>
                </a:cubicBezTo>
                <a:cubicBezTo>
                  <a:pt x="821" y="29951"/>
                  <a:pt x="457" y="28097"/>
                  <a:pt x="31" y="26273"/>
                </a:cubicBezTo>
                <a:lnTo>
                  <a:pt x="31" y="26273"/>
                </a:lnTo>
                <a:cubicBezTo>
                  <a:pt x="61" y="26577"/>
                  <a:pt x="92" y="26911"/>
                  <a:pt x="153" y="27246"/>
                </a:cubicBezTo>
                <a:cubicBezTo>
                  <a:pt x="273" y="27937"/>
                  <a:pt x="408" y="28620"/>
                  <a:pt x="550" y="29311"/>
                </a:cubicBezTo>
                <a:lnTo>
                  <a:pt x="550" y="29311"/>
                </a:lnTo>
                <a:cubicBezTo>
                  <a:pt x="439" y="28803"/>
                  <a:pt x="326" y="28295"/>
                  <a:pt x="213" y="27793"/>
                </a:cubicBezTo>
                <a:lnTo>
                  <a:pt x="213" y="27793"/>
                </a:lnTo>
                <a:cubicBezTo>
                  <a:pt x="335" y="28735"/>
                  <a:pt x="487" y="29799"/>
                  <a:pt x="639" y="30984"/>
                </a:cubicBezTo>
                <a:cubicBezTo>
                  <a:pt x="1429" y="35422"/>
                  <a:pt x="2068" y="39677"/>
                  <a:pt x="2615" y="42018"/>
                </a:cubicBezTo>
                <a:cubicBezTo>
                  <a:pt x="3709" y="47155"/>
                  <a:pt x="4803" y="52322"/>
                  <a:pt x="5928" y="57459"/>
                </a:cubicBezTo>
                <a:lnTo>
                  <a:pt x="6110" y="58067"/>
                </a:lnTo>
                <a:cubicBezTo>
                  <a:pt x="6141" y="58188"/>
                  <a:pt x="6171" y="58249"/>
                  <a:pt x="6232" y="58371"/>
                </a:cubicBezTo>
                <a:cubicBezTo>
                  <a:pt x="6262" y="58431"/>
                  <a:pt x="6293" y="58553"/>
                  <a:pt x="6323" y="58644"/>
                </a:cubicBezTo>
                <a:cubicBezTo>
                  <a:pt x="6445" y="58827"/>
                  <a:pt x="6536" y="58979"/>
                  <a:pt x="6627" y="59161"/>
                </a:cubicBezTo>
                <a:cubicBezTo>
                  <a:pt x="6748" y="59313"/>
                  <a:pt x="6870" y="59495"/>
                  <a:pt x="6992" y="59647"/>
                </a:cubicBezTo>
                <a:cubicBezTo>
                  <a:pt x="7478" y="60255"/>
                  <a:pt x="8147" y="60711"/>
                  <a:pt x="8876" y="61015"/>
                </a:cubicBezTo>
                <a:cubicBezTo>
                  <a:pt x="9484" y="61268"/>
                  <a:pt x="10134" y="61395"/>
                  <a:pt x="10791" y="61395"/>
                </a:cubicBezTo>
                <a:cubicBezTo>
                  <a:pt x="10923" y="61395"/>
                  <a:pt x="11055" y="61390"/>
                  <a:pt x="11186" y="61380"/>
                </a:cubicBezTo>
                <a:cubicBezTo>
                  <a:pt x="12007" y="61289"/>
                  <a:pt x="12767" y="61015"/>
                  <a:pt x="13405" y="60559"/>
                </a:cubicBezTo>
                <a:cubicBezTo>
                  <a:pt x="13709" y="60346"/>
                  <a:pt x="14043" y="60103"/>
                  <a:pt x="14317" y="59769"/>
                </a:cubicBezTo>
                <a:cubicBezTo>
                  <a:pt x="14469" y="59617"/>
                  <a:pt x="14591" y="59434"/>
                  <a:pt x="14743" y="59283"/>
                </a:cubicBezTo>
                <a:lnTo>
                  <a:pt x="15107" y="58705"/>
                </a:lnTo>
                <a:lnTo>
                  <a:pt x="16050" y="57216"/>
                </a:lnTo>
                <a:cubicBezTo>
                  <a:pt x="16323" y="56820"/>
                  <a:pt x="16566" y="56395"/>
                  <a:pt x="16809" y="55969"/>
                </a:cubicBezTo>
                <a:lnTo>
                  <a:pt x="17539" y="54723"/>
                </a:lnTo>
                <a:cubicBezTo>
                  <a:pt x="19393" y="51380"/>
                  <a:pt x="20852" y="47884"/>
                  <a:pt x="22129" y="44389"/>
                </a:cubicBezTo>
                <a:cubicBezTo>
                  <a:pt x="24955" y="37489"/>
                  <a:pt x="26962" y="30498"/>
                  <a:pt x="29880" y="24176"/>
                </a:cubicBezTo>
                <a:cubicBezTo>
                  <a:pt x="29877" y="24173"/>
                  <a:pt x="29875" y="24172"/>
                  <a:pt x="29871" y="24172"/>
                </a:cubicBezTo>
                <a:cubicBezTo>
                  <a:pt x="29825" y="24172"/>
                  <a:pt x="29671" y="24372"/>
                  <a:pt x="29615" y="24372"/>
                </a:cubicBezTo>
                <a:cubicBezTo>
                  <a:pt x="29564" y="24372"/>
                  <a:pt x="29597" y="24200"/>
                  <a:pt x="29880" y="23537"/>
                </a:cubicBezTo>
                <a:cubicBezTo>
                  <a:pt x="30214" y="22717"/>
                  <a:pt x="30639" y="22018"/>
                  <a:pt x="31035" y="21288"/>
                </a:cubicBezTo>
                <a:cubicBezTo>
                  <a:pt x="31126" y="21106"/>
                  <a:pt x="31217" y="20954"/>
                  <a:pt x="31339" y="20771"/>
                </a:cubicBezTo>
                <a:lnTo>
                  <a:pt x="31491" y="20498"/>
                </a:lnTo>
                <a:lnTo>
                  <a:pt x="31521" y="20437"/>
                </a:lnTo>
                <a:lnTo>
                  <a:pt x="31582" y="20376"/>
                </a:lnTo>
                <a:cubicBezTo>
                  <a:pt x="31643" y="20346"/>
                  <a:pt x="31673" y="20285"/>
                  <a:pt x="31734" y="20285"/>
                </a:cubicBezTo>
                <a:cubicBezTo>
                  <a:pt x="31825" y="20285"/>
                  <a:pt x="31855" y="20376"/>
                  <a:pt x="31855" y="20407"/>
                </a:cubicBezTo>
                <a:lnTo>
                  <a:pt x="31855" y="20559"/>
                </a:lnTo>
                <a:lnTo>
                  <a:pt x="31855" y="20589"/>
                </a:lnTo>
                <a:lnTo>
                  <a:pt x="31977" y="20954"/>
                </a:lnTo>
                <a:lnTo>
                  <a:pt x="32311" y="22078"/>
                </a:lnTo>
                <a:cubicBezTo>
                  <a:pt x="32402" y="22170"/>
                  <a:pt x="32494" y="22261"/>
                  <a:pt x="32585" y="22382"/>
                </a:cubicBezTo>
                <a:cubicBezTo>
                  <a:pt x="33557" y="26121"/>
                  <a:pt x="34317" y="30072"/>
                  <a:pt x="34895" y="34176"/>
                </a:cubicBezTo>
                <a:cubicBezTo>
                  <a:pt x="35533" y="37914"/>
                  <a:pt x="36050" y="41714"/>
                  <a:pt x="36506" y="45513"/>
                </a:cubicBezTo>
                <a:cubicBezTo>
                  <a:pt x="36719" y="47428"/>
                  <a:pt x="36962" y="49374"/>
                  <a:pt x="37144" y="51258"/>
                </a:cubicBezTo>
                <a:cubicBezTo>
                  <a:pt x="37266" y="52200"/>
                  <a:pt x="37357" y="53173"/>
                  <a:pt x="37479" y="54146"/>
                </a:cubicBezTo>
                <a:lnTo>
                  <a:pt x="37631" y="55605"/>
                </a:lnTo>
                <a:lnTo>
                  <a:pt x="37904" y="57915"/>
                </a:lnTo>
                <a:cubicBezTo>
                  <a:pt x="37904" y="57740"/>
                  <a:pt x="37909" y="57606"/>
                  <a:pt x="37928" y="57606"/>
                </a:cubicBezTo>
                <a:cubicBezTo>
                  <a:pt x="37955" y="57606"/>
                  <a:pt x="38009" y="57881"/>
                  <a:pt x="38117" y="58705"/>
                </a:cubicBezTo>
                <a:cubicBezTo>
                  <a:pt x="38238" y="59556"/>
                  <a:pt x="38360" y="60377"/>
                  <a:pt x="38482" y="61410"/>
                </a:cubicBezTo>
                <a:cubicBezTo>
                  <a:pt x="38846" y="62170"/>
                  <a:pt x="39272" y="62930"/>
                  <a:pt x="39728" y="63811"/>
                </a:cubicBezTo>
                <a:cubicBezTo>
                  <a:pt x="39758" y="63903"/>
                  <a:pt x="39849" y="64024"/>
                  <a:pt x="39880" y="64115"/>
                </a:cubicBezTo>
                <a:lnTo>
                  <a:pt x="39910" y="64176"/>
                </a:lnTo>
                <a:cubicBezTo>
                  <a:pt x="39910" y="64207"/>
                  <a:pt x="39941" y="64207"/>
                  <a:pt x="39941" y="64267"/>
                </a:cubicBezTo>
                <a:cubicBezTo>
                  <a:pt x="40001" y="64298"/>
                  <a:pt x="40032" y="64298"/>
                  <a:pt x="40062" y="64328"/>
                </a:cubicBezTo>
                <a:cubicBezTo>
                  <a:pt x="40214" y="64450"/>
                  <a:pt x="40397" y="64571"/>
                  <a:pt x="40640" y="64663"/>
                </a:cubicBezTo>
                <a:cubicBezTo>
                  <a:pt x="41004" y="64857"/>
                  <a:pt x="41505" y="64993"/>
                  <a:pt x="41971" y="64993"/>
                </a:cubicBezTo>
                <a:cubicBezTo>
                  <a:pt x="42088" y="64993"/>
                  <a:pt x="42202" y="64985"/>
                  <a:pt x="42311" y="64966"/>
                </a:cubicBezTo>
                <a:cubicBezTo>
                  <a:pt x="42828" y="64936"/>
                  <a:pt x="43254" y="64754"/>
                  <a:pt x="43649" y="64571"/>
                </a:cubicBezTo>
                <a:cubicBezTo>
                  <a:pt x="43710" y="64511"/>
                  <a:pt x="43831" y="64450"/>
                  <a:pt x="43892" y="64419"/>
                </a:cubicBezTo>
                <a:cubicBezTo>
                  <a:pt x="43892" y="64419"/>
                  <a:pt x="43953" y="64419"/>
                  <a:pt x="43953" y="64359"/>
                </a:cubicBezTo>
                <a:lnTo>
                  <a:pt x="43983" y="64328"/>
                </a:lnTo>
                <a:lnTo>
                  <a:pt x="44044" y="64207"/>
                </a:lnTo>
                <a:lnTo>
                  <a:pt x="44196" y="63994"/>
                </a:lnTo>
                <a:lnTo>
                  <a:pt x="44773" y="63082"/>
                </a:lnTo>
                <a:cubicBezTo>
                  <a:pt x="45169" y="62474"/>
                  <a:pt x="45564" y="61836"/>
                  <a:pt x="45959" y="61228"/>
                </a:cubicBezTo>
                <a:cubicBezTo>
                  <a:pt x="46141" y="60924"/>
                  <a:pt x="46324" y="60559"/>
                  <a:pt x="46567" y="60255"/>
                </a:cubicBezTo>
                <a:lnTo>
                  <a:pt x="46871" y="59769"/>
                </a:lnTo>
                <a:lnTo>
                  <a:pt x="47023" y="59556"/>
                </a:lnTo>
                <a:lnTo>
                  <a:pt x="47084" y="59434"/>
                </a:lnTo>
                <a:cubicBezTo>
                  <a:pt x="47144" y="59404"/>
                  <a:pt x="47144" y="59343"/>
                  <a:pt x="47175" y="59283"/>
                </a:cubicBezTo>
                <a:cubicBezTo>
                  <a:pt x="47448" y="58705"/>
                  <a:pt x="47661" y="58097"/>
                  <a:pt x="47904" y="57520"/>
                </a:cubicBezTo>
                <a:cubicBezTo>
                  <a:pt x="47995" y="57216"/>
                  <a:pt x="48178" y="56881"/>
                  <a:pt x="48269" y="56577"/>
                </a:cubicBezTo>
                <a:cubicBezTo>
                  <a:pt x="48421" y="56091"/>
                  <a:pt x="48421" y="55939"/>
                  <a:pt x="48421" y="55817"/>
                </a:cubicBezTo>
                <a:cubicBezTo>
                  <a:pt x="48847" y="54875"/>
                  <a:pt x="49242" y="53933"/>
                  <a:pt x="49576" y="53082"/>
                </a:cubicBezTo>
                <a:cubicBezTo>
                  <a:pt x="49910" y="52200"/>
                  <a:pt x="50275" y="51380"/>
                  <a:pt x="50609" y="50589"/>
                </a:cubicBezTo>
                <a:cubicBezTo>
                  <a:pt x="53345" y="43203"/>
                  <a:pt x="55777" y="35756"/>
                  <a:pt x="58543" y="28279"/>
                </a:cubicBezTo>
                <a:cubicBezTo>
                  <a:pt x="59911" y="24510"/>
                  <a:pt x="61430" y="20802"/>
                  <a:pt x="63041" y="17033"/>
                </a:cubicBezTo>
                <a:cubicBezTo>
                  <a:pt x="63467" y="16121"/>
                  <a:pt x="63892" y="15179"/>
                  <a:pt x="64318" y="14206"/>
                </a:cubicBezTo>
                <a:cubicBezTo>
                  <a:pt x="64774" y="13294"/>
                  <a:pt x="65230" y="12352"/>
                  <a:pt x="65686" y="11409"/>
                </a:cubicBezTo>
                <a:cubicBezTo>
                  <a:pt x="66142" y="10467"/>
                  <a:pt x="66628" y="9555"/>
                  <a:pt x="67114" y="8643"/>
                </a:cubicBezTo>
                <a:lnTo>
                  <a:pt x="67509" y="7944"/>
                </a:lnTo>
                <a:lnTo>
                  <a:pt x="67661" y="7640"/>
                </a:lnTo>
                <a:lnTo>
                  <a:pt x="67783" y="7458"/>
                </a:lnTo>
                <a:cubicBezTo>
                  <a:pt x="67874" y="7215"/>
                  <a:pt x="68026" y="7002"/>
                  <a:pt x="68148" y="6729"/>
                </a:cubicBezTo>
                <a:cubicBezTo>
                  <a:pt x="68239" y="6577"/>
                  <a:pt x="68330" y="6394"/>
                  <a:pt x="68421" y="6242"/>
                </a:cubicBezTo>
                <a:cubicBezTo>
                  <a:pt x="68482" y="6090"/>
                  <a:pt x="68604" y="5908"/>
                  <a:pt x="68756" y="5786"/>
                </a:cubicBezTo>
                <a:cubicBezTo>
                  <a:pt x="68882" y="5695"/>
                  <a:pt x="69029" y="5651"/>
                  <a:pt x="69175" y="5651"/>
                </a:cubicBezTo>
                <a:cubicBezTo>
                  <a:pt x="69418" y="5651"/>
                  <a:pt x="69657" y="5772"/>
                  <a:pt x="69789" y="5999"/>
                </a:cubicBezTo>
                <a:cubicBezTo>
                  <a:pt x="69850" y="6212"/>
                  <a:pt x="69880" y="6394"/>
                  <a:pt x="69941" y="6577"/>
                </a:cubicBezTo>
                <a:cubicBezTo>
                  <a:pt x="69972" y="6759"/>
                  <a:pt x="70002" y="7002"/>
                  <a:pt x="70032" y="7184"/>
                </a:cubicBezTo>
                <a:cubicBezTo>
                  <a:pt x="70093" y="7428"/>
                  <a:pt x="70124" y="7610"/>
                  <a:pt x="70154" y="7853"/>
                </a:cubicBezTo>
                <a:lnTo>
                  <a:pt x="70154" y="7914"/>
                </a:lnTo>
                <a:lnTo>
                  <a:pt x="70154" y="8066"/>
                </a:lnTo>
                <a:lnTo>
                  <a:pt x="70184" y="8400"/>
                </a:lnTo>
                <a:cubicBezTo>
                  <a:pt x="70245" y="8643"/>
                  <a:pt x="70245" y="8856"/>
                  <a:pt x="70275" y="9069"/>
                </a:cubicBezTo>
                <a:cubicBezTo>
                  <a:pt x="70701" y="12595"/>
                  <a:pt x="70792" y="16303"/>
                  <a:pt x="70762" y="20072"/>
                </a:cubicBezTo>
                <a:cubicBezTo>
                  <a:pt x="70762" y="25270"/>
                  <a:pt x="70427" y="30498"/>
                  <a:pt x="69850" y="35452"/>
                </a:cubicBezTo>
                <a:cubicBezTo>
                  <a:pt x="69424" y="39191"/>
                  <a:pt x="68847" y="43355"/>
                  <a:pt x="68178" y="47580"/>
                </a:cubicBezTo>
                <a:cubicBezTo>
                  <a:pt x="67570" y="51775"/>
                  <a:pt x="67023" y="55939"/>
                  <a:pt x="66598" y="59586"/>
                </a:cubicBezTo>
                <a:cubicBezTo>
                  <a:pt x="66619" y="59554"/>
                  <a:pt x="66639" y="59538"/>
                  <a:pt x="66656" y="59538"/>
                </a:cubicBezTo>
                <a:cubicBezTo>
                  <a:pt x="66786" y="59538"/>
                  <a:pt x="66807" y="60402"/>
                  <a:pt x="66780" y="61714"/>
                </a:cubicBezTo>
                <a:lnTo>
                  <a:pt x="66780" y="62292"/>
                </a:lnTo>
                <a:lnTo>
                  <a:pt x="66780" y="62444"/>
                </a:lnTo>
                <a:lnTo>
                  <a:pt x="66780" y="62626"/>
                </a:lnTo>
                <a:cubicBezTo>
                  <a:pt x="66780" y="62748"/>
                  <a:pt x="66780" y="62869"/>
                  <a:pt x="66810" y="62960"/>
                </a:cubicBezTo>
                <a:cubicBezTo>
                  <a:pt x="66902" y="63477"/>
                  <a:pt x="67084" y="63963"/>
                  <a:pt x="67388" y="64328"/>
                </a:cubicBezTo>
                <a:cubicBezTo>
                  <a:pt x="67911" y="65001"/>
                  <a:pt x="68782" y="65388"/>
                  <a:pt x="69615" y="65388"/>
                </a:cubicBezTo>
                <a:cubicBezTo>
                  <a:pt x="69798" y="65388"/>
                  <a:pt x="69979" y="65370"/>
                  <a:pt x="70154" y="65331"/>
                </a:cubicBezTo>
                <a:cubicBezTo>
                  <a:pt x="70671" y="65210"/>
                  <a:pt x="71127" y="64936"/>
                  <a:pt x="71431" y="64602"/>
                </a:cubicBezTo>
                <a:cubicBezTo>
                  <a:pt x="71491" y="64541"/>
                  <a:pt x="71583" y="64419"/>
                  <a:pt x="71643" y="64328"/>
                </a:cubicBezTo>
                <a:cubicBezTo>
                  <a:pt x="71734" y="64267"/>
                  <a:pt x="71765" y="64146"/>
                  <a:pt x="71826" y="64024"/>
                </a:cubicBezTo>
                <a:cubicBezTo>
                  <a:pt x="71947" y="63842"/>
                  <a:pt x="72038" y="63659"/>
                  <a:pt x="72099" y="63416"/>
                </a:cubicBezTo>
                <a:cubicBezTo>
                  <a:pt x="72434" y="62626"/>
                  <a:pt x="72738" y="61957"/>
                  <a:pt x="72950" y="61410"/>
                </a:cubicBezTo>
                <a:cubicBezTo>
                  <a:pt x="73193" y="60681"/>
                  <a:pt x="73315" y="60235"/>
                  <a:pt x="73207" y="60235"/>
                </a:cubicBezTo>
                <a:cubicBezTo>
                  <a:pt x="73153" y="60235"/>
                  <a:pt x="73042" y="60346"/>
                  <a:pt x="72859" y="60590"/>
                </a:cubicBezTo>
                <a:cubicBezTo>
                  <a:pt x="74987" y="56243"/>
                  <a:pt x="77722" y="49495"/>
                  <a:pt x="77722" y="49070"/>
                </a:cubicBezTo>
                <a:cubicBezTo>
                  <a:pt x="77692" y="48492"/>
                  <a:pt x="77874" y="47428"/>
                  <a:pt x="78482" y="45331"/>
                </a:cubicBezTo>
                <a:cubicBezTo>
                  <a:pt x="78786" y="44267"/>
                  <a:pt x="79242" y="42960"/>
                  <a:pt x="79850" y="41319"/>
                </a:cubicBezTo>
                <a:cubicBezTo>
                  <a:pt x="80154" y="40468"/>
                  <a:pt x="80549" y="39556"/>
                  <a:pt x="80944" y="38583"/>
                </a:cubicBezTo>
                <a:cubicBezTo>
                  <a:pt x="81066" y="38310"/>
                  <a:pt x="81188" y="38097"/>
                  <a:pt x="81309" y="37823"/>
                </a:cubicBezTo>
                <a:cubicBezTo>
                  <a:pt x="81340" y="37702"/>
                  <a:pt x="81400" y="37550"/>
                  <a:pt x="81461" y="37428"/>
                </a:cubicBezTo>
                <a:lnTo>
                  <a:pt x="81492" y="37337"/>
                </a:lnTo>
                <a:lnTo>
                  <a:pt x="81552" y="37185"/>
                </a:lnTo>
                <a:cubicBezTo>
                  <a:pt x="81613" y="37063"/>
                  <a:pt x="81674" y="36942"/>
                  <a:pt x="81704" y="36820"/>
                </a:cubicBezTo>
                <a:cubicBezTo>
                  <a:pt x="82130" y="35969"/>
                  <a:pt x="82586" y="34996"/>
                  <a:pt x="83072" y="34024"/>
                </a:cubicBezTo>
                <a:cubicBezTo>
                  <a:pt x="83528" y="33537"/>
                  <a:pt x="84075" y="32990"/>
                  <a:pt x="84592" y="32474"/>
                </a:cubicBezTo>
                <a:lnTo>
                  <a:pt x="84805" y="32261"/>
                </a:lnTo>
                <a:lnTo>
                  <a:pt x="85017" y="32170"/>
                </a:lnTo>
                <a:cubicBezTo>
                  <a:pt x="85169" y="32078"/>
                  <a:pt x="85352" y="32018"/>
                  <a:pt x="85565" y="31957"/>
                </a:cubicBezTo>
                <a:cubicBezTo>
                  <a:pt x="85728" y="31932"/>
                  <a:pt x="85902" y="31917"/>
                  <a:pt x="86080" y="31917"/>
                </a:cubicBezTo>
                <a:cubicBezTo>
                  <a:pt x="86332" y="31917"/>
                  <a:pt x="86592" y="31946"/>
                  <a:pt x="86841" y="32018"/>
                </a:cubicBezTo>
                <a:cubicBezTo>
                  <a:pt x="87084" y="32048"/>
                  <a:pt x="87267" y="32109"/>
                  <a:pt x="87419" y="32230"/>
                </a:cubicBezTo>
                <a:lnTo>
                  <a:pt x="87631" y="32352"/>
                </a:lnTo>
                <a:cubicBezTo>
                  <a:pt x="87723" y="32413"/>
                  <a:pt x="87783" y="32474"/>
                  <a:pt x="87875" y="32534"/>
                </a:cubicBezTo>
                <a:cubicBezTo>
                  <a:pt x="88027" y="32656"/>
                  <a:pt x="88179" y="32778"/>
                  <a:pt x="88331" y="32930"/>
                </a:cubicBezTo>
                <a:cubicBezTo>
                  <a:pt x="88361" y="32960"/>
                  <a:pt x="88391" y="32960"/>
                  <a:pt x="88452" y="33021"/>
                </a:cubicBezTo>
                <a:lnTo>
                  <a:pt x="88543" y="33173"/>
                </a:lnTo>
                <a:cubicBezTo>
                  <a:pt x="88634" y="33294"/>
                  <a:pt x="88695" y="33416"/>
                  <a:pt x="88786" y="33477"/>
                </a:cubicBezTo>
                <a:cubicBezTo>
                  <a:pt x="88847" y="33598"/>
                  <a:pt x="88938" y="33720"/>
                  <a:pt x="88999" y="33781"/>
                </a:cubicBezTo>
                <a:lnTo>
                  <a:pt x="89121" y="33933"/>
                </a:lnTo>
                <a:cubicBezTo>
                  <a:pt x="89121" y="33993"/>
                  <a:pt x="89151" y="33993"/>
                  <a:pt x="89151" y="34024"/>
                </a:cubicBezTo>
                <a:lnTo>
                  <a:pt x="89212" y="34145"/>
                </a:lnTo>
                <a:cubicBezTo>
                  <a:pt x="89303" y="34449"/>
                  <a:pt x="89455" y="34692"/>
                  <a:pt x="89577" y="34996"/>
                </a:cubicBezTo>
                <a:cubicBezTo>
                  <a:pt x="89850" y="35574"/>
                  <a:pt x="90063" y="36212"/>
                  <a:pt x="90306" y="36820"/>
                </a:cubicBezTo>
                <a:cubicBezTo>
                  <a:pt x="90428" y="37094"/>
                  <a:pt x="90519" y="37398"/>
                  <a:pt x="90610" y="37671"/>
                </a:cubicBezTo>
                <a:lnTo>
                  <a:pt x="90793" y="38188"/>
                </a:lnTo>
                <a:cubicBezTo>
                  <a:pt x="90914" y="38553"/>
                  <a:pt x="91066" y="38917"/>
                  <a:pt x="91188" y="39252"/>
                </a:cubicBezTo>
                <a:cubicBezTo>
                  <a:pt x="91431" y="39981"/>
                  <a:pt x="91674" y="40680"/>
                  <a:pt x="91856" y="41349"/>
                </a:cubicBezTo>
                <a:cubicBezTo>
                  <a:pt x="92738" y="44085"/>
                  <a:pt x="93315" y="46486"/>
                  <a:pt x="93559" y="47337"/>
                </a:cubicBezTo>
                <a:cubicBezTo>
                  <a:pt x="93685" y="47700"/>
                  <a:pt x="93746" y="47858"/>
                  <a:pt x="93771" y="47858"/>
                </a:cubicBezTo>
                <a:cubicBezTo>
                  <a:pt x="93794" y="47858"/>
                  <a:pt x="93786" y="47723"/>
                  <a:pt x="93771" y="47489"/>
                </a:cubicBezTo>
                <a:cubicBezTo>
                  <a:pt x="93680" y="47033"/>
                  <a:pt x="93528" y="46212"/>
                  <a:pt x="93346" y="45422"/>
                </a:cubicBezTo>
                <a:cubicBezTo>
                  <a:pt x="93098" y="44206"/>
                  <a:pt x="92800" y="42972"/>
                  <a:pt x="92861" y="42972"/>
                </a:cubicBezTo>
                <a:cubicBezTo>
                  <a:pt x="92882" y="42972"/>
                  <a:pt x="92946" y="43123"/>
                  <a:pt x="93072" y="43477"/>
                </a:cubicBezTo>
                <a:cubicBezTo>
                  <a:pt x="92738" y="42291"/>
                  <a:pt x="92343" y="41106"/>
                  <a:pt x="91978" y="39951"/>
                </a:cubicBezTo>
                <a:cubicBezTo>
                  <a:pt x="91796" y="39373"/>
                  <a:pt x="91552" y="38766"/>
                  <a:pt x="91370" y="38188"/>
                </a:cubicBezTo>
                <a:lnTo>
                  <a:pt x="91036" y="37307"/>
                </a:lnTo>
                <a:cubicBezTo>
                  <a:pt x="90823" y="36759"/>
                  <a:pt x="90610" y="36212"/>
                  <a:pt x="90367" y="35635"/>
                </a:cubicBezTo>
                <a:cubicBezTo>
                  <a:pt x="90154" y="35088"/>
                  <a:pt x="89911" y="34541"/>
                  <a:pt x="89698" y="34024"/>
                </a:cubicBezTo>
                <a:cubicBezTo>
                  <a:pt x="89516" y="33416"/>
                  <a:pt x="89151" y="33112"/>
                  <a:pt x="88908" y="32686"/>
                </a:cubicBezTo>
                <a:lnTo>
                  <a:pt x="88665" y="32382"/>
                </a:lnTo>
                <a:lnTo>
                  <a:pt x="88634" y="32322"/>
                </a:lnTo>
                <a:lnTo>
                  <a:pt x="88604" y="32261"/>
                </a:lnTo>
                <a:lnTo>
                  <a:pt x="88483" y="32200"/>
                </a:lnTo>
                <a:lnTo>
                  <a:pt x="88027" y="31896"/>
                </a:lnTo>
                <a:lnTo>
                  <a:pt x="87783" y="31744"/>
                </a:lnTo>
                <a:lnTo>
                  <a:pt x="87571" y="31623"/>
                </a:lnTo>
                <a:cubicBezTo>
                  <a:pt x="87419" y="31562"/>
                  <a:pt x="87236" y="31471"/>
                  <a:pt x="86993" y="31440"/>
                </a:cubicBezTo>
                <a:cubicBezTo>
                  <a:pt x="86692" y="31351"/>
                  <a:pt x="86358" y="31311"/>
                  <a:pt x="86027" y="31311"/>
                </a:cubicBezTo>
                <a:cubicBezTo>
                  <a:pt x="85457" y="31311"/>
                  <a:pt x="84897" y="31430"/>
                  <a:pt x="84531" y="31623"/>
                </a:cubicBezTo>
                <a:cubicBezTo>
                  <a:pt x="83893" y="32170"/>
                  <a:pt x="83285" y="32717"/>
                  <a:pt x="82616" y="33264"/>
                </a:cubicBezTo>
                <a:lnTo>
                  <a:pt x="81248" y="35848"/>
                </a:lnTo>
                <a:lnTo>
                  <a:pt x="80914" y="36486"/>
                </a:lnTo>
                <a:cubicBezTo>
                  <a:pt x="80792" y="36668"/>
                  <a:pt x="80640" y="36942"/>
                  <a:pt x="80640" y="37033"/>
                </a:cubicBezTo>
                <a:lnTo>
                  <a:pt x="80306" y="37732"/>
                </a:lnTo>
                <a:cubicBezTo>
                  <a:pt x="79850" y="38674"/>
                  <a:pt x="79425" y="39586"/>
                  <a:pt x="78969" y="40559"/>
                </a:cubicBezTo>
                <a:cubicBezTo>
                  <a:pt x="78148" y="42443"/>
                  <a:pt x="77297" y="44297"/>
                  <a:pt x="76537" y="46212"/>
                </a:cubicBezTo>
                <a:cubicBezTo>
                  <a:pt x="74987" y="49981"/>
                  <a:pt x="73467" y="53690"/>
                  <a:pt x="71826" y="57276"/>
                </a:cubicBezTo>
                <a:cubicBezTo>
                  <a:pt x="71431" y="58127"/>
                  <a:pt x="71005" y="59070"/>
                  <a:pt x="70579" y="59921"/>
                </a:cubicBezTo>
                <a:cubicBezTo>
                  <a:pt x="70386" y="60334"/>
                  <a:pt x="70193" y="60723"/>
                  <a:pt x="70000" y="61109"/>
                </a:cubicBezTo>
                <a:lnTo>
                  <a:pt x="70000" y="61109"/>
                </a:lnTo>
                <a:lnTo>
                  <a:pt x="70063" y="60498"/>
                </a:lnTo>
                <a:lnTo>
                  <a:pt x="70215" y="59009"/>
                </a:lnTo>
                <a:lnTo>
                  <a:pt x="70397" y="57550"/>
                </a:lnTo>
                <a:cubicBezTo>
                  <a:pt x="70610" y="55574"/>
                  <a:pt x="70883" y="53599"/>
                  <a:pt x="71127" y="51623"/>
                </a:cubicBezTo>
                <a:cubicBezTo>
                  <a:pt x="71643" y="47611"/>
                  <a:pt x="72221" y="43629"/>
                  <a:pt x="72738" y="39586"/>
                </a:cubicBezTo>
                <a:cubicBezTo>
                  <a:pt x="73285" y="35574"/>
                  <a:pt x="73771" y="31501"/>
                  <a:pt x="74105" y="27398"/>
                </a:cubicBezTo>
                <a:cubicBezTo>
                  <a:pt x="74470" y="23294"/>
                  <a:pt x="74652" y="19130"/>
                  <a:pt x="74561" y="14905"/>
                </a:cubicBezTo>
                <a:cubicBezTo>
                  <a:pt x="74531" y="13841"/>
                  <a:pt x="74500" y="12808"/>
                  <a:pt x="74470" y="11744"/>
                </a:cubicBezTo>
                <a:cubicBezTo>
                  <a:pt x="74470" y="11470"/>
                  <a:pt x="74470" y="11227"/>
                  <a:pt x="74409" y="10954"/>
                </a:cubicBezTo>
                <a:lnTo>
                  <a:pt x="74349" y="10163"/>
                </a:lnTo>
                <a:lnTo>
                  <a:pt x="74197" y="8552"/>
                </a:lnTo>
                <a:lnTo>
                  <a:pt x="74105" y="7762"/>
                </a:lnTo>
                <a:lnTo>
                  <a:pt x="74075" y="7336"/>
                </a:lnTo>
                <a:lnTo>
                  <a:pt x="74075" y="7276"/>
                </a:lnTo>
                <a:lnTo>
                  <a:pt x="74075" y="7184"/>
                </a:lnTo>
                <a:lnTo>
                  <a:pt x="74045" y="7033"/>
                </a:lnTo>
                <a:lnTo>
                  <a:pt x="73953" y="6729"/>
                </a:lnTo>
                <a:cubicBezTo>
                  <a:pt x="73741" y="5908"/>
                  <a:pt x="73497" y="5057"/>
                  <a:pt x="73285" y="4175"/>
                </a:cubicBezTo>
                <a:cubicBezTo>
                  <a:pt x="73042" y="3355"/>
                  <a:pt x="72829" y="2504"/>
                  <a:pt x="72586" y="1652"/>
                </a:cubicBezTo>
                <a:lnTo>
                  <a:pt x="72525" y="1349"/>
                </a:lnTo>
                <a:cubicBezTo>
                  <a:pt x="72525" y="1257"/>
                  <a:pt x="72494" y="1257"/>
                  <a:pt x="72434" y="1227"/>
                </a:cubicBezTo>
                <a:lnTo>
                  <a:pt x="72373" y="1136"/>
                </a:lnTo>
                <a:cubicBezTo>
                  <a:pt x="72251" y="1045"/>
                  <a:pt x="72130" y="923"/>
                  <a:pt x="71978" y="832"/>
                </a:cubicBezTo>
                <a:cubicBezTo>
                  <a:pt x="71734" y="619"/>
                  <a:pt x="71370" y="467"/>
                  <a:pt x="71035" y="315"/>
                </a:cubicBezTo>
                <a:cubicBezTo>
                  <a:pt x="70701" y="194"/>
                  <a:pt x="70306" y="42"/>
                  <a:pt x="69850" y="11"/>
                </a:cubicBezTo>
                <a:cubicBezTo>
                  <a:pt x="69742" y="4"/>
                  <a:pt x="69633" y="0"/>
                  <a:pt x="695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5"/>
          <p:cNvSpPr txBox="1">
            <a:spLocks noGrp="1"/>
          </p:cNvSpPr>
          <p:nvPr>
            <p:ph type="ctrTitle"/>
          </p:nvPr>
        </p:nvSpPr>
        <p:spPr>
          <a:xfrm>
            <a:off x="1240025" y="1953000"/>
            <a:ext cx="6663900" cy="12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 err="1">
                <a:latin typeface="iCiel Cadena" panose="02000503000000020004" pitchFamily="2" charset="0"/>
              </a:rPr>
              <a:t>Hệ</a:t>
            </a:r>
            <a:r>
              <a:rPr lang="en-US" b="1" dirty="0">
                <a:latin typeface="iCiel Cadena" panose="02000503000000020004" pitchFamily="2" charset="0"/>
              </a:rPr>
              <a:t> </a:t>
            </a:r>
            <a:r>
              <a:rPr lang="en-US" b="1" dirty="0" err="1">
                <a:latin typeface="iCiel Cadena" panose="02000503000000020004" pitchFamily="2" charset="0"/>
              </a:rPr>
              <a:t>thống</a:t>
            </a:r>
            <a:r>
              <a:rPr lang="en-US" b="1" dirty="0">
                <a:latin typeface="iCiel Cadena" panose="02000503000000020004" pitchFamily="2" charset="0"/>
              </a:rPr>
              <a:t> </a:t>
            </a:r>
            <a:r>
              <a:rPr lang="en-US" b="1" dirty="0" err="1">
                <a:latin typeface="iCiel Cadena" panose="02000503000000020004" pitchFamily="2" charset="0"/>
              </a:rPr>
              <a:t>nhận</a:t>
            </a:r>
            <a:r>
              <a:rPr lang="en-US" b="1" dirty="0">
                <a:latin typeface="iCiel Cadena" panose="02000503000000020004" pitchFamily="2" charset="0"/>
              </a:rPr>
              <a:t> </a:t>
            </a:r>
            <a:r>
              <a:rPr lang="en-US" b="1" dirty="0" err="1">
                <a:latin typeface="iCiel Cadena" panose="02000503000000020004" pitchFamily="2" charset="0"/>
              </a:rPr>
              <a:t>biết</a:t>
            </a:r>
            <a:r>
              <a:rPr lang="en-US" b="1" dirty="0">
                <a:latin typeface="iCiel Cadena" panose="02000503000000020004" pitchFamily="2" charset="0"/>
              </a:rPr>
              <a:t> </a:t>
            </a:r>
            <a:r>
              <a:rPr lang="en-US" b="1" dirty="0" err="1">
                <a:latin typeface="iCiel Cadena" panose="02000503000000020004" pitchFamily="2" charset="0"/>
              </a:rPr>
              <a:t>vị</a:t>
            </a:r>
            <a:r>
              <a:rPr lang="en-US" b="1" dirty="0">
                <a:latin typeface="iCiel Cadena" panose="02000503000000020004" pitchFamily="2" charset="0"/>
              </a:rPr>
              <a:t> </a:t>
            </a:r>
            <a:r>
              <a:rPr lang="en-US" b="1" dirty="0" err="1">
                <a:latin typeface="iCiel Cadena" panose="02000503000000020004" pitchFamily="2" charset="0"/>
              </a:rPr>
              <a:t>trí</a:t>
            </a:r>
            <a:r>
              <a:rPr lang="en-US" b="1" dirty="0">
                <a:latin typeface="iCiel Cadena" panose="02000503000000020004" pitchFamily="2" charset="0"/>
              </a:rPr>
              <a:t> </a:t>
            </a:r>
            <a:r>
              <a:rPr lang="en-US" b="1" dirty="0" err="1">
                <a:latin typeface="iCiel Cadena" panose="02000503000000020004" pitchFamily="2" charset="0"/>
              </a:rPr>
              <a:t>trong</a:t>
            </a:r>
            <a:r>
              <a:rPr lang="en-US" b="1" dirty="0">
                <a:latin typeface="iCiel Cadena" panose="02000503000000020004" pitchFamily="2" charset="0"/>
              </a:rPr>
              <a:t> </a:t>
            </a:r>
            <a:r>
              <a:rPr lang="en-US" b="1" dirty="0" err="1">
                <a:latin typeface="iCiel Cadena" panose="02000503000000020004" pitchFamily="2" charset="0"/>
              </a:rPr>
              <a:t>nhà</a:t>
            </a:r>
            <a:r>
              <a:rPr lang="en-US" b="1" dirty="0">
                <a:latin typeface="iCiel Cadena" panose="02000503000000020004" pitchFamily="2" charset="0"/>
              </a:rPr>
              <a:t> </a:t>
            </a:r>
            <a:r>
              <a:rPr lang="en-US" b="1" dirty="0" err="1">
                <a:latin typeface="iCiel Cadena" panose="02000503000000020004" pitchFamily="2" charset="0"/>
              </a:rPr>
              <a:t>dành</a:t>
            </a:r>
            <a:r>
              <a:rPr lang="en-US" b="1" dirty="0">
                <a:latin typeface="iCiel Cadena" panose="02000503000000020004" pitchFamily="2" charset="0"/>
              </a:rPr>
              <a:t> </a:t>
            </a:r>
            <a:r>
              <a:rPr lang="en-US" b="1" dirty="0" err="1">
                <a:latin typeface="iCiel Cadena" panose="02000503000000020004" pitchFamily="2" charset="0"/>
              </a:rPr>
              <a:t>cho</a:t>
            </a:r>
            <a:r>
              <a:rPr lang="en-US" b="1" dirty="0">
                <a:latin typeface="iCiel Cadena" panose="02000503000000020004" pitchFamily="2" charset="0"/>
              </a:rPr>
              <a:t> </a:t>
            </a:r>
            <a:r>
              <a:rPr lang="en-US" b="1" dirty="0" err="1">
                <a:latin typeface="iCiel Cadena" panose="02000503000000020004" pitchFamily="2" charset="0"/>
              </a:rPr>
              <a:t>Bảo</a:t>
            </a:r>
            <a:r>
              <a:rPr lang="en-US" b="1" dirty="0">
                <a:latin typeface="iCiel Cadena" panose="02000503000000020004" pitchFamily="2" charset="0"/>
              </a:rPr>
              <a:t> </a:t>
            </a:r>
            <a:r>
              <a:rPr lang="en-US" b="1" dirty="0" err="1">
                <a:latin typeface="iCiel Cadena" panose="02000503000000020004" pitchFamily="2" charset="0"/>
              </a:rPr>
              <a:t>tàng</a:t>
            </a:r>
            <a:r>
              <a:rPr lang="en-US" b="1" dirty="0">
                <a:latin typeface="iCiel Cadena" panose="02000503000000020004" pitchFamily="2" charset="0"/>
              </a:rPr>
              <a:t> </a:t>
            </a:r>
            <a:r>
              <a:rPr lang="en-US" b="1" dirty="0" err="1">
                <a:latin typeface="iCiel Cadena" panose="02000503000000020004" pitchFamily="2" charset="0"/>
              </a:rPr>
              <a:t>thông</a:t>
            </a:r>
            <a:r>
              <a:rPr lang="en-US" b="1" dirty="0">
                <a:latin typeface="iCiel Cadena" panose="02000503000000020004" pitchFamily="2" charset="0"/>
              </a:rPr>
              <a:t> </a:t>
            </a:r>
            <a:r>
              <a:rPr lang="en-US" b="1" dirty="0" err="1">
                <a:latin typeface="iCiel Cadena" panose="02000503000000020004" pitchFamily="2" charset="0"/>
              </a:rPr>
              <a:t>minh</a:t>
            </a:r>
            <a:r>
              <a:rPr lang="en-US" b="1" dirty="0">
                <a:latin typeface="iCiel Cadena" panose="02000503000000020004" pitchFamily="2" charset="0"/>
              </a:rPr>
              <a:t> </a:t>
            </a:r>
            <a:r>
              <a:rPr lang="en-US" b="1" dirty="0" err="1">
                <a:latin typeface="iCiel Cadena" panose="02000503000000020004" pitchFamily="2" charset="0"/>
              </a:rPr>
              <a:t>dựa</a:t>
            </a:r>
            <a:r>
              <a:rPr lang="en-US" b="1" dirty="0">
                <a:latin typeface="iCiel Cadena" panose="02000503000000020004" pitchFamily="2" charset="0"/>
              </a:rPr>
              <a:t> </a:t>
            </a:r>
            <a:r>
              <a:rPr lang="en-US" b="1" dirty="0" err="1">
                <a:latin typeface="iCiel Cadena" panose="02000503000000020004" pitchFamily="2" charset="0"/>
              </a:rPr>
              <a:t>trên</a:t>
            </a:r>
            <a:r>
              <a:rPr lang="en-US" b="1" dirty="0">
                <a:latin typeface="iCiel Cadena" panose="02000503000000020004" pitchFamily="2" charset="0"/>
              </a:rPr>
              <a:t> IoT</a:t>
            </a:r>
            <a:endParaRPr lang="en-US" dirty="0">
              <a:latin typeface="iCiel Cadena" panose="02000503000000020004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6"/>
          <p:cNvSpPr/>
          <p:nvPr/>
        </p:nvSpPr>
        <p:spPr>
          <a:xfrm flipH="1">
            <a:off x="720377" y="1419193"/>
            <a:ext cx="7734865" cy="3113632"/>
          </a:xfrm>
          <a:custGeom>
            <a:avLst/>
            <a:gdLst/>
            <a:ahLst/>
            <a:cxnLst/>
            <a:rect l="l" t="t" r="r" b="b"/>
            <a:pathLst>
              <a:path w="75899" h="67037" extrusionOk="0">
                <a:moveTo>
                  <a:pt x="28771" y="0"/>
                </a:moveTo>
                <a:cubicBezTo>
                  <a:pt x="24863" y="0"/>
                  <a:pt x="21092" y="1839"/>
                  <a:pt x="17965" y="4219"/>
                </a:cubicBezTo>
                <a:cubicBezTo>
                  <a:pt x="13983" y="7259"/>
                  <a:pt x="11126" y="11453"/>
                  <a:pt x="8329" y="15587"/>
                </a:cubicBezTo>
                <a:cubicBezTo>
                  <a:pt x="5837" y="19204"/>
                  <a:pt x="3344" y="22912"/>
                  <a:pt x="2159" y="27137"/>
                </a:cubicBezTo>
                <a:cubicBezTo>
                  <a:pt x="1" y="34828"/>
                  <a:pt x="2463" y="43034"/>
                  <a:pt x="5624" y="50329"/>
                </a:cubicBezTo>
                <a:cubicBezTo>
                  <a:pt x="7964" y="55800"/>
                  <a:pt x="11004" y="61363"/>
                  <a:pt x="16141" y="64463"/>
                </a:cubicBezTo>
                <a:cubicBezTo>
                  <a:pt x="19294" y="66335"/>
                  <a:pt x="22379" y="67036"/>
                  <a:pt x="25442" y="67036"/>
                </a:cubicBezTo>
                <a:cubicBezTo>
                  <a:pt x="30883" y="67036"/>
                  <a:pt x="36252" y="64824"/>
                  <a:pt x="41795" y="63035"/>
                </a:cubicBezTo>
                <a:cubicBezTo>
                  <a:pt x="44135" y="62275"/>
                  <a:pt x="46628" y="61484"/>
                  <a:pt x="48330" y="59661"/>
                </a:cubicBezTo>
                <a:cubicBezTo>
                  <a:pt x="49455" y="58414"/>
                  <a:pt x="50154" y="56804"/>
                  <a:pt x="51400" y="55679"/>
                </a:cubicBezTo>
                <a:cubicBezTo>
                  <a:pt x="52105" y="55009"/>
                  <a:pt x="53149" y="54563"/>
                  <a:pt x="54108" y="54563"/>
                </a:cubicBezTo>
                <a:cubicBezTo>
                  <a:pt x="54802" y="54563"/>
                  <a:pt x="55452" y="54796"/>
                  <a:pt x="55898" y="55345"/>
                </a:cubicBezTo>
                <a:cubicBezTo>
                  <a:pt x="56749" y="56408"/>
                  <a:pt x="56415" y="57989"/>
                  <a:pt x="56050" y="59296"/>
                </a:cubicBezTo>
                <a:cubicBezTo>
                  <a:pt x="55290" y="61880"/>
                  <a:pt x="53771" y="64706"/>
                  <a:pt x="57631" y="65284"/>
                </a:cubicBezTo>
                <a:cubicBezTo>
                  <a:pt x="57822" y="65312"/>
                  <a:pt x="58013" y="65326"/>
                  <a:pt x="58203" y="65326"/>
                </a:cubicBezTo>
                <a:cubicBezTo>
                  <a:pt x="60237" y="65326"/>
                  <a:pt x="62127" y="63769"/>
                  <a:pt x="63406" y="62518"/>
                </a:cubicBezTo>
                <a:cubicBezTo>
                  <a:pt x="65929" y="60086"/>
                  <a:pt x="67601" y="56955"/>
                  <a:pt x="69181" y="53855"/>
                </a:cubicBezTo>
                <a:cubicBezTo>
                  <a:pt x="71431" y="49448"/>
                  <a:pt x="73467" y="44888"/>
                  <a:pt x="74379" y="40025"/>
                </a:cubicBezTo>
                <a:cubicBezTo>
                  <a:pt x="75899" y="32031"/>
                  <a:pt x="74835" y="24979"/>
                  <a:pt x="69911" y="18323"/>
                </a:cubicBezTo>
                <a:cubicBezTo>
                  <a:pt x="66750" y="14067"/>
                  <a:pt x="62616" y="10572"/>
                  <a:pt x="58239" y="7563"/>
                </a:cubicBezTo>
                <a:cubicBezTo>
                  <a:pt x="55686" y="5830"/>
                  <a:pt x="52920" y="4189"/>
                  <a:pt x="49880" y="3702"/>
                </a:cubicBezTo>
                <a:cubicBezTo>
                  <a:pt x="49077" y="3580"/>
                  <a:pt x="48267" y="3540"/>
                  <a:pt x="47453" y="3540"/>
                </a:cubicBezTo>
                <a:cubicBezTo>
                  <a:pt x="45953" y="3540"/>
                  <a:pt x="44440" y="3675"/>
                  <a:pt x="42939" y="3675"/>
                </a:cubicBezTo>
                <a:cubicBezTo>
                  <a:pt x="42014" y="3675"/>
                  <a:pt x="41094" y="3624"/>
                  <a:pt x="40184" y="3459"/>
                </a:cubicBezTo>
                <a:cubicBezTo>
                  <a:pt x="37600" y="3003"/>
                  <a:pt x="35260" y="1605"/>
                  <a:pt x="32798" y="693"/>
                </a:cubicBezTo>
                <a:cubicBezTo>
                  <a:pt x="31453" y="214"/>
                  <a:pt x="30104" y="0"/>
                  <a:pt x="287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7" name="Google Shape;577;p16"/>
          <p:cNvSpPr txBox="1">
            <a:spLocks noGrp="1"/>
          </p:cNvSpPr>
          <p:nvPr>
            <p:ph type="title"/>
          </p:nvPr>
        </p:nvSpPr>
        <p:spPr>
          <a:xfrm>
            <a:off x="1564100" y="953856"/>
            <a:ext cx="6015900" cy="848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iCiel Cadena" panose="02000503000000020004" pitchFamily="2" charset="0"/>
              </a:rPr>
              <a:t>III. </a:t>
            </a:r>
            <a:r>
              <a:rPr lang="en-US" sz="3600" dirty="0" err="1">
                <a:latin typeface="iCiel Cadena" panose="02000503000000020004" pitchFamily="2" charset="0"/>
              </a:rPr>
              <a:t>Tác</a:t>
            </a:r>
            <a:r>
              <a:rPr lang="en-US" sz="3600" dirty="0">
                <a:latin typeface="iCiel Cadena" panose="02000503000000020004" pitchFamily="2" charset="0"/>
              </a:rPr>
              <a:t> </a:t>
            </a:r>
            <a:r>
              <a:rPr lang="en-US" sz="3600" dirty="0" err="1">
                <a:latin typeface="iCiel Cadena" panose="02000503000000020004" pitchFamily="2" charset="0"/>
              </a:rPr>
              <a:t>phẩm</a:t>
            </a:r>
            <a:r>
              <a:rPr lang="en-US" sz="3600" dirty="0">
                <a:latin typeface="iCiel Cadena" panose="02000503000000020004" pitchFamily="2" charset="0"/>
              </a:rPr>
              <a:t> </a:t>
            </a:r>
            <a:r>
              <a:rPr lang="en-US" sz="3600" dirty="0" err="1">
                <a:latin typeface="iCiel Cadena" panose="02000503000000020004" pitchFamily="2" charset="0"/>
              </a:rPr>
              <a:t>liên</a:t>
            </a:r>
            <a:r>
              <a:rPr lang="en-US" sz="3600" dirty="0">
                <a:latin typeface="iCiel Cadena" panose="02000503000000020004" pitchFamily="2" charset="0"/>
              </a:rPr>
              <a:t> </a:t>
            </a:r>
            <a:r>
              <a:rPr lang="en-US" sz="3600" dirty="0" err="1">
                <a:latin typeface="iCiel Cadena" panose="02000503000000020004" pitchFamily="2" charset="0"/>
              </a:rPr>
              <a:t>quan</a:t>
            </a:r>
            <a:endParaRPr sz="3600" dirty="0">
              <a:latin typeface="iCiel Cadena" panose="02000503000000020004" pitchFamily="2" charset="0"/>
            </a:endParaRPr>
          </a:p>
        </p:txBody>
      </p:sp>
      <p:sp>
        <p:nvSpPr>
          <p:cNvPr id="578" name="Google Shape;578;p16"/>
          <p:cNvSpPr txBox="1">
            <a:spLocks noGrp="1"/>
          </p:cNvSpPr>
          <p:nvPr>
            <p:ph type="body" idx="1"/>
          </p:nvPr>
        </p:nvSpPr>
        <p:spPr>
          <a:xfrm>
            <a:off x="1584508" y="1869647"/>
            <a:ext cx="6015900" cy="2319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lnSpc>
                <a:spcPct val="150000"/>
              </a:lnSpc>
              <a:buClr>
                <a:schemeClr val="dk1"/>
              </a:buClr>
              <a:buSzPts val="1200"/>
              <a:buNone/>
            </a:pPr>
            <a:r>
              <a:rPr lang="en-US" sz="1400" dirty="0" err="1">
                <a:latin typeface="iCiel Cadena" panose="02000503000000020004" pitchFamily="2" charset="0"/>
              </a:rPr>
              <a:t>Đa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số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các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giải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pháp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dựa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vào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phần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mềm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trung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gian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để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giải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quyết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sự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không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đồng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nhất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của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thiết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bị</a:t>
            </a:r>
            <a:r>
              <a:rPr lang="en-US" sz="1400" dirty="0">
                <a:latin typeface="iCiel Cadena" panose="02000503000000020004" pitchFamily="2" charset="0"/>
              </a:rPr>
              <a:t>. </a:t>
            </a:r>
            <a:r>
              <a:rPr lang="en-US" sz="1400" dirty="0" err="1">
                <a:latin typeface="iCiel Cadena" panose="02000503000000020004" pitchFamily="2" charset="0"/>
              </a:rPr>
              <a:t>Các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nỗ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lực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nghiên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cứu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cũng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đã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được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đánh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giá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trong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việc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tự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động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nhận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ra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đối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tượng</a:t>
            </a:r>
            <a:r>
              <a:rPr lang="en-US" sz="1400" dirty="0">
                <a:latin typeface="iCiel Cadena" panose="02000503000000020004" pitchFamily="2" charset="0"/>
              </a:rPr>
              <a:t>, </a:t>
            </a:r>
            <a:r>
              <a:rPr lang="en-US" sz="1400" dirty="0" err="1">
                <a:latin typeface="iCiel Cadena" panose="02000503000000020004" pitchFamily="2" charset="0"/>
              </a:rPr>
              <a:t>hành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động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và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tương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tác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xã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hội</a:t>
            </a:r>
            <a:r>
              <a:rPr lang="en-US" sz="1400" dirty="0">
                <a:latin typeface="iCiel Cadena" panose="02000503000000020004" pitchFamily="2" charset="0"/>
              </a:rPr>
              <a:t>, </a:t>
            </a:r>
            <a:r>
              <a:rPr lang="en-US" sz="1400" dirty="0" err="1">
                <a:latin typeface="iCiel Cadena" panose="02000503000000020004" pitchFamily="2" charset="0"/>
              </a:rPr>
              <a:t>tập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trung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vào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mô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tả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địa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phương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trong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hình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ảnh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và</a:t>
            </a:r>
            <a:r>
              <a:rPr lang="en-US" sz="1400" dirty="0">
                <a:latin typeface="iCiel Cadena" panose="02000503000000020004" pitchFamily="2" charset="0"/>
              </a:rPr>
              <a:t> video </a:t>
            </a:r>
            <a:r>
              <a:rPr lang="en-US" sz="1400" dirty="0" err="1">
                <a:latin typeface="iCiel Cadena" panose="02000503000000020004" pitchFamily="2" charset="0"/>
              </a:rPr>
              <a:t>để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giúp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nhận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dạng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đối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tượng</a:t>
            </a:r>
            <a:r>
              <a:rPr lang="en-US" sz="1400" dirty="0">
                <a:latin typeface="iCiel Cadena" panose="02000503000000020004" pitchFamily="2" charset="0"/>
              </a:rPr>
              <a:t>.</a:t>
            </a:r>
          </a:p>
          <a:p>
            <a:pPr marL="152400" lvl="0" indent="0">
              <a:buClr>
                <a:schemeClr val="dk1"/>
              </a:buClr>
              <a:buSzPts val="1200"/>
              <a:buNone/>
            </a:pPr>
            <a:endParaRPr sz="1600" dirty="0">
              <a:latin typeface="iCiel Cadena" panose="02000503000000020004" pitchFamily="2" charset="0"/>
            </a:endParaRPr>
          </a:p>
        </p:txBody>
      </p:sp>
      <p:grpSp>
        <p:nvGrpSpPr>
          <p:cNvPr id="579" name="Google Shape;579;p16"/>
          <p:cNvGrpSpPr/>
          <p:nvPr/>
        </p:nvGrpSpPr>
        <p:grpSpPr>
          <a:xfrm>
            <a:off x="7515086" y="3584136"/>
            <a:ext cx="1201954" cy="1090420"/>
            <a:chOff x="2980575" y="1004850"/>
            <a:chExt cx="1041825" cy="945150"/>
          </a:xfrm>
        </p:grpSpPr>
        <p:sp>
          <p:nvSpPr>
            <p:cNvPr id="580" name="Google Shape;580;p16"/>
            <p:cNvSpPr/>
            <p:nvPr/>
          </p:nvSpPr>
          <p:spPr>
            <a:xfrm>
              <a:off x="3422075" y="1399725"/>
              <a:ext cx="600325" cy="550275"/>
            </a:xfrm>
            <a:custGeom>
              <a:avLst/>
              <a:gdLst/>
              <a:ahLst/>
              <a:cxnLst/>
              <a:rect l="l" t="t" r="r" b="b"/>
              <a:pathLst>
                <a:path w="24013" h="22011" extrusionOk="0">
                  <a:moveTo>
                    <a:pt x="16570" y="0"/>
                  </a:moveTo>
                  <a:cubicBezTo>
                    <a:pt x="14876" y="0"/>
                    <a:pt x="13188" y="639"/>
                    <a:pt x="11794" y="1927"/>
                  </a:cubicBezTo>
                  <a:cubicBezTo>
                    <a:pt x="8754" y="4784"/>
                    <a:pt x="5654" y="7611"/>
                    <a:pt x="2614" y="10437"/>
                  </a:cubicBezTo>
                  <a:cubicBezTo>
                    <a:pt x="0" y="12869"/>
                    <a:pt x="0" y="17611"/>
                    <a:pt x="2614" y="20073"/>
                  </a:cubicBezTo>
                  <a:cubicBezTo>
                    <a:pt x="4027" y="21365"/>
                    <a:pt x="5730" y="22011"/>
                    <a:pt x="7432" y="22011"/>
                  </a:cubicBezTo>
                  <a:cubicBezTo>
                    <a:pt x="9134" y="22011"/>
                    <a:pt x="10836" y="21365"/>
                    <a:pt x="12249" y="20073"/>
                  </a:cubicBezTo>
                  <a:cubicBezTo>
                    <a:pt x="15289" y="17216"/>
                    <a:pt x="18359" y="14389"/>
                    <a:pt x="21399" y="11532"/>
                  </a:cubicBezTo>
                  <a:cubicBezTo>
                    <a:pt x="24013" y="9100"/>
                    <a:pt x="24013" y="4358"/>
                    <a:pt x="21399" y="1927"/>
                  </a:cubicBezTo>
                  <a:cubicBezTo>
                    <a:pt x="19981" y="646"/>
                    <a:pt x="18273" y="0"/>
                    <a:pt x="16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111275" y="1064600"/>
              <a:ext cx="841975" cy="741975"/>
            </a:xfrm>
            <a:custGeom>
              <a:avLst/>
              <a:gdLst/>
              <a:ahLst/>
              <a:cxnLst/>
              <a:rect l="l" t="t" r="r" b="b"/>
              <a:pathLst>
                <a:path w="33679" h="29679" extrusionOk="0">
                  <a:moveTo>
                    <a:pt x="26227" y="1"/>
                  </a:moveTo>
                  <a:cubicBezTo>
                    <a:pt x="24529" y="1"/>
                    <a:pt x="22825" y="655"/>
                    <a:pt x="21368" y="1927"/>
                  </a:cubicBezTo>
                  <a:cubicBezTo>
                    <a:pt x="15137" y="7338"/>
                    <a:pt x="8936" y="12748"/>
                    <a:pt x="2705" y="18158"/>
                  </a:cubicBezTo>
                  <a:cubicBezTo>
                    <a:pt x="0" y="20469"/>
                    <a:pt x="122" y="25362"/>
                    <a:pt x="2705" y="27764"/>
                  </a:cubicBezTo>
                  <a:cubicBezTo>
                    <a:pt x="4132" y="29055"/>
                    <a:pt x="5789" y="29679"/>
                    <a:pt x="7448" y="29679"/>
                  </a:cubicBezTo>
                  <a:cubicBezTo>
                    <a:pt x="9147" y="29679"/>
                    <a:pt x="10849" y="29025"/>
                    <a:pt x="12310" y="27764"/>
                  </a:cubicBezTo>
                  <a:cubicBezTo>
                    <a:pt x="18542" y="22383"/>
                    <a:pt x="24742" y="16943"/>
                    <a:pt x="30973" y="11532"/>
                  </a:cubicBezTo>
                  <a:cubicBezTo>
                    <a:pt x="33679" y="9222"/>
                    <a:pt x="33557" y="4329"/>
                    <a:pt x="30973" y="1927"/>
                  </a:cubicBezTo>
                  <a:cubicBezTo>
                    <a:pt x="29557" y="632"/>
                    <a:pt x="27895" y="1"/>
                    <a:pt x="26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980575" y="1004850"/>
              <a:ext cx="636050" cy="551275"/>
            </a:xfrm>
            <a:custGeom>
              <a:avLst/>
              <a:gdLst/>
              <a:ahLst/>
              <a:cxnLst/>
              <a:rect l="l" t="t" r="r" b="b"/>
              <a:pathLst>
                <a:path w="25442" h="22051" extrusionOk="0">
                  <a:moveTo>
                    <a:pt x="18045" y="0"/>
                  </a:moveTo>
                  <a:cubicBezTo>
                    <a:pt x="16341" y="0"/>
                    <a:pt x="14625" y="671"/>
                    <a:pt x="13101" y="1916"/>
                  </a:cubicBezTo>
                  <a:cubicBezTo>
                    <a:pt x="9636" y="4773"/>
                    <a:pt x="6201" y="7661"/>
                    <a:pt x="2736" y="10518"/>
                  </a:cubicBezTo>
                  <a:cubicBezTo>
                    <a:pt x="0" y="12798"/>
                    <a:pt x="182" y="17813"/>
                    <a:pt x="2736" y="20123"/>
                  </a:cubicBezTo>
                  <a:cubicBezTo>
                    <a:pt x="4171" y="21440"/>
                    <a:pt x="5793" y="22051"/>
                    <a:pt x="7417" y="22051"/>
                  </a:cubicBezTo>
                  <a:cubicBezTo>
                    <a:pt x="9129" y="22051"/>
                    <a:pt x="10843" y="21371"/>
                    <a:pt x="12341" y="20123"/>
                  </a:cubicBezTo>
                  <a:cubicBezTo>
                    <a:pt x="15806" y="17266"/>
                    <a:pt x="19271" y="14378"/>
                    <a:pt x="22706" y="11551"/>
                  </a:cubicBezTo>
                  <a:cubicBezTo>
                    <a:pt x="25441" y="9241"/>
                    <a:pt x="25259" y="4226"/>
                    <a:pt x="22706" y="1916"/>
                  </a:cubicBezTo>
                  <a:cubicBezTo>
                    <a:pt x="21281" y="610"/>
                    <a:pt x="19669" y="0"/>
                    <a:pt x="18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16"/>
          <p:cNvGrpSpPr/>
          <p:nvPr/>
        </p:nvGrpSpPr>
        <p:grpSpPr>
          <a:xfrm>
            <a:off x="8057597" y="3167269"/>
            <a:ext cx="397646" cy="458063"/>
            <a:chOff x="3150425" y="3024575"/>
            <a:chExt cx="130350" cy="150150"/>
          </a:xfrm>
        </p:grpSpPr>
        <p:sp>
          <p:nvSpPr>
            <p:cNvPr id="584" name="Google Shape;584;p16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6"/>
          <p:cNvGrpSpPr/>
          <p:nvPr/>
        </p:nvGrpSpPr>
        <p:grpSpPr>
          <a:xfrm rot="-3600190" flipH="1">
            <a:off x="342635" y="722606"/>
            <a:ext cx="1451061" cy="1055268"/>
            <a:chOff x="1106103" y="1289809"/>
            <a:chExt cx="2099742" cy="1527014"/>
          </a:xfrm>
        </p:grpSpPr>
        <p:sp>
          <p:nvSpPr>
            <p:cNvPr id="593" name="Google Shape;593;p16"/>
            <p:cNvSpPr/>
            <p:nvPr/>
          </p:nvSpPr>
          <p:spPr>
            <a:xfrm rot="-1494576">
              <a:off x="1110773" y="1680285"/>
              <a:ext cx="1954407" cy="453838"/>
            </a:xfrm>
            <a:custGeom>
              <a:avLst/>
              <a:gdLst/>
              <a:ahLst/>
              <a:cxnLst/>
              <a:rect l="l" t="t" r="r" b="b"/>
              <a:pathLst>
                <a:path w="78174" h="18153" extrusionOk="0">
                  <a:moveTo>
                    <a:pt x="67973" y="0"/>
                  </a:moveTo>
                  <a:cubicBezTo>
                    <a:pt x="67765" y="0"/>
                    <a:pt x="67558" y="19"/>
                    <a:pt x="67357" y="59"/>
                  </a:cubicBezTo>
                  <a:cubicBezTo>
                    <a:pt x="67175" y="90"/>
                    <a:pt x="66993" y="120"/>
                    <a:pt x="66780" y="211"/>
                  </a:cubicBezTo>
                  <a:cubicBezTo>
                    <a:pt x="66598" y="272"/>
                    <a:pt x="66415" y="363"/>
                    <a:pt x="66263" y="424"/>
                  </a:cubicBezTo>
                  <a:cubicBezTo>
                    <a:pt x="66111" y="515"/>
                    <a:pt x="65959" y="637"/>
                    <a:pt x="65807" y="698"/>
                  </a:cubicBezTo>
                  <a:cubicBezTo>
                    <a:pt x="65655" y="789"/>
                    <a:pt x="65564" y="850"/>
                    <a:pt x="65503" y="941"/>
                  </a:cubicBezTo>
                  <a:cubicBezTo>
                    <a:pt x="63953" y="2066"/>
                    <a:pt x="62828" y="3312"/>
                    <a:pt x="61765" y="4436"/>
                  </a:cubicBezTo>
                  <a:lnTo>
                    <a:pt x="61005" y="5196"/>
                  </a:lnTo>
                  <a:lnTo>
                    <a:pt x="60184" y="5987"/>
                  </a:lnTo>
                  <a:lnTo>
                    <a:pt x="58421" y="7567"/>
                  </a:lnTo>
                  <a:cubicBezTo>
                    <a:pt x="57266" y="8631"/>
                    <a:pt x="56111" y="9695"/>
                    <a:pt x="54926" y="10819"/>
                  </a:cubicBezTo>
                  <a:cubicBezTo>
                    <a:pt x="54409" y="11306"/>
                    <a:pt x="53862" y="11731"/>
                    <a:pt x="53497" y="11914"/>
                  </a:cubicBezTo>
                  <a:cubicBezTo>
                    <a:pt x="53315" y="11975"/>
                    <a:pt x="53193" y="12035"/>
                    <a:pt x="53102" y="12035"/>
                  </a:cubicBezTo>
                  <a:cubicBezTo>
                    <a:pt x="53041" y="12035"/>
                    <a:pt x="52950" y="12035"/>
                    <a:pt x="52859" y="11975"/>
                  </a:cubicBezTo>
                  <a:cubicBezTo>
                    <a:pt x="52616" y="11914"/>
                    <a:pt x="52190" y="11519"/>
                    <a:pt x="51825" y="10971"/>
                  </a:cubicBezTo>
                  <a:cubicBezTo>
                    <a:pt x="51400" y="10394"/>
                    <a:pt x="50974" y="9756"/>
                    <a:pt x="50609" y="9057"/>
                  </a:cubicBezTo>
                  <a:cubicBezTo>
                    <a:pt x="50305" y="8601"/>
                    <a:pt x="49819" y="7841"/>
                    <a:pt x="49120" y="6746"/>
                  </a:cubicBezTo>
                  <a:cubicBezTo>
                    <a:pt x="48786" y="6199"/>
                    <a:pt x="48360" y="5591"/>
                    <a:pt x="47904" y="4923"/>
                  </a:cubicBezTo>
                  <a:cubicBezTo>
                    <a:pt x="47783" y="4771"/>
                    <a:pt x="47631" y="4588"/>
                    <a:pt x="47539" y="4376"/>
                  </a:cubicBezTo>
                  <a:cubicBezTo>
                    <a:pt x="47418" y="4224"/>
                    <a:pt x="47296" y="4072"/>
                    <a:pt x="47144" y="3980"/>
                  </a:cubicBezTo>
                  <a:cubicBezTo>
                    <a:pt x="46992" y="3859"/>
                    <a:pt x="46871" y="3707"/>
                    <a:pt x="46719" y="3555"/>
                  </a:cubicBezTo>
                  <a:cubicBezTo>
                    <a:pt x="46145" y="3096"/>
                    <a:pt x="45408" y="2853"/>
                    <a:pt x="44637" y="2853"/>
                  </a:cubicBezTo>
                  <a:cubicBezTo>
                    <a:pt x="44591" y="2853"/>
                    <a:pt x="44546" y="2854"/>
                    <a:pt x="44500" y="2856"/>
                  </a:cubicBezTo>
                  <a:cubicBezTo>
                    <a:pt x="44074" y="2917"/>
                    <a:pt x="43649" y="2977"/>
                    <a:pt x="43284" y="3129"/>
                  </a:cubicBezTo>
                  <a:cubicBezTo>
                    <a:pt x="43071" y="3160"/>
                    <a:pt x="42980" y="3251"/>
                    <a:pt x="42828" y="3312"/>
                  </a:cubicBezTo>
                  <a:cubicBezTo>
                    <a:pt x="42676" y="3403"/>
                    <a:pt x="42524" y="3433"/>
                    <a:pt x="42403" y="3525"/>
                  </a:cubicBezTo>
                  <a:cubicBezTo>
                    <a:pt x="41855" y="3828"/>
                    <a:pt x="41399" y="4132"/>
                    <a:pt x="40944" y="4467"/>
                  </a:cubicBezTo>
                  <a:cubicBezTo>
                    <a:pt x="40092" y="5135"/>
                    <a:pt x="39272" y="5895"/>
                    <a:pt x="38573" y="6716"/>
                  </a:cubicBezTo>
                  <a:cubicBezTo>
                    <a:pt x="37053" y="8297"/>
                    <a:pt x="35624" y="10060"/>
                    <a:pt x="34257" y="11823"/>
                  </a:cubicBezTo>
                  <a:cubicBezTo>
                    <a:pt x="33922" y="12248"/>
                    <a:pt x="33588" y="12704"/>
                    <a:pt x="33284" y="13099"/>
                  </a:cubicBezTo>
                  <a:cubicBezTo>
                    <a:pt x="32980" y="13464"/>
                    <a:pt x="32585" y="13798"/>
                    <a:pt x="32281" y="14072"/>
                  </a:cubicBezTo>
                  <a:cubicBezTo>
                    <a:pt x="31977" y="14345"/>
                    <a:pt x="31673" y="14497"/>
                    <a:pt x="31521" y="14528"/>
                  </a:cubicBezTo>
                  <a:cubicBezTo>
                    <a:pt x="31458" y="14540"/>
                    <a:pt x="31416" y="14548"/>
                    <a:pt x="31377" y="14548"/>
                  </a:cubicBezTo>
                  <a:cubicBezTo>
                    <a:pt x="31323" y="14548"/>
                    <a:pt x="31276" y="14533"/>
                    <a:pt x="31187" y="14497"/>
                  </a:cubicBezTo>
                  <a:cubicBezTo>
                    <a:pt x="30883" y="14376"/>
                    <a:pt x="30214" y="13464"/>
                    <a:pt x="29758" y="12674"/>
                  </a:cubicBezTo>
                  <a:cubicBezTo>
                    <a:pt x="29211" y="11792"/>
                    <a:pt x="28724" y="10880"/>
                    <a:pt x="28177" y="9999"/>
                  </a:cubicBezTo>
                  <a:cubicBezTo>
                    <a:pt x="27661" y="9148"/>
                    <a:pt x="27083" y="8297"/>
                    <a:pt x="26445" y="7537"/>
                  </a:cubicBezTo>
                  <a:cubicBezTo>
                    <a:pt x="26141" y="7172"/>
                    <a:pt x="25807" y="6777"/>
                    <a:pt x="25411" y="6443"/>
                  </a:cubicBezTo>
                  <a:cubicBezTo>
                    <a:pt x="25290" y="6351"/>
                    <a:pt x="25229" y="6260"/>
                    <a:pt x="25107" y="6169"/>
                  </a:cubicBezTo>
                  <a:cubicBezTo>
                    <a:pt x="24986" y="6108"/>
                    <a:pt x="24895" y="5987"/>
                    <a:pt x="24773" y="5895"/>
                  </a:cubicBezTo>
                  <a:cubicBezTo>
                    <a:pt x="24469" y="5683"/>
                    <a:pt x="24165" y="5500"/>
                    <a:pt x="23831" y="5379"/>
                  </a:cubicBezTo>
                  <a:cubicBezTo>
                    <a:pt x="23361" y="5186"/>
                    <a:pt x="22876" y="5069"/>
                    <a:pt x="22419" y="5069"/>
                  </a:cubicBezTo>
                  <a:cubicBezTo>
                    <a:pt x="22225" y="5069"/>
                    <a:pt x="22036" y="5090"/>
                    <a:pt x="21855" y="5135"/>
                  </a:cubicBezTo>
                  <a:cubicBezTo>
                    <a:pt x="21703" y="5196"/>
                    <a:pt x="21551" y="5227"/>
                    <a:pt x="21399" y="5287"/>
                  </a:cubicBezTo>
                  <a:cubicBezTo>
                    <a:pt x="21247" y="5379"/>
                    <a:pt x="21126" y="5409"/>
                    <a:pt x="20974" y="5500"/>
                  </a:cubicBezTo>
                  <a:cubicBezTo>
                    <a:pt x="20700" y="5652"/>
                    <a:pt x="20487" y="5835"/>
                    <a:pt x="20244" y="6017"/>
                  </a:cubicBezTo>
                  <a:cubicBezTo>
                    <a:pt x="19758" y="6503"/>
                    <a:pt x="19302" y="6929"/>
                    <a:pt x="18907" y="7263"/>
                  </a:cubicBezTo>
                  <a:lnTo>
                    <a:pt x="18420" y="7780"/>
                  </a:lnTo>
                  <a:cubicBezTo>
                    <a:pt x="16931" y="9209"/>
                    <a:pt x="15350" y="10759"/>
                    <a:pt x="13709" y="12035"/>
                  </a:cubicBezTo>
                  <a:cubicBezTo>
                    <a:pt x="12888" y="12643"/>
                    <a:pt x="12068" y="13190"/>
                    <a:pt x="11247" y="13616"/>
                  </a:cubicBezTo>
                  <a:cubicBezTo>
                    <a:pt x="10457" y="14072"/>
                    <a:pt x="9575" y="14467"/>
                    <a:pt x="8967" y="14649"/>
                  </a:cubicBezTo>
                  <a:cubicBezTo>
                    <a:pt x="8694" y="14771"/>
                    <a:pt x="8420" y="14801"/>
                    <a:pt x="8177" y="14801"/>
                  </a:cubicBezTo>
                  <a:cubicBezTo>
                    <a:pt x="8097" y="14810"/>
                    <a:pt x="8014" y="14814"/>
                    <a:pt x="7930" y="14814"/>
                  </a:cubicBezTo>
                  <a:cubicBezTo>
                    <a:pt x="7725" y="14814"/>
                    <a:pt x="7510" y="14792"/>
                    <a:pt x="7296" y="14771"/>
                  </a:cubicBezTo>
                  <a:cubicBezTo>
                    <a:pt x="6688" y="14649"/>
                    <a:pt x="6080" y="14376"/>
                    <a:pt x="5502" y="14011"/>
                  </a:cubicBezTo>
                  <a:lnTo>
                    <a:pt x="5502" y="14011"/>
                  </a:lnTo>
                  <a:cubicBezTo>
                    <a:pt x="5958" y="14467"/>
                    <a:pt x="6414" y="14801"/>
                    <a:pt x="6870" y="15014"/>
                  </a:cubicBezTo>
                  <a:cubicBezTo>
                    <a:pt x="6232" y="14801"/>
                    <a:pt x="5624" y="14376"/>
                    <a:pt x="5168" y="14011"/>
                  </a:cubicBezTo>
                  <a:cubicBezTo>
                    <a:pt x="4712" y="13616"/>
                    <a:pt x="4378" y="13251"/>
                    <a:pt x="4165" y="13008"/>
                  </a:cubicBezTo>
                  <a:cubicBezTo>
                    <a:pt x="3678" y="12400"/>
                    <a:pt x="3405" y="11944"/>
                    <a:pt x="3222" y="11762"/>
                  </a:cubicBezTo>
                  <a:cubicBezTo>
                    <a:pt x="3133" y="11619"/>
                    <a:pt x="3076" y="11560"/>
                    <a:pt x="3043" y="11560"/>
                  </a:cubicBezTo>
                  <a:cubicBezTo>
                    <a:pt x="3020" y="11560"/>
                    <a:pt x="3010" y="11590"/>
                    <a:pt x="3010" y="11640"/>
                  </a:cubicBezTo>
                  <a:cubicBezTo>
                    <a:pt x="3010" y="11914"/>
                    <a:pt x="3222" y="12674"/>
                    <a:pt x="3496" y="13282"/>
                  </a:cubicBezTo>
                  <a:cubicBezTo>
                    <a:pt x="3709" y="13707"/>
                    <a:pt x="3587" y="13707"/>
                    <a:pt x="3526" y="13737"/>
                  </a:cubicBezTo>
                  <a:cubicBezTo>
                    <a:pt x="3466" y="13768"/>
                    <a:pt x="3405" y="13889"/>
                    <a:pt x="3861" y="14497"/>
                  </a:cubicBezTo>
                  <a:cubicBezTo>
                    <a:pt x="3496" y="14072"/>
                    <a:pt x="3222" y="13737"/>
                    <a:pt x="3010" y="13403"/>
                  </a:cubicBezTo>
                  <a:cubicBezTo>
                    <a:pt x="2767" y="13038"/>
                    <a:pt x="2554" y="12674"/>
                    <a:pt x="2311" y="12187"/>
                  </a:cubicBezTo>
                  <a:cubicBezTo>
                    <a:pt x="2308" y="12185"/>
                    <a:pt x="2307" y="12184"/>
                    <a:pt x="2306" y="12184"/>
                  </a:cubicBezTo>
                  <a:lnTo>
                    <a:pt x="2306" y="12184"/>
                  </a:lnTo>
                  <a:cubicBezTo>
                    <a:pt x="2276" y="12184"/>
                    <a:pt x="2631" y="12970"/>
                    <a:pt x="3071" y="13585"/>
                  </a:cubicBezTo>
                  <a:cubicBezTo>
                    <a:pt x="3461" y="14132"/>
                    <a:pt x="3917" y="14566"/>
                    <a:pt x="3813" y="14566"/>
                  </a:cubicBezTo>
                  <a:cubicBezTo>
                    <a:pt x="3795" y="14566"/>
                    <a:pt x="3762" y="14554"/>
                    <a:pt x="3709" y="14528"/>
                  </a:cubicBezTo>
                  <a:cubicBezTo>
                    <a:pt x="3010" y="13707"/>
                    <a:pt x="2311" y="12643"/>
                    <a:pt x="1855" y="11610"/>
                  </a:cubicBezTo>
                  <a:lnTo>
                    <a:pt x="1855" y="11610"/>
                  </a:lnTo>
                  <a:cubicBezTo>
                    <a:pt x="1855" y="11823"/>
                    <a:pt x="2250" y="12734"/>
                    <a:pt x="2736" y="13555"/>
                  </a:cubicBezTo>
                  <a:cubicBezTo>
                    <a:pt x="3222" y="14345"/>
                    <a:pt x="3861" y="14953"/>
                    <a:pt x="3770" y="14953"/>
                  </a:cubicBezTo>
                  <a:cubicBezTo>
                    <a:pt x="3526" y="14771"/>
                    <a:pt x="2949" y="14072"/>
                    <a:pt x="2615" y="13403"/>
                  </a:cubicBezTo>
                  <a:cubicBezTo>
                    <a:pt x="2250" y="12704"/>
                    <a:pt x="1976" y="12066"/>
                    <a:pt x="1824" y="12035"/>
                  </a:cubicBezTo>
                  <a:cubicBezTo>
                    <a:pt x="1822" y="12034"/>
                    <a:pt x="1820" y="12033"/>
                    <a:pt x="1818" y="12033"/>
                  </a:cubicBezTo>
                  <a:lnTo>
                    <a:pt x="1818" y="12033"/>
                  </a:lnTo>
                  <a:cubicBezTo>
                    <a:pt x="1763" y="12033"/>
                    <a:pt x="2231" y="12995"/>
                    <a:pt x="2556" y="13510"/>
                  </a:cubicBezTo>
                  <a:lnTo>
                    <a:pt x="2556" y="13510"/>
                  </a:lnTo>
                  <a:cubicBezTo>
                    <a:pt x="2082" y="12767"/>
                    <a:pt x="1697" y="12054"/>
                    <a:pt x="1429" y="11488"/>
                  </a:cubicBezTo>
                  <a:cubicBezTo>
                    <a:pt x="1186" y="10911"/>
                    <a:pt x="973" y="10455"/>
                    <a:pt x="882" y="10242"/>
                  </a:cubicBezTo>
                  <a:cubicBezTo>
                    <a:pt x="817" y="10113"/>
                    <a:pt x="761" y="10044"/>
                    <a:pt x="732" y="10044"/>
                  </a:cubicBezTo>
                  <a:cubicBezTo>
                    <a:pt x="706" y="10044"/>
                    <a:pt x="702" y="10098"/>
                    <a:pt x="730" y="10212"/>
                  </a:cubicBezTo>
                  <a:cubicBezTo>
                    <a:pt x="760" y="10424"/>
                    <a:pt x="821" y="10880"/>
                    <a:pt x="1095" y="11671"/>
                  </a:cubicBezTo>
                  <a:cubicBezTo>
                    <a:pt x="639" y="10607"/>
                    <a:pt x="305" y="9057"/>
                    <a:pt x="1" y="7962"/>
                  </a:cubicBezTo>
                  <a:lnTo>
                    <a:pt x="1" y="7962"/>
                  </a:lnTo>
                  <a:cubicBezTo>
                    <a:pt x="141" y="8496"/>
                    <a:pt x="334" y="9343"/>
                    <a:pt x="482" y="9876"/>
                  </a:cubicBezTo>
                  <a:lnTo>
                    <a:pt x="482" y="9876"/>
                  </a:lnTo>
                  <a:cubicBezTo>
                    <a:pt x="312" y="9278"/>
                    <a:pt x="143" y="8683"/>
                    <a:pt x="1" y="8114"/>
                  </a:cubicBezTo>
                  <a:lnTo>
                    <a:pt x="1" y="8449"/>
                  </a:lnTo>
                  <a:cubicBezTo>
                    <a:pt x="50" y="8647"/>
                    <a:pt x="95" y="8841"/>
                    <a:pt x="140" y="9037"/>
                  </a:cubicBezTo>
                  <a:lnTo>
                    <a:pt x="140" y="9037"/>
                  </a:lnTo>
                  <a:cubicBezTo>
                    <a:pt x="105" y="8904"/>
                    <a:pt x="68" y="8769"/>
                    <a:pt x="31" y="8631"/>
                  </a:cubicBezTo>
                  <a:lnTo>
                    <a:pt x="31" y="8631"/>
                  </a:lnTo>
                  <a:cubicBezTo>
                    <a:pt x="61" y="8996"/>
                    <a:pt x="122" y="9360"/>
                    <a:pt x="153" y="9786"/>
                  </a:cubicBezTo>
                  <a:cubicBezTo>
                    <a:pt x="305" y="10576"/>
                    <a:pt x="487" y="11367"/>
                    <a:pt x="730" y="12066"/>
                  </a:cubicBezTo>
                  <a:cubicBezTo>
                    <a:pt x="943" y="12795"/>
                    <a:pt x="1216" y="13403"/>
                    <a:pt x="1490" y="13798"/>
                  </a:cubicBezTo>
                  <a:cubicBezTo>
                    <a:pt x="2463" y="15531"/>
                    <a:pt x="4074" y="17081"/>
                    <a:pt x="6201" y="17810"/>
                  </a:cubicBezTo>
                  <a:cubicBezTo>
                    <a:pt x="6718" y="17993"/>
                    <a:pt x="7296" y="18114"/>
                    <a:pt x="7903" y="18145"/>
                  </a:cubicBezTo>
                  <a:cubicBezTo>
                    <a:pt x="8003" y="18150"/>
                    <a:pt x="8103" y="18153"/>
                    <a:pt x="8205" y="18153"/>
                  </a:cubicBezTo>
                  <a:cubicBezTo>
                    <a:pt x="8696" y="18153"/>
                    <a:pt x="9208" y="18094"/>
                    <a:pt x="9636" y="17993"/>
                  </a:cubicBezTo>
                  <a:cubicBezTo>
                    <a:pt x="10183" y="17871"/>
                    <a:pt x="10669" y="17689"/>
                    <a:pt x="11125" y="17537"/>
                  </a:cubicBezTo>
                  <a:cubicBezTo>
                    <a:pt x="11551" y="17385"/>
                    <a:pt x="12007" y="17203"/>
                    <a:pt x="12432" y="16990"/>
                  </a:cubicBezTo>
                  <a:cubicBezTo>
                    <a:pt x="13253" y="16625"/>
                    <a:pt x="14043" y="16169"/>
                    <a:pt x="14864" y="15683"/>
                  </a:cubicBezTo>
                  <a:cubicBezTo>
                    <a:pt x="15624" y="15166"/>
                    <a:pt x="16323" y="14649"/>
                    <a:pt x="17053" y="14072"/>
                  </a:cubicBezTo>
                  <a:cubicBezTo>
                    <a:pt x="18512" y="12826"/>
                    <a:pt x="19758" y="11610"/>
                    <a:pt x="20943" y="10424"/>
                  </a:cubicBezTo>
                  <a:cubicBezTo>
                    <a:pt x="20929" y="10404"/>
                    <a:pt x="20903" y="10399"/>
                    <a:pt x="20875" y="10399"/>
                  </a:cubicBezTo>
                  <a:cubicBezTo>
                    <a:pt x="20848" y="10399"/>
                    <a:pt x="20821" y="10403"/>
                    <a:pt x="20800" y="10403"/>
                  </a:cubicBezTo>
                  <a:cubicBezTo>
                    <a:pt x="20744" y="10403"/>
                    <a:pt x="20738" y="10373"/>
                    <a:pt x="20943" y="10151"/>
                  </a:cubicBezTo>
                  <a:lnTo>
                    <a:pt x="21794" y="9269"/>
                  </a:lnTo>
                  <a:cubicBezTo>
                    <a:pt x="21946" y="9117"/>
                    <a:pt x="22098" y="9026"/>
                    <a:pt x="22250" y="8905"/>
                  </a:cubicBezTo>
                  <a:lnTo>
                    <a:pt x="22493" y="8722"/>
                  </a:lnTo>
                  <a:lnTo>
                    <a:pt x="22524" y="8661"/>
                  </a:lnTo>
                  <a:cubicBezTo>
                    <a:pt x="22615" y="8661"/>
                    <a:pt x="22645" y="8722"/>
                    <a:pt x="22676" y="8722"/>
                  </a:cubicBezTo>
                  <a:cubicBezTo>
                    <a:pt x="22706" y="8661"/>
                    <a:pt x="22706" y="8631"/>
                    <a:pt x="22767" y="8601"/>
                  </a:cubicBezTo>
                  <a:cubicBezTo>
                    <a:pt x="23071" y="8813"/>
                    <a:pt x="23436" y="9269"/>
                    <a:pt x="23770" y="9786"/>
                  </a:cubicBezTo>
                  <a:cubicBezTo>
                    <a:pt x="24135" y="10272"/>
                    <a:pt x="24499" y="10850"/>
                    <a:pt x="24834" y="11397"/>
                  </a:cubicBezTo>
                  <a:cubicBezTo>
                    <a:pt x="25199" y="11944"/>
                    <a:pt x="25533" y="12491"/>
                    <a:pt x="25837" y="13008"/>
                  </a:cubicBezTo>
                  <a:cubicBezTo>
                    <a:pt x="26171" y="13585"/>
                    <a:pt x="26475" y="14102"/>
                    <a:pt x="26870" y="14710"/>
                  </a:cubicBezTo>
                  <a:cubicBezTo>
                    <a:pt x="26962" y="14862"/>
                    <a:pt x="27053" y="15014"/>
                    <a:pt x="27174" y="15227"/>
                  </a:cubicBezTo>
                  <a:lnTo>
                    <a:pt x="27478" y="15683"/>
                  </a:lnTo>
                  <a:cubicBezTo>
                    <a:pt x="27691" y="15987"/>
                    <a:pt x="27965" y="16321"/>
                    <a:pt x="28269" y="16625"/>
                  </a:cubicBezTo>
                  <a:cubicBezTo>
                    <a:pt x="28603" y="16959"/>
                    <a:pt x="28998" y="17294"/>
                    <a:pt x="29515" y="17567"/>
                  </a:cubicBezTo>
                  <a:cubicBezTo>
                    <a:pt x="30062" y="17841"/>
                    <a:pt x="30670" y="17993"/>
                    <a:pt x="31278" y="17993"/>
                  </a:cubicBezTo>
                  <a:cubicBezTo>
                    <a:pt x="31156" y="17962"/>
                    <a:pt x="31065" y="17902"/>
                    <a:pt x="31582" y="17871"/>
                  </a:cubicBezTo>
                  <a:cubicBezTo>
                    <a:pt x="32068" y="17841"/>
                    <a:pt x="32554" y="17719"/>
                    <a:pt x="33010" y="17476"/>
                  </a:cubicBezTo>
                  <a:cubicBezTo>
                    <a:pt x="33466" y="17294"/>
                    <a:pt x="33892" y="17020"/>
                    <a:pt x="34226" y="16777"/>
                  </a:cubicBezTo>
                  <a:cubicBezTo>
                    <a:pt x="34621" y="16503"/>
                    <a:pt x="34895" y="16199"/>
                    <a:pt x="35260" y="15896"/>
                  </a:cubicBezTo>
                  <a:lnTo>
                    <a:pt x="35716" y="15440"/>
                  </a:lnTo>
                  <a:lnTo>
                    <a:pt x="35928" y="15166"/>
                  </a:lnTo>
                  <a:lnTo>
                    <a:pt x="36141" y="14953"/>
                  </a:lnTo>
                  <a:cubicBezTo>
                    <a:pt x="36293" y="14771"/>
                    <a:pt x="36445" y="14558"/>
                    <a:pt x="36536" y="14376"/>
                  </a:cubicBezTo>
                  <a:cubicBezTo>
                    <a:pt x="36627" y="14224"/>
                    <a:pt x="36627" y="14163"/>
                    <a:pt x="36627" y="14102"/>
                  </a:cubicBezTo>
                  <a:cubicBezTo>
                    <a:pt x="37083" y="13555"/>
                    <a:pt x="37448" y="13099"/>
                    <a:pt x="37843" y="12643"/>
                  </a:cubicBezTo>
                  <a:cubicBezTo>
                    <a:pt x="38968" y="11123"/>
                    <a:pt x="40123" y="9634"/>
                    <a:pt x="41399" y="8297"/>
                  </a:cubicBezTo>
                  <a:cubicBezTo>
                    <a:pt x="42068" y="7658"/>
                    <a:pt x="42707" y="7020"/>
                    <a:pt x="43375" y="6503"/>
                  </a:cubicBezTo>
                  <a:cubicBezTo>
                    <a:pt x="43527" y="6412"/>
                    <a:pt x="43740" y="6291"/>
                    <a:pt x="43892" y="6199"/>
                  </a:cubicBezTo>
                  <a:lnTo>
                    <a:pt x="44105" y="6108"/>
                  </a:lnTo>
                  <a:cubicBezTo>
                    <a:pt x="44135" y="6047"/>
                    <a:pt x="44196" y="6047"/>
                    <a:pt x="44226" y="6047"/>
                  </a:cubicBezTo>
                  <a:cubicBezTo>
                    <a:pt x="44257" y="6047"/>
                    <a:pt x="44287" y="6017"/>
                    <a:pt x="44287" y="6017"/>
                  </a:cubicBezTo>
                  <a:cubicBezTo>
                    <a:pt x="44376" y="5981"/>
                    <a:pt x="44486" y="5967"/>
                    <a:pt x="44592" y="5967"/>
                  </a:cubicBezTo>
                  <a:cubicBezTo>
                    <a:pt x="44667" y="5967"/>
                    <a:pt x="44741" y="5974"/>
                    <a:pt x="44804" y="5987"/>
                  </a:cubicBezTo>
                  <a:cubicBezTo>
                    <a:pt x="44865" y="6017"/>
                    <a:pt x="44956" y="6047"/>
                    <a:pt x="45017" y="6139"/>
                  </a:cubicBezTo>
                  <a:lnTo>
                    <a:pt x="45047" y="6169"/>
                  </a:lnTo>
                  <a:lnTo>
                    <a:pt x="45169" y="6321"/>
                  </a:lnTo>
                  <a:lnTo>
                    <a:pt x="45412" y="6594"/>
                  </a:lnTo>
                  <a:cubicBezTo>
                    <a:pt x="45716" y="6959"/>
                    <a:pt x="45959" y="7354"/>
                    <a:pt x="46232" y="7780"/>
                  </a:cubicBezTo>
                  <a:cubicBezTo>
                    <a:pt x="46810" y="8570"/>
                    <a:pt x="47327" y="9452"/>
                    <a:pt x="47904" y="10272"/>
                  </a:cubicBezTo>
                  <a:cubicBezTo>
                    <a:pt x="48178" y="10698"/>
                    <a:pt x="48482" y="11154"/>
                    <a:pt x="48786" y="11579"/>
                  </a:cubicBezTo>
                  <a:cubicBezTo>
                    <a:pt x="49090" y="11975"/>
                    <a:pt x="49394" y="12430"/>
                    <a:pt x="49758" y="12886"/>
                  </a:cubicBezTo>
                  <a:cubicBezTo>
                    <a:pt x="50153" y="13342"/>
                    <a:pt x="50579" y="13768"/>
                    <a:pt x="51126" y="14163"/>
                  </a:cubicBezTo>
                  <a:cubicBezTo>
                    <a:pt x="51400" y="14345"/>
                    <a:pt x="51734" y="14497"/>
                    <a:pt x="52099" y="14619"/>
                  </a:cubicBezTo>
                  <a:cubicBezTo>
                    <a:pt x="52433" y="14710"/>
                    <a:pt x="52798" y="14771"/>
                    <a:pt x="53163" y="14771"/>
                  </a:cubicBezTo>
                  <a:cubicBezTo>
                    <a:pt x="53771" y="14710"/>
                    <a:pt x="54318" y="14528"/>
                    <a:pt x="54774" y="14254"/>
                  </a:cubicBezTo>
                  <a:cubicBezTo>
                    <a:pt x="55230" y="14011"/>
                    <a:pt x="55625" y="13707"/>
                    <a:pt x="55989" y="13403"/>
                  </a:cubicBezTo>
                  <a:cubicBezTo>
                    <a:pt x="56719" y="12734"/>
                    <a:pt x="57296" y="12126"/>
                    <a:pt x="57904" y="11519"/>
                  </a:cubicBezTo>
                  <a:cubicBezTo>
                    <a:pt x="58816" y="10667"/>
                    <a:pt x="59910" y="9664"/>
                    <a:pt x="60974" y="8722"/>
                  </a:cubicBezTo>
                  <a:cubicBezTo>
                    <a:pt x="61521" y="8236"/>
                    <a:pt x="62038" y="7780"/>
                    <a:pt x="62585" y="7324"/>
                  </a:cubicBezTo>
                  <a:cubicBezTo>
                    <a:pt x="63102" y="6807"/>
                    <a:pt x="63588" y="6351"/>
                    <a:pt x="64014" y="5895"/>
                  </a:cubicBezTo>
                  <a:cubicBezTo>
                    <a:pt x="63740" y="5895"/>
                    <a:pt x="64591" y="4710"/>
                    <a:pt x="65412" y="3737"/>
                  </a:cubicBezTo>
                  <a:cubicBezTo>
                    <a:pt x="65838" y="3251"/>
                    <a:pt x="66294" y="2795"/>
                    <a:pt x="66567" y="2491"/>
                  </a:cubicBezTo>
                  <a:cubicBezTo>
                    <a:pt x="66787" y="2247"/>
                    <a:pt x="66929" y="2061"/>
                    <a:pt x="66770" y="2061"/>
                  </a:cubicBezTo>
                  <a:lnTo>
                    <a:pt x="66770" y="2061"/>
                  </a:lnTo>
                  <a:cubicBezTo>
                    <a:pt x="66731" y="2061"/>
                    <a:pt x="66675" y="2072"/>
                    <a:pt x="66598" y="2096"/>
                  </a:cubicBezTo>
                  <a:cubicBezTo>
                    <a:pt x="66993" y="1822"/>
                    <a:pt x="67540" y="1579"/>
                    <a:pt x="68117" y="1579"/>
                  </a:cubicBezTo>
                  <a:cubicBezTo>
                    <a:pt x="68695" y="1579"/>
                    <a:pt x="69212" y="1883"/>
                    <a:pt x="69637" y="2218"/>
                  </a:cubicBezTo>
                  <a:cubicBezTo>
                    <a:pt x="70032" y="2552"/>
                    <a:pt x="70245" y="2856"/>
                    <a:pt x="70427" y="3099"/>
                  </a:cubicBezTo>
                  <a:cubicBezTo>
                    <a:pt x="70640" y="3312"/>
                    <a:pt x="70731" y="3464"/>
                    <a:pt x="70792" y="3464"/>
                  </a:cubicBezTo>
                  <a:cubicBezTo>
                    <a:pt x="71035" y="3555"/>
                    <a:pt x="71461" y="3798"/>
                    <a:pt x="72069" y="4497"/>
                  </a:cubicBezTo>
                  <a:cubicBezTo>
                    <a:pt x="72221" y="4649"/>
                    <a:pt x="72373" y="4832"/>
                    <a:pt x="72555" y="5044"/>
                  </a:cubicBezTo>
                  <a:cubicBezTo>
                    <a:pt x="72707" y="5196"/>
                    <a:pt x="72981" y="5439"/>
                    <a:pt x="73224" y="5713"/>
                  </a:cubicBezTo>
                  <a:cubicBezTo>
                    <a:pt x="73710" y="6291"/>
                    <a:pt x="74318" y="6959"/>
                    <a:pt x="74987" y="7810"/>
                  </a:cubicBezTo>
                  <a:cubicBezTo>
                    <a:pt x="76051" y="9178"/>
                    <a:pt x="77510" y="11367"/>
                    <a:pt x="77935" y="11823"/>
                  </a:cubicBezTo>
                  <a:cubicBezTo>
                    <a:pt x="78011" y="11905"/>
                    <a:pt x="78053" y="11941"/>
                    <a:pt x="78069" y="11941"/>
                  </a:cubicBezTo>
                  <a:cubicBezTo>
                    <a:pt x="78173" y="11941"/>
                    <a:pt x="77214" y="10458"/>
                    <a:pt x="77336" y="10458"/>
                  </a:cubicBezTo>
                  <a:lnTo>
                    <a:pt x="77336" y="10458"/>
                  </a:lnTo>
                  <a:cubicBezTo>
                    <a:pt x="77355" y="10458"/>
                    <a:pt x="77400" y="10493"/>
                    <a:pt x="77479" y="10576"/>
                  </a:cubicBezTo>
                  <a:cubicBezTo>
                    <a:pt x="76507" y="9300"/>
                    <a:pt x="75595" y="7993"/>
                    <a:pt x="74652" y="6716"/>
                  </a:cubicBezTo>
                  <a:cubicBezTo>
                    <a:pt x="74196" y="6047"/>
                    <a:pt x="73710" y="5409"/>
                    <a:pt x="73254" y="4771"/>
                  </a:cubicBezTo>
                  <a:cubicBezTo>
                    <a:pt x="72950" y="4345"/>
                    <a:pt x="72555" y="3585"/>
                    <a:pt x="72069" y="2856"/>
                  </a:cubicBezTo>
                  <a:cubicBezTo>
                    <a:pt x="71856" y="2491"/>
                    <a:pt x="71582" y="2096"/>
                    <a:pt x="71187" y="1670"/>
                  </a:cubicBezTo>
                  <a:cubicBezTo>
                    <a:pt x="71127" y="1579"/>
                    <a:pt x="71035" y="1488"/>
                    <a:pt x="70944" y="1366"/>
                  </a:cubicBezTo>
                  <a:lnTo>
                    <a:pt x="70579" y="1032"/>
                  </a:lnTo>
                  <a:cubicBezTo>
                    <a:pt x="70488" y="941"/>
                    <a:pt x="70275" y="819"/>
                    <a:pt x="70123" y="698"/>
                  </a:cubicBezTo>
                  <a:cubicBezTo>
                    <a:pt x="69971" y="576"/>
                    <a:pt x="69789" y="455"/>
                    <a:pt x="69637" y="394"/>
                  </a:cubicBezTo>
                  <a:cubicBezTo>
                    <a:pt x="69145" y="148"/>
                    <a:pt x="68554" y="0"/>
                    <a:pt x="67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-1494576">
              <a:off x="1248718" y="1975069"/>
              <a:ext cx="1952882" cy="451488"/>
            </a:xfrm>
            <a:custGeom>
              <a:avLst/>
              <a:gdLst/>
              <a:ahLst/>
              <a:cxnLst/>
              <a:rect l="l" t="t" r="r" b="b"/>
              <a:pathLst>
                <a:path w="78113" h="18059" extrusionOk="0">
                  <a:moveTo>
                    <a:pt x="152" y="8950"/>
                  </a:moveTo>
                  <a:cubicBezTo>
                    <a:pt x="227" y="9234"/>
                    <a:pt x="306" y="9524"/>
                    <a:pt x="395" y="9846"/>
                  </a:cubicBezTo>
                  <a:cubicBezTo>
                    <a:pt x="311" y="9551"/>
                    <a:pt x="227" y="9255"/>
                    <a:pt x="152" y="8950"/>
                  </a:cubicBezTo>
                  <a:close/>
                  <a:moveTo>
                    <a:pt x="2645" y="13281"/>
                  </a:moveTo>
                  <a:lnTo>
                    <a:pt x="2645" y="13281"/>
                  </a:lnTo>
                  <a:cubicBezTo>
                    <a:pt x="2675" y="13332"/>
                    <a:pt x="2705" y="13383"/>
                    <a:pt x="2736" y="13433"/>
                  </a:cubicBezTo>
                  <a:cubicBezTo>
                    <a:pt x="3253" y="14253"/>
                    <a:pt x="3891" y="14861"/>
                    <a:pt x="3769" y="14861"/>
                  </a:cubicBezTo>
                  <a:cubicBezTo>
                    <a:pt x="3557" y="14649"/>
                    <a:pt x="2979" y="13980"/>
                    <a:pt x="2645" y="13281"/>
                  </a:cubicBezTo>
                  <a:close/>
                  <a:moveTo>
                    <a:pt x="67903" y="0"/>
                  </a:moveTo>
                  <a:cubicBezTo>
                    <a:pt x="67698" y="0"/>
                    <a:pt x="67494" y="19"/>
                    <a:pt x="67296" y="59"/>
                  </a:cubicBezTo>
                  <a:cubicBezTo>
                    <a:pt x="67114" y="120"/>
                    <a:pt x="66932" y="150"/>
                    <a:pt x="66719" y="211"/>
                  </a:cubicBezTo>
                  <a:cubicBezTo>
                    <a:pt x="66537" y="302"/>
                    <a:pt x="66354" y="363"/>
                    <a:pt x="66202" y="454"/>
                  </a:cubicBezTo>
                  <a:cubicBezTo>
                    <a:pt x="66050" y="515"/>
                    <a:pt x="65898" y="636"/>
                    <a:pt x="65746" y="727"/>
                  </a:cubicBezTo>
                  <a:cubicBezTo>
                    <a:pt x="65594" y="788"/>
                    <a:pt x="65503" y="879"/>
                    <a:pt x="65442" y="940"/>
                  </a:cubicBezTo>
                  <a:cubicBezTo>
                    <a:pt x="63892" y="2095"/>
                    <a:pt x="62767" y="3341"/>
                    <a:pt x="61704" y="4436"/>
                  </a:cubicBezTo>
                  <a:lnTo>
                    <a:pt x="60944" y="5196"/>
                  </a:lnTo>
                  <a:lnTo>
                    <a:pt x="60123" y="5986"/>
                  </a:lnTo>
                  <a:lnTo>
                    <a:pt x="58360" y="7597"/>
                  </a:lnTo>
                  <a:cubicBezTo>
                    <a:pt x="57205" y="8661"/>
                    <a:pt x="56050" y="9725"/>
                    <a:pt x="54865" y="10819"/>
                  </a:cubicBezTo>
                  <a:cubicBezTo>
                    <a:pt x="54348" y="11336"/>
                    <a:pt x="53801" y="11731"/>
                    <a:pt x="53436" y="11943"/>
                  </a:cubicBezTo>
                  <a:cubicBezTo>
                    <a:pt x="53254" y="12004"/>
                    <a:pt x="53132" y="12035"/>
                    <a:pt x="53041" y="12035"/>
                  </a:cubicBezTo>
                  <a:cubicBezTo>
                    <a:pt x="52980" y="12035"/>
                    <a:pt x="52889" y="12035"/>
                    <a:pt x="52798" y="12004"/>
                  </a:cubicBezTo>
                  <a:cubicBezTo>
                    <a:pt x="52555" y="11943"/>
                    <a:pt x="52129" y="11548"/>
                    <a:pt x="51764" y="10971"/>
                  </a:cubicBezTo>
                  <a:cubicBezTo>
                    <a:pt x="51339" y="10393"/>
                    <a:pt x="50913" y="9755"/>
                    <a:pt x="50548" y="9086"/>
                  </a:cubicBezTo>
                  <a:cubicBezTo>
                    <a:pt x="50244" y="8630"/>
                    <a:pt x="49758" y="7870"/>
                    <a:pt x="49059" y="6746"/>
                  </a:cubicBezTo>
                  <a:cubicBezTo>
                    <a:pt x="48725" y="6229"/>
                    <a:pt x="48299" y="5621"/>
                    <a:pt x="47843" y="4922"/>
                  </a:cubicBezTo>
                  <a:cubicBezTo>
                    <a:pt x="47722" y="4770"/>
                    <a:pt x="47570" y="4588"/>
                    <a:pt x="47478" y="4405"/>
                  </a:cubicBezTo>
                  <a:cubicBezTo>
                    <a:pt x="47357" y="4253"/>
                    <a:pt x="47235" y="4101"/>
                    <a:pt x="47083" y="3980"/>
                  </a:cubicBezTo>
                  <a:cubicBezTo>
                    <a:pt x="46931" y="3889"/>
                    <a:pt x="46810" y="3706"/>
                    <a:pt x="46658" y="3585"/>
                  </a:cubicBezTo>
                  <a:cubicBezTo>
                    <a:pt x="46088" y="3100"/>
                    <a:pt x="45357" y="2883"/>
                    <a:pt x="44591" y="2883"/>
                  </a:cubicBezTo>
                  <a:cubicBezTo>
                    <a:pt x="44541" y="2883"/>
                    <a:pt x="44490" y="2884"/>
                    <a:pt x="44439" y="2886"/>
                  </a:cubicBezTo>
                  <a:cubicBezTo>
                    <a:pt x="44013" y="2916"/>
                    <a:pt x="43588" y="3007"/>
                    <a:pt x="43223" y="3159"/>
                  </a:cubicBezTo>
                  <a:cubicBezTo>
                    <a:pt x="43010" y="3189"/>
                    <a:pt x="42919" y="3250"/>
                    <a:pt x="42767" y="3341"/>
                  </a:cubicBezTo>
                  <a:cubicBezTo>
                    <a:pt x="42615" y="3402"/>
                    <a:pt x="42463" y="3463"/>
                    <a:pt x="42342" y="3524"/>
                  </a:cubicBezTo>
                  <a:cubicBezTo>
                    <a:pt x="41794" y="3828"/>
                    <a:pt x="41338" y="4132"/>
                    <a:pt x="40883" y="4466"/>
                  </a:cubicBezTo>
                  <a:cubicBezTo>
                    <a:pt x="40031" y="5165"/>
                    <a:pt x="39211" y="5925"/>
                    <a:pt x="38512" y="6715"/>
                  </a:cubicBezTo>
                  <a:cubicBezTo>
                    <a:pt x="36992" y="8326"/>
                    <a:pt x="35563" y="10059"/>
                    <a:pt x="34196" y="11852"/>
                  </a:cubicBezTo>
                  <a:cubicBezTo>
                    <a:pt x="33861" y="12278"/>
                    <a:pt x="33527" y="12734"/>
                    <a:pt x="33223" y="13098"/>
                  </a:cubicBezTo>
                  <a:cubicBezTo>
                    <a:pt x="32919" y="13494"/>
                    <a:pt x="32524" y="13828"/>
                    <a:pt x="32220" y="14101"/>
                  </a:cubicBezTo>
                  <a:cubicBezTo>
                    <a:pt x="31916" y="14375"/>
                    <a:pt x="31612" y="14527"/>
                    <a:pt x="31460" y="14557"/>
                  </a:cubicBezTo>
                  <a:cubicBezTo>
                    <a:pt x="31397" y="14570"/>
                    <a:pt x="31355" y="14577"/>
                    <a:pt x="31316" y="14577"/>
                  </a:cubicBezTo>
                  <a:cubicBezTo>
                    <a:pt x="31262" y="14577"/>
                    <a:pt x="31215" y="14563"/>
                    <a:pt x="31126" y="14527"/>
                  </a:cubicBezTo>
                  <a:cubicBezTo>
                    <a:pt x="30822" y="14405"/>
                    <a:pt x="30153" y="13494"/>
                    <a:pt x="29697" y="12703"/>
                  </a:cubicBezTo>
                  <a:cubicBezTo>
                    <a:pt x="29150" y="11822"/>
                    <a:pt x="28663" y="10910"/>
                    <a:pt x="28116" y="10028"/>
                  </a:cubicBezTo>
                  <a:cubicBezTo>
                    <a:pt x="27600" y="9147"/>
                    <a:pt x="27022" y="8326"/>
                    <a:pt x="26384" y="7566"/>
                  </a:cubicBezTo>
                  <a:cubicBezTo>
                    <a:pt x="26080" y="7171"/>
                    <a:pt x="25746" y="6807"/>
                    <a:pt x="25350" y="6442"/>
                  </a:cubicBezTo>
                  <a:cubicBezTo>
                    <a:pt x="25229" y="6381"/>
                    <a:pt x="25168" y="6259"/>
                    <a:pt x="25046" y="6199"/>
                  </a:cubicBezTo>
                  <a:cubicBezTo>
                    <a:pt x="24925" y="6107"/>
                    <a:pt x="24834" y="5986"/>
                    <a:pt x="24712" y="5925"/>
                  </a:cubicBezTo>
                  <a:cubicBezTo>
                    <a:pt x="24408" y="5682"/>
                    <a:pt x="24104" y="5500"/>
                    <a:pt x="23770" y="5378"/>
                  </a:cubicBezTo>
                  <a:cubicBezTo>
                    <a:pt x="23304" y="5209"/>
                    <a:pt x="22823" y="5098"/>
                    <a:pt x="22369" y="5098"/>
                  </a:cubicBezTo>
                  <a:cubicBezTo>
                    <a:pt x="22171" y="5098"/>
                    <a:pt x="21978" y="5119"/>
                    <a:pt x="21794" y="5165"/>
                  </a:cubicBezTo>
                  <a:cubicBezTo>
                    <a:pt x="21642" y="5196"/>
                    <a:pt x="21490" y="5226"/>
                    <a:pt x="21338" y="5317"/>
                  </a:cubicBezTo>
                  <a:cubicBezTo>
                    <a:pt x="21186" y="5378"/>
                    <a:pt x="21065" y="5439"/>
                    <a:pt x="20913" y="5500"/>
                  </a:cubicBezTo>
                  <a:cubicBezTo>
                    <a:pt x="20639" y="5652"/>
                    <a:pt x="20426" y="5834"/>
                    <a:pt x="20183" y="6047"/>
                  </a:cubicBezTo>
                  <a:cubicBezTo>
                    <a:pt x="19697" y="6533"/>
                    <a:pt x="19241" y="6959"/>
                    <a:pt x="18846" y="7293"/>
                  </a:cubicBezTo>
                  <a:lnTo>
                    <a:pt x="18451" y="7688"/>
                  </a:lnTo>
                  <a:cubicBezTo>
                    <a:pt x="16961" y="9117"/>
                    <a:pt x="15350" y="10667"/>
                    <a:pt x="13739" y="11943"/>
                  </a:cubicBezTo>
                  <a:cubicBezTo>
                    <a:pt x="12888" y="12551"/>
                    <a:pt x="12098" y="13098"/>
                    <a:pt x="11247" y="13524"/>
                  </a:cubicBezTo>
                  <a:cubicBezTo>
                    <a:pt x="10456" y="13980"/>
                    <a:pt x="9575" y="14375"/>
                    <a:pt x="8967" y="14557"/>
                  </a:cubicBezTo>
                  <a:cubicBezTo>
                    <a:pt x="8724" y="14679"/>
                    <a:pt x="8450" y="14709"/>
                    <a:pt x="8177" y="14709"/>
                  </a:cubicBezTo>
                  <a:cubicBezTo>
                    <a:pt x="8103" y="14718"/>
                    <a:pt x="8028" y="14721"/>
                    <a:pt x="7951" y="14721"/>
                  </a:cubicBezTo>
                  <a:cubicBezTo>
                    <a:pt x="7740" y="14721"/>
                    <a:pt x="7518" y="14693"/>
                    <a:pt x="7295" y="14649"/>
                  </a:cubicBezTo>
                  <a:cubicBezTo>
                    <a:pt x="6687" y="14557"/>
                    <a:pt x="6079" y="14284"/>
                    <a:pt x="5532" y="13889"/>
                  </a:cubicBezTo>
                  <a:lnTo>
                    <a:pt x="5532" y="13889"/>
                  </a:lnTo>
                  <a:cubicBezTo>
                    <a:pt x="5988" y="14345"/>
                    <a:pt x="6444" y="14709"/>
                    <a:pt x="6900" y="14922"/>
                  </a:cubicBezTo>
                  <a:cubicBezTo>
                    <a:pt x="6231" y="14709"/>
                    <a:pt x="5624" y="14284"/>
                    <a:pt x="5168" y="13889"/>
                  </a:cubicBezTo>
                  <a:cubicBezTo>
                    <a:pt x="4712" y="13524"/>
                    <a:pt x="4377" y="13129"/>
                    <a:pt x="4195" y="12916"/>
                  </a:cubicBezTo>
                  <a:cubicBezTo>
                    <a:pt x="3709" y="12308"/>
                    <a:pt x="3435" y="11852"/>
                    <a:pt x="3253" y="11670"/>
                  </a:cubicBezTo>
                  <a:cubicBezTo>
                    <a:pt x="3164" y="11527"/>
                    <a:pt x="3095" y="11468"/>
                    <a:pt x="3054" y="11468"/>
                  </a:cubicBezTo>
                  <a:cubicBezTo>
                    <a:pt x="3025" y="11468"/>
                    <a:pt x="3010" y="11498"/>
                    <a:pt x="3010" y="11548"/>
                  </a:cubicBezTo>
                  <a:cubicBezTo>
                    <a:pt x="3010" y="11822"/>
                    <a:pt x="3253" y="12582"/>
                    <a:pt x="3496" y="13190"/>
                  </a:cubicBezTo>
                  <a:cubicBezTo>
                    <a:pt x="3739" y="13585"/>
                    <a:pt x="3617" y="13585"/>
                    <a:pt x="3526" y="13646"/>
                  </a:cubicBezTo>
                  <a:cubicBezTo>
                    <a:pt x="3465" y="13676"/>
                    <a:pt x="3435" y="13798"/>
                    <a:pt x="3891" y="14405"/>
                  </a:cubicBezTo>
                  <a:cubicBezTo>
                    <a:pt x="3496" y="13980"/>
                    <a:pt x="3222" y="13646"/>
                    <a:pt x="3010" y="13281"/>
                  </a:cubicBezTo>
                  <a:cubicBezTo>
                    <a:pt x="2766" y="12946"/>
                    <a:pt x="2554" y="12582"/>
                    <a:pt x="2341" y="12065"/>
                  </a:cubicBezTo>
                  <a:cubicBezTo>
                    <a:pt x="2339" y="12064"/>
                    <a:pt x="2338" y="12064"/>
                    <a:pt x="2336" y="12064"/>
                  </a:cubicBezTo>
                  <a:lnTo>
                    <a:pt x="2336" y="12064"/>
                  </a:lnTo>
                  <a:cubicBezTo>
                    <a:pt x="2264" y="12064"/>
                    <a:pt x="2653" y="12837"/>
                    <a:pt x="3101" y="13494"/>
                  </a:cubicBezTo>
                  <a:cubicBezTo>
                    <a:pt x="3491" y="14040"/>
                    <a:pt x="3925" y="14475"/>
                    <a:pt x="3833" y="14475"/>
                  </a:cubicBezTo>
                  <a:cubicBezTo>
                    <a:pt x="3818" y="14475"/>
                    <a:pt x="3787" y="14462"/>
                    <a:pt x="3739" y="14436"/>
                  </a:cubicBezTo>
                  <a:cubicBezTo>
                    <a:pt x="3010" y="13585"/>
                    <a:pt x="2341" y="12521"/>
                    <a:pt x="1885" y="11518"/>
                  </a:cubicBezTo>
                  <a:lnTo>
                    <a:pt x="1885" y="11518"/>
                  </a:lnTo>
                  <a:cubicBezTo>
                    <a:pt x="1885" y="11717"/>
                    <a:pt x="2203" y="12526"/>
                    <a:pt x="2642" y="13276"/>
                  </a:cubicBezTo>
                  <a:lnTo>
                    <a:pt x="2642" y="13276"/>
                  </a:lnTo>
                  <a:cubicBezTo>
                    <a:pt x="2248" y="12609"/>
                    <a:pt x="1976" y="11974"/>
                    <a:pt x="1824" y="11913"/>
                  </a:cubicBezTo>
                  <a:cubicBezTo>
                    <a:pt x="1823" y="11913"/>
                    <a:pt x="1822" y="11912"/>
                    <a:pt x="1822" y="11912"/>
                  </a:cubicBezTo>
                  <a:lnTo>
                    <a:pt x="1822" y="11912"/>
                  </a:lnTo>
                  <a:cubicBezTo>
                    <a:pt x="1784" y="11912"/>
                    <a:pt x="2122" y="12662"/>
                    <a:pt x="2427" y="13182"/>
                  </a:cubicBezTo>
                  <a:lnTo>
                    <a:pt x="2427" y="13182"/>
                  </a:lnTo>
                  <a:cubicBezTo>
                    <a:pt x="2018" y="12519"/>
                    <a:pt x="1703" y="11910"/>
                    <a:pt x="1459" y="11396"/>
                  </a:cubicBezTo>
                  <a:cubicBezTo>
                    <a:pt x="1186" y="10819"/>
                    <a:pt x="1003" y="10363"/>
                    <a:pt x="882" y="10150"/>
                  </a:cubicBezTo>
                  <a:cubicBezTo>
                    <a:pt x="815" y="10016"/>
                    <a:pt x="766" y="9947"/>
                    <a:pt x="741" y="9947"/>
                  </a:cubicBezTo>
                  <a:cubicBezTo>
                    <a:pt x="721" y="9947"/>
                    <a:pt x="716" y="9994"/>
                    <a:pt x="730" y="10089"/>
                  </a:cubicBezTo>
                  <a:cubicBezTo>
                    <a:pt x="760" y="10332"/>
                    <a:pt x="851" y="10788"/>
                    <a:pt x="1125" y="11579"/>
                  </a:cubicBezTo>
                  <a:cubicBezTo>
                    <a:pt x="669" y="10515"/>
                    <a:pt x="305" y="8966"/>
                    <a:pt x="1" y="7872"/>
                  </a:cubicBezTo>
                  <a:lnTo>
                    <a:pt x="1" y="7872"/>
                  </a:lnTo>
                  <a:cubicBezTo>
                    <a:pt x="141" y="8378"/>
                    <a:pt x="360" y="9249"/>
                    <a:pt x="512" y="9785"/>
                  </a:cubicBezTo>
                  <a:lnTo>
                    <a:pt x="512" y="9785"/>
                  </a:lnTo>
                  <a:cubicBezTo>
                    <a:pt x="338" y="9187"/>
                    <a:pt x="143" y="8592"/>
                    <a:pt x="0" y="8022"/>
                  </a:cubicBezTo>
                  <a:lnTo>
                    <a:pt x="0" y="8357"/>
                  </a:lnTo>
                  <a:cubicBezTo>
                    <a:pt x="23" y="8448"/>
                    <a:pt x="46" y="8539"/>
                    <a:pt x="69" y="8629"/>
                  </a:cubicBezTo>
                  <a:lnTo>
                    <a:pt x="69" y="8629"/>
                  </a:lnTo>
                  <a:cubicBezTo>
                    <a:pt x="97" y="8943"/>
                    <a:pt x="125" y="9306"/>
                    <a:pt x="152" y="9694"/>
                  </a:cubicBezTo>
                  <a:cubicBezTo>
                    <a:pt x="304" y="10484"/>
                    <a:pt x="517" y="11275"/>
                    <a:pt x="730" y="11974"/>
                  </a:cubicBezTo>
                  <a:cubicBezTo>
                    <a:pt x="973" y="12673"/>
                    <a:pt x="1216" y="13281"/>
                    <a:pt x="1490" y="13706"/>
                  </a:cubicBezTo>
                  <a:cubicBezTo>
                    <a:pt x="2493" y="15439"/>
                    <a:pt x="4073" y="16989"/>
                    <a:pt x="6201" y="17719"/>
                  </a:cubicBezTo>
                  <a:cubicBezTo>
                    <a:pt x="6748" y="17901"/>
                    <a:pt x="7295" y="18023"/>
                    <a:pt x="7903" y="18053"/>
                  </a:cubicBezTo>
                  <a:cubicBezTo>
                    <a:pt x="7981" y="18057"/>
                    <a:pt x="8059" y="18059"/>
                    <a:pt x="8138" y="18059"/>
                  </a:cubicBezTo>
                  <a:cubicBezTo>
                    <a:pt x="8650" y="18059"/>
                    <a:pt x="9192" y="17980"/>
                    <a:pt x="9666" y="17901"/>
                  </a:cubicBezTo>
                  <a:cubicBezTo>
                    <a:pt x="10183" y="17779"/>
                    <a:pt x="10700" y="17597"/>
                    <a:pt x="11156" y="17445"/>
                  </a:cubicBezTo>
                  <a:cubicBezTo>
                    <a:pt x="11551" y="17293"/>
                    <a:pt x="12007" y="17111"/>
                    <a:pt x="12432" y="16898"/>
                  </a:cubicBezTo>
                  <a:cubicBezTo>
                    <a:pt x="13283" y="16533"/>
                    <a:pt x="14074" y="16077"/>
                    <a:pt x="14864" y="15591"/>
                  </a:cubicBezTo>
                  <a:cubicBezTo>
                    <a:pt x="15624" y="15074"/>
                    <a:pt x="16353" y="14557"/>
                    <a:pt x="17083" y="13980"/>
                  </a:cubicBezTo>
                  <a:cubicBezTo>
                    <a:pt x="18451" y="12855"/>
                    <a:pt x="19697" y="11639"/>
                    <a:pt x="20882" y="10454"/>
                  </a:cubicBezTo>
                  <a:cubicBezTo>
                    <a:pt x="20868" y="10433"/>
                    <a:pt x="20842" y="10428"/>
                    <a:pt x="20814" y="10428"/>
                  </a:cubicBezTo>
                  <a:cubicBezTo>
                    <a:pt x="20787" y="10428"/>
                    <a:pt x="20760" y="10433"/>
                    <a:pt x="20739" y="10433"/>
                  </a:cubicBezTo>
                  <a:cubicBezTo>
                    <a:pt x="20683" y="10433"/>
                    <a:pt x="20677" y="10402"/>
                    <a:pt x="20882" y="10180"/>
                  </a:cubicBezTo>
                  <a:lnTo>
                    <a:pt x="21733" y="9299"/>
                  </a:lnTo>
                  <a:cubicBezTo>
                    <a:pt x="21885" y="9147"/>
                    <a:pt x="22037" y="9056"/>
                    <a:pt x="22189" y="8934"/>
                  </a:cubicBezTo>
                  <a:lnTo>
                    <a:pt x="22432" y="8752"/>
                  </a:lnTo>
                  <a:lnTo>
                    <a:pt x="22463" y="8691"/>
                  </a:lnTo>
                  <a:cubicBezTo>
                    <a:pt x="22554" y="8691"/>
                    <a:pt x="22584" y="8752"/>
                    <a:pt x="22615" y="8752"/>
                  </a:cubicBezTo>
                  <a:cubicBezTo>
                    <a:pt x="22645" y="8691"/>
                    <a:pt x="22645" y="8661"/>
                    <a:pt x="22706" y="8630"/>
                  </a:cubicBezTo>
                  <a:cubicBezTo>
                    <a:pt x="23010" y="8843"/>
                    <a:pt x="23375" y="9299"/>
                    <a:pt x="23709" y="9816"/>
                  </a:cubicBezTo>
                  <a:cubicBezTo>
                    <a:pt x="24074" y="10302"/>
                    <a:pt x="24438" y="10880"/>
                    <a:pt x="24773" y="11427"/>
                  </a:cubicBezTo>
                  <a:cubicBezTo>
                    <a:pt x="25138" y="11974"/>
                    <a:pt x="25472" y="12491"/>
                    <a:pt x="25776" y="13038"/>
                  </a:cubicBezTo>
                  <a:cubicBezTo>
                    <a:pt x="26110" y="13615"/>
                    <a:pt x="26414" y="14132"/>
                    <a:pt x="26809" y="14740"/>
                  </a:cubicBezTo>
                  <a:cubicBezTo>
                    <a:pt x="26901" y="14892"/>
                    <a:pt x="26992" y="15044"/>
                    <a:pt x="27113" y="15226"/>
                  </a:cubicBezTo>
                  <a:lnTo>
                    <a:pt x="27417" y="15682"/>
                  </a:lnTo>
                  <a:cubicBezTo>
                    <a:pt x="27630" y="15986"/>
                    <a:pt x="27904" y="16351"/>
                    <a:pt x="28208" y="16655"/>
                  </a:cubicBezTo>
                  <a:cubicBezTo>
                    <a:pt x="28542" y="16989"/>
                    <a:pt x="28937" y="17323"/>
                    <a:pt x="29454" y="17597"/>
                  </a:cubicBezTo>
                  <a:cubicBezTo>
                    <a:pt x="30001" y="17871"/>
                    <a:pt x="30609" y="18023"/>
                    <a:pt x="31217" y="18023"/>
                  </a:cubicBezTo>
                  <a:cubicBezTo>
                    <a:pt x="31095" y="17962"/>
                    <a:pt x="31004" y="17931"/>
                    <a:pt x="31521" y="17901"/>
                  </a:cubicBezTo>
                  <a:cubicBezTo>
                    <a:pt x="32007" y="17871"/>
                    <a:pt x="32493" y="17749"/>
                    <a:pt x="32949" y="17506"/>
                  </a:cubicBezTo>
                  <a:cubicBezTo>
                    <a:pt x="33405" y="17323"/>
                    <a:pt x="33831" y="17050"/>
                    <a:pt x="34165" y="16807"/>
                  </a:cubicBezTo>
                  <a:cubicBezTo>
                    <a:pt x="34560" y="16533"/>
                    <a:pt x="34834" y="16229"/>
                    <a:pt x="35199" y="15925"/>
                  </a:cubicBezTo>
                  <a:lnTo>
                    <a:pt x="35655" y="15469"/>
                  </a:lnTo>
                  <a:lnTo>
                    <a:pt x="35867" y="15196"/>
                  </a:lnTo>
                  <a:lnTo>
                    <a:pt x="36080" y="14983"/>
                  </a:lnTo>
                  <a:cubicBezTo>
                    <a:pt x="36232" y="14770"/>
                    <a:pt x="36384" y="14588"/>
                    <a:pt x="36475" y="14405"/>
                  </a:cubicBezTo>
                  <a:cubicBezTo>
                    <a:pt x="36566" y="14253"/>
                    <a:pt x="36566" y="14162"/>
                    <a:pt x="36566" y="14132"/>
                  </a:cubicBezTo>
                  <a:cubicBezTo>
                    <a:pt x="37022" y="13554"/>
                    <a:pt x="37387" y="13098"/>
                    <a:pt x="37782" y="12643"/>
                  </a:cubicBezTo>
                  <a:cubicBezTo>
                    <a:pt x="38907" y="11123"/>
                    <a:pt x="40062" y="9664"/>
                    <a:pt x="41338" y="8326"/>
                  </a:cubicBezTo>
                  <a:cubicBezTo>
                    <a:pt x="42007" y="7688"/>
                    <a:pt x="42646" y="7019"/>
                    <a:pt x="43314" y="6533"/>
                  </a:cubicBezTo>
                  <a:cubicBezTo>
                    <a:pt x="43466" y="6411"/>
                    <a:pt x="43679" y="6320"/>
                    <a:pt x="43831" y="6229"/>
                  </a:cubicBezTo>
                  <a:lnTo>
                    <a:pt x="44044" y="6107"/>
                  </a:lnTo>
                  <a:cubicBezTo>
                    <a:pt x="44074" y="6077"/>
                    <a:pt x="44135" y="6077"/>
                    <a:pt x="44165" y="6077"/>
                  </a:cubicBezTo>
                  <a:cubicBezTo>
                    <a:pt x="44196" y="6077"/>
                    <a:pt x="44226" y="6047"/>
                    <a:pt x="44226" y="6047"/>
                  </a:cubicBezTo>
                  <a:cubicBezTo>
                    <a:pt x="44310" y="5996"/>
                    <a:pt x="44412" y="5974"/>
                    <a:pt x="44512" y="5974"/>
                  </a:cubicBezTo>
                  <a:cubicBezTo>
                    <a:pt x="44594" y="5974"/>
                    <a:pt x="44675" y="5989"/>
                    <a:pt x="44743" y="6016"/>
                  </a:cubicBezTo>
                  <a:cubicBezTo>
                    <a:pt x="44804" y="6047"/>
                    <a:pt x="44895" y="6077"/>
                    <a:pt x="44956" y="6168"/>
                  </a:cubicBezTo>
                  <a:lnTo>
                    <a:pt x="44986" y="6199"/>
                  </a:lnTo>
                  <a:lnTo>
                    <a:pt x="45108" y="6351"/>
                  </a:lnTo>
                  <a:lnTo>
                    <a:pt x="45351" y="6624"/>
                  </a:lnTo>
                  <a:cubicBezTo>
                    <a:pt x="45655" y="6989"/>
                    <a:pt x="45898" y="7384"/>
                    <a:pt x="46171" y="7779"/>
                  </a:cubicBezTo>
                  <a:cubicBezTo>
                    <a:pt x="46749" y="8600"/>
                    <a:pt x="47266" y="9451"/>
                    <a:pt x="47843" y="10302"/>
                  </a:cubicBezTo>
                  <a:cubicBezTo>
                    <a:pt x="48117" y="10728"/>
                    <a:pt x="48421" y="11184"/>
                    <a:pt x="48725" y="11579"/>
                  </a:cubicBezTo>
                  <a:cubicBezTo>
                    <a:pt x="49029" y="12004"/>
                    <a:pt x="49333" y="12460"/>
                    <a:pt x="49697" y="12916"/>
                  </a:cubicBezTo>
                  <a:cubicBezTo>
                    <a:pt x="50092" y="13372"/>
                    <a:pt x="50518" y="13798"/>
                    <a:pt x="51065" y="14162"/>
                  </a:cubicBezTo>
                  <a:cubicBezTo>
                    <a:pt x="51339" y="14375"/>
                    <a:pt x="51673" y="14527"/>
                    <a:pt x="52038" y="14618"/>
                  </a:cubicBezTo>
                  <a:cubicBezTo>
                    <a:pt x="52372" y="14740"/>
                    <a:pt x="52737" y="14770"/>
                    <a:pt x="53102" y="14770"/>
                  </a:cubicBezTo>
                  <a:cubicBezTo>
                    <a:pt x="53710" y="14740"/>
                    <a:pt x="54257" y="14557"/>
                    <a:pt x="54713" y="14284"/>
                  </a:cubicBezTo>
                  <a:cubicBezTo>
                    <a:pt x="55169" y="14010"/>
                    <a:pt x="55564" y="13706"/>
                    <a:pt x="55928" y="13402"/>
                  </a:cubicBezTo>
                  <a:cubicBezTo>
                    <a:pt x="56658" y="12764"/>
                    <a:pt x="57235" y="12156"/>
                    <a:pt x="57843" y="11548"/>
                  </a:cubicBezTo>
                  <a:cubicBezTo>
                    <a:pt x="58755" y="10667"/>
                    <a:pt x="59849" y="9694"/>
                    <a:pt x="60913" y="8752"/>
                  </a:cubicBezTo>
                  <a:cubicBezTo>
                    <a:pt x="61460" y="8235"/>
                    <a:pt x="61977" y="7779"/>
                    <a:pt x="62524" y="7323"/>
                  </a:cubicBezTo>
                  <a:cubicBezTo>
                    <a:pt x="63041" y="6837"/>
                    <a:pt x="63527" y="6381"/>
                    <a:pt x="63953" y="5925"/>
                  </a:cubicBezTo>
                  <a:cubicBezTo>
                    <a:pt x="63679" y="5925"/>
                    <a:pt x="64530" y="4740"/>
                    <a:pt x="65351" y="3767"/>
                  </a:cubicBezTo>
                  <a:cubicBezTo>
                    <a:pt x="65777" y="3250"/>
                    <a:pt x="66233" y="2794"/>
                    <a:pt x="66506" y="2490"/>
                  </a:cubicBezTo>
                  <a:cubicBezTo>
                    <a:pt x="66721" y="2251"/>
                    <a:pt x="66861" y="2088"/>
                    <a:pt x="66719" y="2088"/>
                  </a:cubicBezTo>
                  <a:cubicBezTo>
                    <a:pt x="66680" y="2088"/>
                    <a:pt x="66621" y="2100"/>
                    <a:pt x="66537" y="2126"/>
                  </a:cubicBezTo>
                  <a:cubicBezTo>
                    <a:pt x="66932" y="1852"/>
                    <a:pt x="67479" y="1579"/>
                    <a:pt x="68056" y="1579"/>
                  </a:cubicBezTo>
                  <a:cubicBezTo>
                    <a:pt x="68634" y="1579"/>
                    <a:pt x="69151" y="1882"/>
                    <a:pt x="69576" y="2247"/>
                  </a:cubicBezTo>
                  <a:cubicBezTo>
                    <a:pt x="69971" y="2582"/>
                    <a:pt x="70184" y="2886"/>
                    <a:pt x="70366" y="3098"/>
                  </a:cubicBezTo>
                  <a:cubicBezTo>
                    <a:pt x="70579" y="3341"/>
                    <a:pt x="70670" y="3493"/>
                    <a:pt x="70731" y="3493"/>
                  </a:cubicBezTo>
                  <a:cubicBezTo>
                    <a:pt x="70974" y="3554"/>
                    <a:pt x="71400" y="3828"/>
                    <a:pt x="72008" y="4527"/>
                  </a:cubicBezTo>
                  <a:cubicBezTo>
                    <a:pt x="72160" y="4679"/>
                    <a:pt x="72312" y="4861"/>
                    <a:pt x="72494" y="5044"/>
                  </a:cubicBezTo>
                  <a:cubicBezTo>
                    <a:pt x="72646" y="5196"/>
                    <a:pt x="72920" y="5469"/>
                    <a:pt x="73163" y="5743"/>
                  </a:cubicBezTo>
                  <a:cubicBezTo>
                    <a:pt x="73649" y="6320"/>
                    <a:pt x="74257" y="6989"/>
                    <a:pt x="74926" y="7840"/>
                  </a:cubicBezTo>
                  <a:cubicBezTo>
                    <a:pt x="75990" y="9208"/>
                    <a:pt x="77449" y="11396"/>
                    <a:pt x="77874" y="11852"/>
                  </a:cubicBezTo>
                  <a:cubicBezTo>
                    <a:pt x="77950" y="11935"/>
                    <a:pt x="77992" y="11971"/>
                    <a:pt x="78008" y="11971"/>
                  </a:cubicBezTo>
                  <a:cubicBezTo>
                    <a:pt x="78112" y="11971"/>
                    <a:pt x="77153" y="10487"/>
                    <a:pt x="77275" y="10487"/>
                  </a:cubicBezTo>
                  <a:lnTo>
                    <a:pt x="77275" y="10487"/>
                  </a:lnTo>
                  <a:cubicBezTo>
                    <a:pt x="77294" y="10487"/>
                    <a:pt x="77339" y="10523"/>
                    <a:pt x="77418" y="10606"/>
                  </a:cubicBezTo>
                  <a:cubicBezTo>
                    <a:pt x="76446" y="9299"/>
                    <a:pt x="75534" y="8022"/>
                    <a:pt x="74591" y="6715"/>
                  </a:cubicBezTo>
                  <a:cubicBezTo>
                    <a:pt x="74135" y="6077"/>
                    <a:pt x="73649" y="5439"/>
                    <a:pt x="73193" y="4800"/>
                  </a:cubicBezTo>
                  <a:cubicBezTo>
                    <a:pt x="72889" y="4375"/>
                    <a:pt x="72494" y="3615"/>
                    <a:pt x="72008" y="2886"/>
                  </a:cubicBezTo>
                  <a:cubicBezTo>
                    <a:pt x="71795" y="2490"/>
                    <a:pt x="71521" y="2126"/>
                    <a:pt x="71126" y="1700"/>
                  </a:cubicBezTo>
                  <a:cubicBezTo>
                    <a:pt x="71066" y="1579"/>
                    <a:pt x="70974" y="1518"/>
                    <a:pt x="70883" y="1396"/>
                  </a:cubicBezTo>
                  <a:lnTo>
                    <a:pt x="70518" y="1062"/>
                  </a:lnTo>
                  <a:cubicBezTo>
                    <a:pt x="70427" y="940"/>
                    <a:pt x="70214" y="819"/>
                    <a:pt x="70062" y="727"/>
                  </a:cubicBezTo>
                  <a:cubicBezTo>
                    <a:pt x="69910" y="606"/>
                    <a:pt x="69728" y="484"/>
                    <a:pt x="69576" y="423"/>
                  </a:cubicBezTo>
                  <a:cubicBezTo>
                    <a:pt x="69081" y="154"/>
                    <a:pt x="68487" y="0"/>
                    <a:pt x="67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16"/>
          <p:cNvSpPr/>
          <p:nvPr/>
        </p:nvSpPr>
        <p:spPr>
          <a:xfrm>
            <a:off x="422722" y="4155685"/>
            <a:ext cx="518859" cy="518859"/>
          </a:xfrm>
          <a:custGeom>
            <a:avLst/>
            <a:gdLst/>
            <a:ahLst/>
            <a:cxnLst/>
            <a:rect l="l" t="t" r="r" b="b"/>
            <a:pathLst>
              <a:path w="19736" h="19736" extrusionOk="0">
                <a:moveTo>
                  <a:pt x="10021" y="1"/>
                </a:moveTo>
                <a:lnTo>
                  <a:pt x="9483" y="8766"/>
                </a:lnTo>
                <a:lnTo>
                  <a:pt x="6305" y="6203"/>
                </a:lnTo>
                <a:lnTo>
                  <a:pt x="8791" y="9458"/>
                </a:lnTo>
                <a:lnTo>
                  <a:pt x="0" y="9715"/>
                </a:lnTo>
                <a:lnTo>
                  <a:pt x="8740" y="10253"/>
                </a:lnTo>
                <a:lnTo>
                  <a:pt x="6177" y="13431"/>
                </a:lnTo>
                <a:lnTo>
                  <a:pt x="9432" y="10970"/>
                </a:lnTo>
                <a:lnTo>
                  <a:pt x="9688" y="19736"/>
                </a:lnTo>
                <a:lnTo>
                  <a:pt x="10252" y="10996"/>
                </a:lnTo>
                <a:lnTo>
                  <a:pt x="13430" y="13559"/>
                </a:lnTo>
                <a:lnTo>
                  <a:pt x="10970" y="10304"/>
                </a:lnTo>
                <a:lnTo>
                  <a:pt x="19735" y="10048"/>
                </a:lnTo>
                <a:lnTo>
                  <a:pt x="10970" y="9484"/>
                </a:lnTo>
                <a:lnTo>
                  <a:pt x="13558" y="6331"/>
                </a:lnTo>
                <a:lnTo>
                  <a:pt x="10278" y="8792"/>
                </a:lnTo>
                <a:lnTo>
                  <a:pt x="100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16"/>
          <p:cNvGrpSpPr/>
          <p:nvPr/>
        </p:nvGrpSpPr>
        <p:grpSpPr>
          <a:xfrm>
            <a:off x="7984422" y="773497"/>
            <a:ext cx="715214" cy="847512"/>
            <a:chOff x="7984422" y="773497"/>
            <a:chExt cx="715214" cy="847512"/>
          </a:xfrm>
        </p:grpSpPr>
        <p:sp>
          <p:nvSpPr>
            <p:cNvPr id="597" name="Google Shape;597;p16"/>
            <p:cNvSpPr/>
            <p:nvPr/>
          </p:nvSpPr>
          <p:spPr>
            <a:xfrm>
              <a:off x="7984422" y="773497"/>
              <a:ext cx="518859" cy="518859"/>
            </a:xfrm>
            <a:custGeom>
              <a:avLst/>
              <a:gdLst/>
              <a:ahLst/>
              <a:cxnLst/>
              <a:rect l="l" t="t" r="r" b="b"/>
              <a:pathLst>
                <a:path w="19736" h="19736" extrusionOk="0">
                  <a:moveTo>
                    <a:pt x="10021" y="1"/>
                  </a:moveTo>
                  <a:lnTo>
                    <a:pt x="9483" y="8766"/>
                  </a:lnTo>
                  <a:lnTo>
                    <a:pt x="6305" y="6203"/>
                  </a:lnTo>
                  <a:lnTo>
                    <a:pt x="8791" y="9458"/>
                  </a:lnTo>
                  <a:lnTo>
                    <a:pt x="0" y="9715"/>
                  </a:lnTo>
                  <a:lnTo>
                    <a:pt x="8740" y="10253"/>
                  </a:lnTo>
                  <a:lnTo>
                    <a:pt x="6177" y="13431"/>
                  </a:lnTo>
                  <a:lnTo>
                    <a:pt x="9432" y="10970"/>
                  </a:lnTo>
                  <a:lnTo>
                    <a:pt x="9688" y="19736"/>
                  </a:lnTo>
                  <a:lnTo>
                    <a:pt x="10252" y="10996"/>
                  </a:lnTo>
                  <a:lnTo>
                    <a:pt x="13430" y="13559"/>
                  </a:lnTo>
                  <a:lnTo>
                    <a:pt x="10970" y="10304"/>
                  </a:lnTo>
                  <a:lnTo>
                    <a:pt x="19735" y="10048"/>
                  </a:lnTo>
                  <a:lnTo>
                    <a:pt x="10970" y="9484"/>
                  </a:lnTo>
                  <a:lnTo>
                    <a:pt x="13558" y="6331"/>
                  </a:lnTo>
                  <a:lnTo>
                    <a:pt x="10278" y="8792"/>
                  </a:lnTo>
                  <a:lnTo>
                    <a:pt x="10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8" name="Google Shape;598;p16"/>
            <p:cNvGrpSpPr/>
            <p:nvPr/>
          </p:nvGrpSpPr>
          <p:grpSpPr>
            <a:xfrm>
              <a:off x="8415257" y="1001958"/>
              <a:ext cx="284379" cy="619051"/>
              <a:chOff x="6608475" y="1223775"/>
              <a:chExt cx="270425" cy="588675"/>
            </a:xfrm>
          </p:grpSpPr>
          <p:sp>
            <p:nvSpPr>
              <p:cNvPr id="599" name="Google Shape;599;p16"/>
              <p:cNvSpPr/>
              <p:nvPr/>
            </p:nvSpPr>
            <p:spPr>
              <a:xfrm>
                <a:off x="6608475" y="1223775"/>
                <a:ext cx="27042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9" extrusionOk="0">
                    <a:moveTo>
                      <a:pt x="2861" y="1"/>
                    </a:moveTo>
                    <a:cubicBezTo>
                      <a:pt x="1365" y="1"/>
                      <a:pt x="74" y="1174"/>
                      <a:pt x="52" y="2684"/>
                    </a:cubicBezTo>
                    <a:cubicBezTo>
                      <a:pt x="0" y="4401"/>
                      <a:pt x="1000" y="6323"/>
                      <a:pt x="5408" y="9578"/>
                    </a:cubicBezTo>
                    <a:cubicBezTo>
                      <a:pt x="9817" y="6323"/>
                      <a:pt x="10816" y="4401"/>
                      <a:pt x="10739" y="2684"/>
                    </a:cubicBezTo>
                    <a:cubicBezTo>
                      <a:pt x="10717" y="1193"/>
                      <a:pt x="9402" y="2"/>
                      <a:pt x="7932" y="2"/>
                    </a:cubicBezTo>
                    <a:cubicBezTo>
                      <a:pt x="7734" y="2"/>
                      <a:pt x="7532" y="23"/>
                      <a:pt x="7331" y="69"/>
                    </a:cubicBezTo>
                    <a:cubicBezTo>
                      <a:pt x="5716" y="428"/>
                      <a:pt x="5408" y="1966"/>
                      <a:pt x="5408" y="1966"/>
                    </a:cubicBezTo>
                    <a:cubicBezTo>
                      <a:pt x="5408" y="1966"/>
                      <a:pt x="5101" y="454"/>
                      <a:pt x="3486" y="69"/>
                    </a:cubicBezTo>
                    <a:cubicBezTo>
                      <a:pt x="3276" y="23"/>
                      <a:pt x="3066" y="1"/>
                      <a:pt x="2861" y="1"/>
                    </a:cubicBezTo>
                    <a:close/>
                  </a:path>
                </a:pathLst>
              </a:custGeom>
              <a:solidFill>
                <a:srgbClr val="FFCFC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6608475" y="1573000"/>
                <a:ext cx="2704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8" extrusionOk="0">
                    <a:moveTo>
                      <a:pt x="2861" y="0"/>
                    </a:moveTo>
                    <a:cubicBezTo>
                      <a:pt x="1365" y="0"/>
                      <a:pt x="74" y="1173"/>
                      <a:pt x="52" y="2683"/>
                    </a:cubicBezTo>
                    <a:cubicBezTo>
                      <a:pt x="0" y="4400"/>
                      <a:pt x="1000" y="6322"/>
                      <a:pt x="5408" y="9577"/>
                    </a:cubicBezTo>
                    <a:cubicBezTo>
                      <a:pt x="9817" y="6271"/>
                      <a:pt x="10816" y="4400"/>
                      <a:pt x="10739" y="2683"/>
                    </a:cubicBezTo>
                    <a:cubicBezTo>
                      <a:pt x="10717" y="1193"/>
                      <a:pt x="9402" y="1"/>
                      <a:pt x="7932" y="1"/>
                    </a:cubicBezTo>
                    <a:cubicBezTo>
                      <a:pt x="7734" y="1"/>
                      <a:pt x="7532" y="23"/>
                      <a:pt x="7331" y="69"/>
                    </a:cubicBezTo>
                    <a:cubicBezTo>
                      <a:pt x="5716" y="402"/>
                      <a:pt x="5408" y="1965"/>
                      <a:pt x="5408" y="1965"/>
                    </a:cubicBezTo>
                    <a:cubicBezTo>
                      <a:pt x="5408" y="1965"/>
                      <a:pt x="5101" y="453"/>
                      <a:pt x="3486" y="69"/>
                    </a:cubicBezTo>
                    <a:cubicBezTo>
                      <a:pt x="3276" y="22"/>
                      <a:pt x="3066" y="0"/>
                      <a:pt x="2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035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16"/>
          <p:cNvGrpSpPr/>
          <p:nvPr/>
        </p:nvGrpSpPr>
        <p:grpSpPr>
          <a:xfrm>
            <a:off x="107156" y="1419193"/>
            <a:ext cx="8609884" cy="3255363"/>
            <a:chOff x="2980575" y="1004850"/>
            <a:chExt cx="1041825" cy="945150"/>
          </a:xfrm>
        </p:grpSpPr>
        <p:sp>
          <p:nvSpPr>
            <p:cNvPr id="580" name="Google Shape;580;p16"/>
            <p:cNvSpPr/>
            <p:nvPr/>
          </p:nvSpPr>
          <p:spPr>
            <a:xfrm>
              <a:off x="3422075" y="1399725"/>
              <a:ext cx="600325" cy="550275"/>
            </a:xfrm>
            <a:custGeom>
              <a:avLst/>
              <a:gdLst/>
              <a:ahLst/>
              <a:cxnLst/>
              <a:rect l="l" t="t" r="r" b="b"/>
              <a:pathLst>
                <a:path w="24013" h="22011" extrusionOk="0">
                  <a:moveTo>
                    <a:pt x="16570" y="0"/>
                  </a:moveTo>
                  <a:cubicBezTo>
                    <a:pt x="14876" y="0"/>
                    <a:pt x="13188" y="639"/>
                    <a:pt x="11794" y="1927"/>
                  </a:cubicBezTo>
                  <a:cubicBezTo>
                    <a:pt x="8754" y="4784"/>
                    <a:pt x="5654" y="7611"/>
                    <a:pt x="2614" y="10437"/>
                  </a:cubicBezTo>
                  <a:cubicBezTo>
                    <a:pt x="0" y="12869"/>
                    <a:pt x="0" y="17611"/>
                    <a:pt x="2614" y="20073"/>
                  </a:cubicBezTo>
                  <a:cubicBezTo>
                    <a:pt x="4027" y="21365"/>
                    <a:pt x="5730" y="22011"/>
                    <a:pt x="7432" y="22011"/>
                  </a:cubicBezTo>
                  <a:cubicBezTo>
                    <a:pt x="9134" y="22011"/>
                    <a:pt x="10836" y="21365"/>
                    <a:pt x="12249" y="20073"/>
                  </a:cubicBezTo>
                  <a:cubicBezTo>
                    <a:pt x="15289" y="17216"/>
                    <a:pt x="18359" y="14389"/>
                    <a:pt x="21399" y="11532"/>
                  </a:cubicBezTo>
                  <a:cubicBezTo>
                    <a:pt x="24013" y="9100"/>
                    <a:pt x="24013" y="4358"/>
                    <a:pt x="21399" y="1927"/>
                  </a:cubicBezTo>
                  <a:cubicBezTo>
                    <a:pt x="19981" y="646"/>
                    <a:pt x="18273" y="0"/>
                    <a:pt x="16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111275" y="1064600"/>
              <a:ext cx="841975" cy="741975"/>
            </a:xfrm>
            <a:custGeom>
              <a:avLst/>
              <a:gdLst/>
              <a:ahLst/>
              <a:cxnLst/>
              <a:rect l="l" t="t" r="r" b="b"/>
              <a:pathLst>
                <a:path w="33679" h="29679" extrusionOk="0">
                  <a:moveTo>
                    <a:pt x="26227" y="1"/>
                  </a:moveTo>
                  <a:cubicBezTo>
                    <a:pt x="24529" y="1"/>
                    <a:pt x="22825" y="655"/>
                    <a:pt x="21368" y="1927"/>
                  </a:cubicBezTo>
                  <a:cubicBezTo>
                    <a:pt x="15137" y="7338"/>
                    <a:pt x="8936" y="12748"/>
                    <a:pt x="2705" y="18158"/>
                  </a:cubicBezTo>
                  <a:cubicBezTo>
                    <a:pt x="0" y="20469"/>
                    <a:pt x="122" y="25362"/>
                    <a:pt x="2705" y="27764"/>
                  </a:cubicBezTo>
                  <a:cubicBezTo>
                    <a:pt x="4132" y="29055"/>
                    <a:pt x="5789" y="29679"/>
                    <a:pt x="7448" y="29679"/>
                  </a:cubicBezTo>
                  <a:cubicBezTo>
                    <a:pt x="9147" y="29679"/>
                    <a:pt x="10849" y="29025"/>
                    <a:pt x="12310" y="27764"/>
                  </a:cubicBezTo>
                  <a:cubicBezTo>
                    <a:pt x="18542" y="22383"/>
                    <a:pt x="24742" y="16943"/>
                    <a:pt x="30973" y="11532"/>
                  </a:cubicBezTo>
                  <a:cubicBezTo>
                    <a:pt x="33679" y="9222"/>
                    <a:pt x="33557" y="4329"/>
                    <a:pt x="30973" y="1927"/>
                  </a:cubicBezTo>
                  <a:cubicBezTo>
                    <a:pt x="29557" y="632"/>
                    <a:pt x="27895" y="1"/>
                    <a:pt x="26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980575" y="1004850"/>
              <a:ext cx="636050" cy="551275"/>
            </a:xfrm>
            <a:custGeom>
              <a:avLst/>
              <a:gdLst/>
              <a:ahLst/>
              <a:cxnLst/>
              <a:rect l="l" t="t" r="r" b="b"/>
              <a:pathLst>
                <a:path w="25442" h="22051" extrusionOk="0">
                  <a:moveTo>
                    <a:pt x="18045" y="0"/>
                  </a:moveTo>
                  <a:cubicBezTo>
                    <a:pt x="16341" y="0"/>
                    <a:pt x="14625" y="671"/>
                    <a:pt x="13101" y="1916"/>
                  </a:cubicBezTo>
                  <a:cubicBezTo>
                    <a:pt x="9636" y="4773"/>
                    <a:pt x="6201" y="7661"/>
                    <a:pt x="2736" y="10518"/>
                  </a:cubicBezTo>
                  <a:cubicBezTo>
                    <a:pt x="0" y="12798"/>
                    <a:pt x="182" y="17813"/>
                    <a:pt x="2736" y="20123"/>
                  </a:cubicBezTo>
                  <a:cubicBezTo>
                    <a:pt x="4171" y="21440"/>
                    <a:pt x="5793" y="22051"/>
                    <a:pt x="7417" y="22051"/>
                  </a:cubicBezTo>
                  <a:cubicBezTo>
                    <a:pt x="9129" y="22051"/>
                    <a:pt x="10843" y="21371"/>
                    <a:pt x="12341" y="20123"/>
                  </a:cubicBezTo>
                  <a:cubicBezTo>
                    <a:pt x="15806" y="17266"/>
                    <a:pt x="19271" y="14378"/>
                    <a:pt x="22706" y="11551"/>
                  </a:cubicBezTo>
                  <a:cubicBezTo>
                    <a:pt x="25441" y="9241"/>
                    <a:pt x="25259" y="4226"/>
                    <a:pt x="22706" y="1916"/>
                  </a:cubicBezTo>
                  <a:cubicBezTo>
                    <a:pt x="21281" y="610"/>
                    <a:pt x="19669" y="0"/>
                    <a:pt x="18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Google Shape;576;p16"/>
          <p:cNvSpPr/>
          <p:nvPr/>
        </p:nvSpPr>
        <p:spPr>
          <a:xfrm flipH="1">
            <a:off x="720378" y="3725867"/>
            <a:ext cx="913634" cy="806958"/>
          </a:xfrm>
          <a:custGeom>
            <a:avLst/>
            <a:gdLst/>
            <a:ahLst/>
            <a:cxnLst/>
            <a:rect l="l" t="t" r="r" b="b"/>
            <a:pathLst>
              <a:path w="75899" h="67037" extrusionOk="0">
                <a:moveTo>
                  <a:pt x="28771" y="0"/>
                </a:moveTo>
                <a:cubicBezTo>
                  <a:pt x="24863" y="0"/>
                  <a:pt x="21092" y="1839"/>
                  <a:pt x="17965" y="4219"/>
                </a:cubicBezTo>
                <a:cubicBezTo>
                  <a:pt x="13983" y="7259"/>
                  <a:pt x="11126" y="11453"/>
                  <a:pt x="8329" y="15587"/>
                </a:cubicBezTo>
                <a:cubicBezTo>
                  <a:pt x="5837" y="19204"/>
                  <a:pt x="3344" y="22912"/>
                  <a:pt x="2159" y="27137"/>
                </a:cubicBezTo>
                <a:cubicBezTo>
                  <a:pt x="1" y="34828"/>
                  <a:pt x="2463" y="43034"/>
                  <a:pt x="5624" y="50329"/>
                </a:cubicBezTo>
                <a:cubicBezTo>
                  <a:pt x="7964" y="55800"/>
                  <a:pt x="11004" y="61363"/>
                  <a:pt x="16141" y="64463"/>
                </a:cubicBezTo>
                <a:cubicBezTo>
                  <a:pt x="19294" y="66335"/>
                  <a:pt x="22379" y="67036"/>
                  <a:pt x="25442" y="67036"/>
                </a:cubicBezTo>
                <a:cubicBezTo>
                  <a:pt x="30883" y="67036"/>
                  <a:pt x="36252" y="64824"/>
                  <a:pt x="41795" y="63035"/>
                </a:cubicBezTo>
                <a:cubicBezTo>
                  <a:pt x="44135" y="62275"/>
                  <a:pt x="46628" y="61484"/>
                  <a:pt x="48330" y="59661"/>
                </a:cubicBezTo>
                <a:cubicBezTo>
                  <a:pt x="49455" y="58414"/>
                  <a:pt x="50154" y="56804"/>
                  <a:pt x="51400" y="55679"/>
                </a:cubicBezTo>
                <a:cubicBezTo>
                  <a:pt x="52105" y="55009"/>
                  <a:pt x="53149" y="54563"/>
                  <a:pt x="54108" y="54563"/>
                </a:cubicBezTo>
                <a:cubicBezTo>
                  <a:pt x="54802" y="54563"/>
                  <a:pt x="55452" y="54796"/>
                  <a:pt x="55898" y="55345"/>
                </a:cubicBezTo>
                <a:cubicBezTo>
                  <a:pt x="56749" y="56408"/>
                  <a:pt x="56415" y="57989"/>
                  <a:pt x="56050" y="59296"/>
                </a:cubicBezTo>
                <a:cubicBezTo>
                  <a:pt x="55290" y="61880"/>
                  <a:pt x="53771" y="64706"/>
                  <a:pt x="57631" y="65284"/>
                </a:cubicBezTo>
                <a:cubicBezTo>
                  <a:pt x="57822" y="65312"/>
                  <a:pt x="58013" y="65326"/>
                  <a:pt x="58203" y="65326"/>
                </a:cubicBezTo>
                <a:cubicBezTo>
                  <a:pt x="60237" y="65326"/>
                  <a:pt x="62127" y="63769"/>
                  <a:pt x="63406" y="62518"/>
                </a:cubicBezTo>
                <a:cubicBezTo>
                  <a:pt x="65929" y="60086"/>
                  <a:pt x="67601" y="56955"/>
                  <a:pt x="69181" y="53855"/>
                </a:cubicBezTo>
                <a:cubicBezTo>
                  <a:pt x="71431" y="49448"/>
                  <a:pt x="73467" y="44888"/>
                  <a:pt x="74379" y="40025"/>
                </a:cubicBezTo>
                <a:cubicBezTo>
                  <a:pt x="75899" y="32031"/>
                  <a:pt x="74835" y="24979"/>
                  <a:pt x="69911" y="18323"/>
                </a:cubicBezTo>
                <a:cubicBezTo>
                  <a:pt x="66750" y="14067"/>
                  <a:pt x="62616" y="10572"/>
                  <a:pt x="58239" y="7563"/>
                </a:cubicBezTo>
                <a:cubicBezTo>
                  <a:pt x="55686" y="5830"/>
                  <a:pt x="52920" y="4189"/>
                  <a:pt x="49880" y="3702"/>
                </a:cubicBezTo>
                <a:cubicBezTo>
                  <a:pt x="49077" y="3580"/>
                  <a:pt x="48267" y="3540"/>
                  <a:pt x="47453" y="3540"/>
                </a:cubicBezTo>
                <a:cubicBezTo>
                  <a:pt x="45953" y="3540"/>
                  <a:pt x="44440" y="3675"/>
                  <a:pt x="42939" y="3675"/>
                </a:cubicBezTo>
                <a:cubicBezTo>
                  <a:pt x="42014" y="3675"/>
                  <a:pt x="41094" y="3624"/>
                  <a:pt x="40184" y="3459"/>
                </a:cubicBezTo>
                <a:cubicBezTo>
                  <a:pt x="37600" y="3003"/>
                  <a:pt x="35260" y="1605"/>
                  <a:pt x="32798" y="693"/>
                </a:cubicBezTo>
                <a:cubicBezTo>
                  <a:pt x="31453" y="214"/>
                  <a:pt x="30104" y="0"/>
                  <a:pt x="287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6"/>
          <p:cNvSpPr txBox="1">
            <a:spLocks noGrp="1"/>
          </p:cNvSpPr>
          <p:nvPr>
            <p:ph type="title"/>
          </p:nvPr>
        </p:nvSpPr>
        <p:spPr>
          <a:xfrm>
            <a:off x="1564100" y="953856"/>
            <a:ext cx="6015900" cy="848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iCiel Cadena" panose="02000503000000020004" pitchFamily="2" charset="0"/>
              </a:rPr>
              <a:t>III. </a:t>
            </a:r>
            <a:r>
              <a:rPr lang="en-US" sz="3600" dirty="0" err="1">
                <a:latin typeface="iCiel Cadena" panose="02000503000000020004" pitchFamily="2" charset="0"/>
              </a:rPr>
              <a:t>Tác</a:t>
            </a:r>
            <a:r>
              <a:rPr lang="en-US" sz="3600" dirty="0">
                <a:latin typeface="iCiel Cadena" panose="02000503000000020004" pitchFamily="2" charset="0"/>
              </a:rPr>
              <a:t> </a:t>
            </a:r>
            <a:r>
              <a:rPr lang="en-US" sz="3600" dirty="0" err="1">
                <a:latin typeface="iCiel Cadena" panose="02000503000000020004" pitchFamily="2" charset="0"/>
              </a:rPr>
              <a:t>phẩm</a:t>
            </a:r>
            <a:r>
              <a:rPr lang="en-US" sz="3600" dirty="0">
                <a:latin typeface="iCiel Cadena" panose="02000503000000020004" pitchFamily="2" charset="0"/>
              </a:rPr>
              <a:t> </a:t>
            </a:r>
            <a:r>
              <a:rPr lang="en-US" sz="3600" dirty="0" err="1">
                <a:latin typeface="iCiel Cadena" panose="02000503000000020004" pitchFamily="2" charset="0"/>
              </a:rPr>
              <a:t>liên</a:t>
            </a:r>
            <a:r>
              <a:rPr lang="en-US" sz="3600" dirty="0">
                <a:latin typeface="iCiel Cadena" panose="02000503000000020004" pitchFamily="2" charset="0"/>
              </a:rPr>
              <a:t> </a:t>
            </a:r>
            <a:r>
              <a:rPr lang="en-US" sz="3600" dirty="0" err="1">
                <a:latin typeface="iCiel Cadena" panose="02000503000000020004" pitchFamily="2" charset="0"/>
              </a:rPr>
              <a:t>quan</a:t>
            </a:r>
            <a:endParaRPr sz="3600" dirty="0">
              <a:latin typeface="iCiel Cadena" panose="02000503000000020004" pitchFamily="2" charset="0"/>
            </a:endParaRPr>
          </a:p>
        </p:txBody>
      </p:sp>
      <p:sp>
        <p:nvSpPr>
          <p:cNvPr id="578" name="Google Shape;578;p16"/>
          <p:cNvSpPr txBox="1">
            <a:spLocks noGrp="1"/>
          </p:cNvSpPr>
          <p:nvPr>
            <p:ph type="body" idx="1"/>
          </p:nvPr>
        </p:nvSpPr>
        <p:spPr>
          <a:xfrm>
            <a:off x="615819" y="1665519"/>
            <a:ext cx="7512268" cy="2319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lnSpc>
                <a:spcPct val="150000"/>
              </a:lnSpc>
              <a:buClr>
                <a:schemeClr val="dk1"/>
              </a:buClr>
              <a:buSzPts val="1200"/>
              <a:buNone/>
            </a:pPr>
            <a:r>
              <a:rPr lang="en-US" sz="1600" dirty="0" err="1">
                <a:latin typeface="iCiel Cadena" panose="02000503000000020004" pitchFamily="2" charset="0"/>
              </a:rPr>
              <a:t>Một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số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tác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phẩm</a:t>
            </a:r>
            <a:r>
              <a:rPr lang="en-US" sz="1600" dirty="0">
                <a:latin typeface="iCiel Cadena" panose="02000503000000020004" pitchFamily="2" charset="0"/>
              </a:rPr>
              <a:t>:</a:t>
            </a:r>
          </a:p>
          <a:p>
            <a:pPr marL="323850" indent="-171450">
              <a:lnSpc>
                <a:spcPct val="150000"/>
              </a:lnSpc>
              <a:buClr>
                <a:schemeClr val="dk1"/>
              </a:buClr>
              <a:buSzPts val="1200"/>
            </a:pPr>
            <a:r>
              <a:rPr lang="en-US" sz="1400" dirty="0">
                <a:latin typeface="iCiel Cadena" panose="02000503000000020004" pitchFamily="2" charset="0"/>
              </a:rPr>
              <a:t>"</a:t>
            </a:r>
            <a:r>
              <a:rPr lang="en-US" sz="1400" dirty="0" err="1">
                <a:latin typeface="iCiel Cadena" panose="02000503000000020004" pitchFamily="2" charset="0"/>
              </a:rPr>
              <a:t>Một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hệ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thống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cải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thiện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lối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sống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nhận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biết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vị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trí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để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tiết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kiệm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năng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lượng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trong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nhà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thông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minh</a:t>
            </a:r>
            <a:r>
              <a:rPr lang="en-US" sz="1400" dirty="0">
                <a:latin typeface="iCiel Cadena" panose="02000503000000020004" pitchFamily="2" charset="0"/>
              </a:rPr>
              <a:t>” - J. Wang, C. </a:t>
            </a:r>
            <a:r>
              <a:rPr lang="en-US" sz="1400" dirty="0" err="1">
                <a:latin typeface="iCiel Cadena" panose="02000503000000020004" pitchFamily="2" charset="0"/>
              </a:rPr>
              <a:t>Zixue</a:t>
            </a:r>
            <a:r>
              <a:rPr lang="en-US" sz="1400" dirty="0">
                <a:latin typeface="iCiel Cadena" panose="02000503000000020004" pitchFamily="2" charset="0"/>
              </a:rPr>
              <a:t>, L. Jing, O. </a:t>
            </a:r>
            <a:r>
              <a:rPr lang="en-US" sz="1400" dirty="0" err="1">
                <a:latin typeface="iCiel Cadena" panose="02000503000000020004" pitchFamily="2" charset="0"/>
              </a:rPr>
              <a:t>Yota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và</a:t>
            </a:r>
            <a:r>
              <a:rPr lang="en-US" sz="1400" dirty="0">
                <a:latin typeface="iCiel Cadena" panose="02000503000000020004" pitchFamily="2" charset="0"/>
              </a:rPr>
              <a:t> Y. Zhou</a:t>
            </a:r>
          </a:p>
          <a:p>
            <a:pPr marL="323850" indent="-171450">
              <a:lnSpc>
                <a:spcPct val="150000"/>
              </a:lnSpc>
              <a:buClr>
                <a:schemeClr val="dk1"/>
              </a:buClr>
              <a:buSzPts val="1200"/>
            </a:pPr>
            <a:r>
              <a:rPr lang="en-US" sz="1400" dirty="0">
                <a:latin typeface="iCiel Cadena" panose="02000503000000020004" pitchFamily="2" charset="0"/>
              </a:rPr>
              <a:t>"</a:t>
            </a:r>
            <a:r>
              <a:rPr lang="en-US" sz="1400" dirty="0" err="1">
                <a:latin typeface="iCiel Cadena" panose="02000503000000020004" pitchFamily="2" charset="0"/>
              </a:rPr>
              <a:t>Việc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sử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dụng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các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công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nghệ</a:t>
            </a:r>
            <a:r>
              <a:rPr lang="en-US" sz="1400" dirty="0">
                <a:latin typeface="iCiel Cadena" panose="02000503000000020004" pitchFamily="2" charset="0"/>
              </a:rPr>
              <a:t> NFC </a:t>
            </a:r>
            <a:r>
              <a:rPr lang="en-US" sz="1400" dirty="0" err="1">
                <a:latin typeface="iCiel Cadena" panose="02000503000000020004" pitchFamily="2" charset="0"/>
              </a:rPr>
              <a:t>và</a:t>
            </a:r>
            <a:r>
              <a:rPr lang="en-US" sz="1400" dirty="0">
                <a:latin typeface="iCiel Cadena" panose="02000503000000020004" pitchFamily="2" charset="0"/>
              </a:rPr>
              <a:t> Android </a:t>
            </a:r>
            <a:r>
              <a:rPr lang="en-US" sz="1400" dirty="0" err="1">
                <a:latin typeface="iCiel Cadena" panose="02000503000000020004" pitchFamily="2" charset="0"/>
              </a:rPr>
              <a:t>để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kích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hoạt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một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ngôi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nhà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thông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minh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dựa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trên</a:t>
            </a:r>
            <a:r>
              <a:rPr lang="en-US" sz="1400" dirty="0">
                <a:latin typeface="iCiel Cadena" panose="02000503000000020004" pitchFamily="2" charset="0"/>
              </a:rPr>
              <a:t> KNX," - G. De Luca, P. Lillo, L. </a:t>
            </a:r>
            <a:r>
              <a:rPr lang="en-US" sz="1400" dirty="0" err="1">
                <a:latin typeface="iCiel Cadena" panose="02000503000000020004" pitchFamily="2" charset="0"/>
              </a:rPr>
              <a:t>Mainetti</a:t>
            </a:r>
            <a:r>
              <a:rPr lang="en-US" sz="1400" dirty="0">
                <a:latin typeface="iCiel Cadena" panose="02000503000000020004" pitchFamily="2" charset="0"/>
              </a:rPr>
              <a:t>, V. </a:t>
            </a:r>
            <a:r>
              <a:rPr lang="en-US" sz="1400" dirty="0" err="1">
                <a:latin typeface="iCiel Cadena" panose="02000503000000020004" pitchFamily="2" charset="0"/>
              </a:rPr>
              <a:t>Mighali</a:t>
            </a:r>
            <a:r>
              <a:rPr lang="en-US" sz="1400" dirty="0">
                <a:latin typeface="iCiel Cadena" panose="02000503000000020004" pitchFamily="2" charset="0"/>
              </a:rPr>
              <a:t>, L. </a:t>
            </a:r>
            <a:r>
              <a:rPr lang="en-US" sz="1400" dirty="0" err="1">
                <a:latin typeface="iCiel Cadena" panose="02000503000000020004" pitchFamily="2" charset="0"/>
              </a:rPr>
              <a:t>Patrono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và</a:t>
            </a:r>
            <a:r>
              <a:rPr lang="en-US" sz="1400" dirty="0">
                <a:latin typeface="iCiel Cadena" panose="02000503000000020004" pitchFamily="2" charset="0"/>
              </a:rPr>
              <a:t> I. </a:t>
            </a:r>
            <a:r>
              <a:rPr lang="en-US" sz="1400" dirty="0" err="1">
                <a:latin typeface="iCiel Cadena" panose="02000503000000020004" pitchFamily="2" charset="0"/>
              </a:rPr>
              <a:t>Sergi</a:t>
            </a:r>
            <a:endParaRPr lang="en-US" sz="1400" dirty="0">
              <a:latin typeface="iCiel Cadena" panose="02000503000000020004" pitchFamily="2" charset="0"/>
            </a:endParaRPr>
          </a:p>
          <a:p>
            <a:pPr marL="323850" indent="-171450">
              <a:lnSpc>
                <a:spcPct val="150000"/>
              </a:lnSpc>
              <a:buClr>
                <a:schemeClr val="dk1"/>
              </a:buClr>
              <a:buSzPts val="1200"/>
            </a:pPr>
            <a:r>
              <a:rPr lang="en-US" sz="1400" dirty="0">
                <a:latin typeface="iCiel Cadena" panose="02000503000000020004" pitchFamily="2" charset="0"/>
              </a:rPr>
              <a:t>“Poster abstract: A location aware personalized smart control system“ - K.P. Subbu </a:t>
            </a:r>
            <a:r>
              <a:rPr lang="en-US" sz="1400" dirty="0" err="1">
                <a:latin typeface="iCiel Cadena" panose="02000503000000020004" pitchFamily="2" charset="0"/>
              </a:rPr>
              <a:t>và</a:t>
            </a:r>
            <a:r>
              <a:rPr lang="en-US" sz="1400" dirty="0">
                <a:latin typeface="iCiel Cadena" panose="02000503000000020004" pitchFamily="2" charset="0"/>
              </a:rPr>
              <a:t> N. Thomas</a:t>
            </a:r>
            <a:endParaRPr sz="1400" dirty="0">
              <a:latin typeface="iCiel Cadena" panose="02000503000000020004" pitchFamily="2" charset="0"/>
            </a:endParaRPr>
          </a:p>
        </p:txBody>
      </p:sp>
      <p:grpSp>
        <p:nvGrpSpPr>
          <p:cNvPr id="583" name="Google Shape;583;p16"/>
          <p:cNvGrpSpPr/>
          <p:nvPr/>
        </p:nvGrpSpPr>
        <p:grpSpPr>
          <a:xfrm>
            <a:off x="8057597" y="3167269"/>
            <a:ext cx="397646" cy="458063"/>
            <a:chOff x="3150425" y="3024575"/>
            <a:chExt cx="130350" cy="150150"/>
          </a:xfrm>
        </p:grpSpPr>
        <p:sp>
          <p:nvSpPr>
            <p:cNvPr id="584" name="Google Shape;584;p16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6"/>
          <p:cNvGrpSpPr/>
          <p:nvPr/>
        </p:nvGrpSpPr>
        <p:grpSpPr>
          <a:xfrm rot="-3600190" flipH="1">
            <a:off x="342635" y="722606"/>
            <a:ext cx="1451061" cy="1055268"/>
            <a:chOff x="1106103" y="1289809"/>
            <a:chExt cx="2099742" cy="1527014"/>
          </a:xfrm>
        </p:grpSpPr>
        <p:sp>
          <p:nvSpPr>
            <p:cNvPr id="593" name="Google Shape;593;p16"/>
            <p:cNvSpPr/>
            <p:nvPr/>
          </p:nvSpPr>
          <p:spPr>
            <a:xfrm rot="-1494576">
              <a:off x="1110773" y="1680285"/>
              <a:ext cx="1954407" cy="453838"/>
            </a:xfrm>
            <a:custGeom>
              <a:avLst/>
              <a:gdLst/>
              <a:ahLst/>
              <a:cxnLst/>
              <a:rect l="l" t="t" r="r" b="b"/>
              <a:pathLst>
                <a:path w="78174" h="18153" extrusionOk="0">
                  <a:moveTo>
                    <a:pt x="67973" y="0"/>
                  </a:moveTo>
                  <a:cubicBezTo>
                    <a:pt x="67765" y="0"/>
                    <a:pt x="67558" y="19"/>
                    <a:pt x="67357" y="59"/>
                  </a:cubicBezTo>
                  <a:cubicBezTo>
                    <a:pt x="67175" y="90"/>
                    <a:pt x="66993" y="120"/>
                    <a:pt x="66780" y="211"/>
                  </a:cubicBezTo>
                  <a:cubicBezTo>
                    <a:pt x="66598" y="272"/>
                    <a:pt x="66415" y="363"/>
                    <a:pt x="66263" y="424"/>
                  </a:cubicBezTo>
                  <a:cubicBezTo>
                    <a:pt x="66111" y="515"/>
                    <a:pt x="65959" y="637"/>
                    <a:pt x="65807" y="698"/>
                  </a:cubicBezTo>
                  <a:cubicBezTo>
                    <a:pt x="65655" y="789"/>
                    <a:pt x="65564" y="850"/>
                    <a:pt x="65503" y="941"/>
                  </a:cubicBezTo>
                  <a:cubicBezTo>
                    <a:pt x="63953" y="2066"/>
                    <a:pt x="62828" y="3312"/>
                    <a:pt x="61765" y="4436"/>
                  </a:cubicBezTo>
                  <a:lnTo>
                    <a:pt x="61005" y="5196"/>
                  </a:lnTo>
                  <a:lnTo>
                    <a:pt x="60184" y="5987"/>
                  </a:lnTo>
                  <a:lnTo>
                    <a:pt x="58421" y="7567"/>
                  </a:lnTo>
                  <a:cubicBezTo>
                    <a:pt x="57266" y="8631"/>
                    <a:pt x="56111" y="9695"/>
                    <a:pt x="54926" y="10819"/>
                  </a:cubicBezTo>
                  <a:cubicBezTo>
                    <a:pt x="54409" y="11306"/>
                    <a:pt x="53862" y="11731"/>
                    <a:pt x="53497" y="11914"/>
                  </a:cubicBezTo>
                  <a:cubicBezTo>
                    <a:pt x="53315" y="11975"/>
                    <a:pt x="53193" y="12035"/>
                    <a:pt x="53102" y="12035"/>
                  </a:cubicBezTo>
                  <a:cubicBezTo>
                    <a:pt x="53041" y="12035"/>
                    <a:pt x="52950" y="12035"/>
                    <a:pt x="52859" y="11975"/>
                  </a:cubicBezTo>
                  <a:cubicBezTo>
                    <a:pt x="52616" y="11914"/>
                    <a:pt x="52190" y="11519"/>
                    <a:pt x="51825" y="10971"/>
                  </a:cubicBezTo>
                  <a:cubicBezTo>
                    <a:pt x="51400" y="10394"/>
                    <a:pt x="50974" y="9756"/>
                    <a:pt x="50609" y="9057"/>
                  </a:cubicBezTo>
                  <a:cubicBezTo>
                    <a:pt x="50305" y="8601"/>
                    <a:pt x="49819" y="7841"/>
                    <a:pt x="49120" y="6746"/>
                  </a:cubicBezTo>
                  <a:cubicBezTo>
                    <a:pt x="48786" y="6199"/>
                    <a:pt x="48360" y="5591"/>
                    <a:pt x="47904" y="4923"/>
                  </a:cubicBezTo>
                  <a:cubicBezTo>
                    <a:pt x="47783" y="4771"/>
                    <a:pt x="47631" y="4588"/>
                    <a:pt x="47539" y="4376"/>
                  </a:cubicBezTo>
                  <a:cubicBezTo>
                    <a:pt x="47418" y="4224"/>
                    <a:pt x="47296" y="4072"/>
                    <a:pt x="47144" y="3980"/>
                  </a:cubicBezTo>
                  <a:cubicBezTo>
                    <a:pt x="46992" y="3859"/>
                    <a:pt x="46871" y="3707"/>
                    <a:pt x="46719" y="3555"/>
                  </a:cubicBezTo>
                  <a:cubicBezTo>
                    <a:pt x="46145" y="3096"/>
                    <a:pt x="45408" y="2853"/>
                    <a:pt x="44637" y="2853"/>
                  </a:cubicBezTo>
                  <a:cubicBezTo>
                    <a:pt x="44591" y="2853"/>
                    <a:pt x="44546" y="2854"/>
                    <a:pt x="44500" y="2856"/>
                  </a:cubicBezTo>
                  <a:cubicBezTo>
                    <a:pt x="44074" y="2917"/>
                    <a:pt x="43649" y="2977"/>
                    <a:pt x="43284" y="3129"/>
                  </a:cubicBezTo>
                  <a:cubicBezTo>
                    <a:pt x="43071" y="3160"/>
                    <a:pt x="42980" y="3251"/>
                    <a:pt x="42828" y="3312"/>
                  </a:cubicBezTo>
                  <a:cubicBezTo>
                    <a:pt x="42676" y="3403"/>
                    <a:pt x="42524" y="3433"/>
                    <a:pt x="42403" y="3525"/>
                  </a:cubicBezTo>
                  <a:cubicBezTo>
                    <a:pt x="41855" y="3828"/>
                    <a:pt x="41399" y="4132"/>
                    <a:pt x="40944" y="4467"/>
                  </a:cubicBezTo>
                  <a:cubicBezTo>
                    <a:pt x="40092" y="5135"/>
                    <a:pt x="39272" y="5895"/>
                    <a:pt x="38573" y="6716"/>
                  </a:cubicBezTo>
                  <a:cubicBezTo>
                    <a:pt x="37053" y="8297"/>
                    <a:pt x="35624" y="10060"/>
                    <a:pt x="34257" y="11823"/>
                  </a:cubicBezTo>
                  <a:cubicBezTo>
                    <a:pt x="33922" y="12248"/>
                    <a:pt x="33588" y="12704"/>
                    <a:pt x="33284" y="13099"/>
                  </a:cubicBezTo>
                  <a:cubicBezTo>
                    <a:pt x="32980" y="13464"/>
                    <a:pt x="32585" y="13798"/>
                    <a:pt x="32281" y="14072"/>
                  </a:cubicBezTo>
                  <a:cubicBezTo>
                    <a:pt x="31977" y="14345"/>
                    <a:pt x="31673" y="14497"/>
                    <a:pt x="31521" y="14528"/>
                  </a:cubicBezTo>
                  <a:cubicBezTo>
                    <a:pt x="31458" y="14540"/>
                    <a:pt x="31416" y="14548"/>
                    <a:pt x="31377" y="14548"/>
                  </a:cubicBezTo>
                  <a:cubicBezTo>
                    <a:pt x="31323" y="14548"/>
                    <a:pt x="31276" y="14533"/>
                    <a:pt x="31187" y="14497"/>
                  </a:cubicBezTo>
                  <a:cubicBezTo>
                    <a:pt x="30883" y="14376"/>
                    <a:pt x="30214" y="13464"/>
                    <a:pt x="29758" y="12674"/>
                  </a:cubicBezTo>
                  <a:cubicBezTo>
                    <a:pt x="29211" y="11792"/>
                    <a:pt x="28724" y="10880"/>
                    <a:pt x="28177" y="9999"/>
                  </a:cubicBezTo>
                  <a:cubicBezTo>
                    <a:pt x="27661" y="9148"/>
                    <a:pt x="27083" y="8297"/>
                    <a:pt x="26445" y="7537"/>
                  </a:cubicBezTo>
                  <a:cubicBezTo>
                    <a:pt x="26141" y="7172"/>
                    <a:pt x="25807" y="6777"/>
                    <a:pt x="25411" y="6443"/>
                  </a:cubicBezTo>
                  <a:cubicBezTo>
                    <a:pt x="25290" y="6351"/>
                    <a:pt x="25229" y="6260"/>
                    <a:pt x="25107" y="6169"/>
                  </a:cubicBezTo>
                  <a:cubicBezTo>
                    <a:pt x="24986" y="6108"/>
                    <a:pt x="24895" y="5987"/>
                    <a:pt x="24773" y="5895"/>
                  </a:cubicBezTo>
                  <a:cubicBezTo>
                    <a:pt x="24469" y="5683"/>
                    <a:pt x="24165" y="5500"/>
                    <a:pt x="23831" y="5379"/>
                  </a:cubicBezTo>
                  <a:cubicBezTo>
                    <a:pt x="23361" y="5186"/>
                    <a:pt x="22876" y="5069"/>
                    <a:pt x="22419" y="5069"/>
                  </a:cubicBezTo>
                  <a:cubicBezTo>
                    <a:pt x="22225" y="5069"/>
                    <a:pt x="22036" y="5090"/>
                    <a:pt x="21855" y="5135"/>
                  </a:cubicBezTo>
                  <a:cubicBezTo>
                    <a:pt x="21703" y="5196"/>
                    <a:pt x="21551" y="5227"/>
                    <a:pt x="21399" y="5287"/>
                  </a:cubicBezTo>
                  <a:cubicBezTo>
                    <a:pt x="21247" y="5379"/>
                    <a:pt x="21126" y="5409"/>
                    <a:pt x="20974" y="5500"/>
                  </a:cubicBezTo>
                  <a:cubicBezTo>
                    <a:pt x="20700" y="5652"/>
                    <a:pt x="20487" y="5835"/>
                    <a:pt x="20244" y="6017"/>
                  </a:cubicBezTo>
                  <a:cubicBezTo>
                    <a:pt x="19758" y="6503"/>
                    <a:pt x="19302" y="6929"/>
                    <a:pt x="18907" y="7263"/>
                  </a:cubicBezTo>
                  <a:lnTo>
                    <a:pt x="18420" y="7780"/>
                  </a:lnTo>
                  <a:cubicBezTo>
                    <a:pt x="16931" y="9209"/>
                    <a:pt x="15350" y="10759"/>
                    <a:pt x="13709" y="12035"/>
                  </a:cubicBezTo>
                  <a:cubicBezTo>
                    <a:pt x="12888" y="12643"/>
                    <a:pt x="12068" y="13190"/>
                    <a:pt x="11247" y="13616"/>
                  </a:cubicBezTo>
                  <a:cubicBezTo>
                    <a:pt x="10457" y="14072"/>
                    <a:pt x="9575" y="14467"/>
                    <a:pt x="8967" y="14649"/>
                  </a:cubicBezTo>
                  <a:cubicBezTo>
                    <a:pt x="8694" y="14771"/>
                    <a:pt x="8420" y="14801"/>
                    <a:pt x="8177" y="14801"/>
                  </a:cubicBezTo>
                  <a:cubicBezTo>
                    <a:pt x="8097" y="14810"/>
                    <a:pt x="8014" y="14814"/>
                    <a:pt x="7930" y="14814"/>
                  </a:cubicBezTo>
                  <a:cubicBezTo>
                    <a:pt x="7725" y="14814"/>
                    <a:pt x="7510" y="14792"/>
                    <a:pt x="7296" y="14771"/>
                  </a:cubicBezTo>
                  <a:cubicBezTo>
                    <a:pt x="6688" y="14649"/>
                    <a:pt x="6080" y="14376"/>
                    <a:pt x="5502" y="14011"/>
                  </a:cubicBezTo>
                  <a:lnTo>
                    <a:pt x="5502" y="14011"/>
                  </a:lnTo>
                  <a:cubicBezTo>
                    <a:pt x="5958" y="14467"/>
                    <a:pt x="6414" y="14801"/>
                    <a:pt x="6870" y="15014"/>
                  </a:cubicBezTo>
                  <a:cubicBezTo>
                    <a:pt x="6232" y="14801"/>
                    <a:pt x="5624" y="14376"/>
                    <a:pt x="5168" y="14011"/>
                  </a:cubicBezTo>
                  <a:cubicBezTo>
                    <a:pt x="4712" y="13616"/>
                    <a:pt x="4378" y="13251"/>
                    <a:pt x="4165" y="13008"/>
                  </a:cubicBezTo>
                  <a:cubicBezTo>
                    <a:pt x="3678" y="12400"/>
                    <a:pt x="3405" y="11944"/>
                    <a:pt x="3222" y="11762"/>
                  </a:cubicBezTo>
                  <a:cubicBezTo>
                    <a:pt x="3133" y="11619"/>
                    <a:pt x="3076" y="11560"/>
                    <a:pt x="3043" y="11560"/>
                  </a:cubicBezTo>
                  <a:cubicBezTo>
                    <a:pt x="3020" y="11560"/>
                    <a:pt x="3010" y="11590"/>
                    <a:pt x="3010" y="11640"/>
                  </a:cubicBezTo>
                  <a:cubicBezTo>
                    <a:pt x="3010" y="11914"/>
                    <a:pt x="3222" y="12674"/>
                    <a:pt x="3496" y="13282"/>
                  </a:cubicBezTo>
                  <a:cubicBezTo>
                    <a:pt x="3709" y="13707"/>
                    <a:pt x="3587" y="13707"/>
                    <a:pt x="3526" y="13737"/>
                  </a:cubicBezTo>
                  <a:cubicBezTo>
                    <a:pt x="3466" y="13768"/>
                    <a:pt x="3405" y="13889"/>
                    <a:pt x="3861" y="14497"/>
                  </a:cubicBezTo>
                  <a:cubicBezTo>
                    <a:pt x="3496" y="14072"/>
                    <a:pt x="3222" y="13737"/>
                    <a:pt x="3010" y="13403"/>
                  </a:cubicBezTo>
                  <a:cubicBezTo>
                    <a:pt x="2767" y="13038"/>
                    <a:pt x="2554" y="12674"/>
                    <a:pt x="2311" y="12187"/>
                  </a:cubicBezTo>
                  <a:cubicBezTo>
                    <a:pt x="2308" y="12185"/>
                    <a:pt x="2307" y="12184"/>
                    <a:pt x="2306" y="12184"/>
                  </a:cubicBezTo>
                  <a:lnTo>
                    <a:pt x="2306" y="12184"/>
                  </a:lnTo>
                  <a:cubicBezTo>
                    <a:pt x="2276" y="12184"/>
                    <a:pt x="2631" y="12970"/>
                    <a:pt x="3071" y="13585"/>
                  </a:cubicBezTo>
                  <a:cubicBezTo>
                    <a:pt x="3461" y="14132"/>
                    <a:pt x="3917" y="14566"/>
                    <a:pt x="3813" y="14566"/>
                  </a:cubicBezTo>
                  <a:cubicBezTo>
                    <a:pt x="3795" y="14566"/>
                    <a:pt x="3762" y="14554"/>
                    <a:pt x="3709" y="14528"/>
                  </a:cubicBezTo>
                  <a:cubicBezTo>
                    <a:pt x="3010" y="13707"/>
                    <a:pt x="2311" y="12643"/>
                    <a:pt x="1855" y="11610"/>
                  </a:cubicBezTo>
                  <a:lnTo>
                    <a:pt x="1855" y="11610"/>
                  </a:lnTo>
                  <a:cubicBezTo>
                    <a:pt x="1855" y="11823"/>
                    <a:pt x="2250" y="12734"/>
                    <a:pt x="2736" y="13555"/>
                  </a:cubicBezTo>
                  <a:cubicBezTo>
                    <a:pt x="3222" y="14345"/>
                    <a:pt x="3861" y="14953"/>
                    <a:pt x="3770" y="14953"/>
                  </a:cubicBezTo>
                  <a:cubicBezTo>
                    <a:pt x="3526" y="14771"/>
                    <a:pt x="2949" y="14072"/>
                    <a:pt x="2615" y="13403"/>
                  </a:cubicBezTo>
                  <a:cubicBezTo>
                    <a:pt x="2250" y="12704"/>
                    <a:pt x="1976" y="12066"/>
                    <a:pt x="1824" y="12035"/>
                  </a:cubicBezTo>
                  <a:cubicBezTo>
                    <a:pt x="1822" y="12034"/>
                    <a:pt x="1820" y="12033"/>
                    <a:pt x="1818" y="12033"/>
                  </a:cubicBezTo>
                  <a:lnTo>
                    <a:pt x="1818" y="12033"/>
                  </a:lnTo>
                  <a:cubicBezTo>
                    <a:pt x="1763" y="12033"/>
                    <a:pt x="2231" y="12995"/>
                    <a:pt x="2556" y="13510"/>
                  </a:cubicBezTo>
                  <a:lnTo>
                    <a:pt x="2556" y="13510"/>
                  </a:lnTo>
                  <a:cubicBezTo>
                    <a:pt x="2082" y="12767"/>
                    <a:pt x="1697" y="12054"/>
                    <a:pt x="1429" y="11488"/>
                  </a:cubicBezTo>
                  <a:cubicBezTo>
                    <a:pt x="1186" y="10911"/>
                    <a:pt x="973" y="10455"/>
                    <a:pt x="882" y="10242"/>
                  </a:cubicBezTo>
                  <a:cubicBezTo>
                    <a:pt x="817" y="10113"/>
                    <a:pt x="761" y="10044"/>
                    <a:pt x="732" y="10044"/>
                  </a:cubicBezTo>
                  <a:cubicBezTo>
                    <a:pt x="706" y="10044"/>
                    <a:pt x="702" y="10098"/>
                    <a:pt x="730" y="10212"/>
                  </a:cubicBezTo>
                  <a:cubicBezTo>
                    <a:pt x="760" y="10424"/>
                    <a:pt x="821" y="10880"/>
                    <a:pt x="1095" y="11671"/>
                  </a:cubicBezTo>
                  <a:cubicBezTo>
                    <a:pt x="639" y="10607"/>
                    <a:pt x="305" y="9057"/>
                    <a:pt x="1" y="7962"/>
                  </a:cubicBezTo>
                  <a:lnTo>
                    <a:pt x="1" y="7962"/>
                  </a:lnTo>
                  <a:cubicBezTo>
                    <a:pt x="141" y="8496"/>
                    <a:pt x="334" y="9343"/>
                    <a:pt x="482" y="9876"/>
                  </a:cubicBezTo>
                  <a:lnTo>
                    <a:pt x="482" y="9876"/>
                  </a:lnTo>
                  <a:cubicBezTo>
                    <a:pt x="312" y="9278"/>
                    <a:pt x="143" y="8683"/>
                    <a:pt x="1" y="8114"/>
                  </a:cubicBezTo>
                  <a:lnTo>
                    <a:pt x="1" y="8449"/>
                  </a:lnTo>
                  <a:cubicBezTo>
                    <a:pt x="50" y="8647"/>
                    <a:pt x="95" y="8841"/>
                    <a:pt x="140" y="9037"/>
                  </a:cubicBezTo>
                  <a:lnTo>
                    <a:pt x="140" y="9037"/>
                  </a:lnTo>
                  <a:cubicBezTo>
                    <a:pt x="105" y="8904"/>
                    <a:pt x="68" y="8769"/>
                    <a:pt x="31" y="8631"/>
                  </a:cubicBezTo>
                  <a:lnTo>
                    <a:pt x="31" y="8631"/>
                  </a:lnTo>
                  <a:cubicBezTo>
                    <a:pt x="61" y="8996"/>
                    <a:pt x="122" y="9360"/>
                    <a:pt x="153" y="9786"/>
                  </a:cubicBezTo>
                  <a:cubicBezTo>
                    <a:pt x="305" y="10576"/>
                    <a:pt x="487" y="11367"/>
                    <a:pt x="730" y="12066"/>
                  </a:cubicBezTo>
                  <a:cubicBezTo>
                    <a:pt x="943" y="12795"/>
                    <a:pt x="1216" y="13403"/>
                    <a:pt x="1490" y="13798"/>
                  </a:cubicBezTo>
                  <a:cubicBezTo>
                    <a:pt x="2463" y="15531"/>
                    <a:pt x="4074" y="17081"/>
                    <a:pt x="6201" y="17810"/>
                  </a:cubicBezTo>
                  <a:cubicBezTo>
                    <a:pt x="6718" y="17993"/>
                    <a:pt x="7296" y="18114"/>
                    <a:pt x="7903" y="18145"/>
                  </a:cubicBezTo>
                  <a:cubicBezTo>
                    <a:pt x="8003" y="18150"/>
                    <a:pt x="8103" y="18153"/>
                    <a:pt x="8205" y="18153"/>
                  </a:cubicBezTo>
                  <a:cubicBezTo>
                    <a:pt x="8696" y="18153"/>
                    <a:pt x="9208" y="18094"/>
                    <a:pt x="9636" y="17993"/>
                  </a:cubicBezTo>
                  <a:cubicBezTo>
                    <a:pt x="10183" y="17871"/>
                    <a:pt x="10669" y="17689"/>
                    <a:pt x="11125" y="17537"/>
                  </a:cubicBezTo>
                  <a:cubicBezTo>
                    <a:pt x="11551" y="17385"/>
                    <a:pt x="12007" y="17203"/>
                    <a:pt x="12432" y="16990"/>
                  </a:cubicBezTo>
                  <a:cubicBezTo>
                    <a:pt x="13253" y="16625"/>
                    <a:pt x="14043" y="16169"/>
                    <a:pt x="14864" y="15683"/>
                  </a:cubicBezTo>
                  <a:cubicBezTo>
                    <a:pt x="15624" y="15166"/>
                    <a:pt x="16323" y="14649"/>
                    <a:pt x="17053" y="14072"/>
                  </a:cubicBezTo>
                  <a:cubicBezTo>
                    <a:pt x="18512" y="12826"/>
                    <a:pt x="19758" y="11610"/>
                    <a:pt x="20943" y="10424"/>
                  </a:cubicBezTo>
                  <a:cubicBezTo>
                    <a:pt x="20929" y="10404"/>
                    <a:pt x="20903" y="10399"/>
                    <a:pt x="20875" y="10399"/>
                  </a:cubicBezTo>
                  <a:cubicBezTo>
                    <a:pt x="20848" y="10399"/>
                    <a:pt x="20821" y="10403"/>
                    <a:pt x="20800" y="10403"/>
                  </a:cubicBezTo>
                  <a:cubicBezTo>
                    <a:pt x="20744" y="10403"/>
                    <a:pt x="20738" y="10373"/>
                    <a:pt x="20943" y="10151"/>
                  </a:cubicBezTo>
                  <a:lnTo>
                    <a:pt x="21794" y="9269"/>
                  </a:lnTo>
                  <a:cubicBezTo>
                    <a:pt x="21946" y="9117"/>
                    <a:pt x="22098" y="9026"/>
                    <a:pt x="22250" y="8905"/>
                  </a:cubicBezTo>
                  <a:lnTo>
                    <a:pt x="22493" y="8722"/>
                  </a:lnTo>
                  <a:lnTo>
                    <a:pt x="22524" y="8661"/>
                  </a:lnTo>
                  <a:cubicBezTo>
                    <a:pt x="22615" y="8661"/>
                    <a:pt x="22645" y="8722"/>
                    <a:pt x="22676" y="8722"/>
                  </a:cubicBezTo>
                  <a:cubicBezTo>
                    <a:pt x="22706" y="8661"/>
                    <a:pt x="22706" y="8631"/>
                    <a:pt x="22767" y="8601"/>
                  </a:cubicBezTo>
                  <a:cubicBezTo>
                    <a:pt x="23071" y="8813"/>
                    <a:pt x="23436" y="9269"/>
                    <a:pt x="23770" y="9786"/>
                  </a:cubicBezTo>
                  <a:cubicBezTo>
                    <a:pt x="24135" y="10272"/>
                    <a:pt x="24499" y="10850"/>
                    <a:pt x="24834" y="11397"/>
                  </a:cubicBezTo>
                  <a:cubicBezTo>
                    <a:pt x="25199" y="11944"/>
                    <a:pt x="25533" y="12491"/>
                    <a:pt x="25837" y="13008"/>
                  </a:cubicBezTo>
                  <a:cubicBezTo>
                    <a:pt x="26171" y="13585"/>
                    <a:pt x="26475" y="14102"/>
                    <a:pt x="26870" y="14710"/>
                  </a:cubicBezTo>
                  <a:cubicBezTo>
                    <a:pt x="26962" y="14862"/>
                    <a:pt x="27053" y="15014"/>
                    <a:pt x="27174" y="15227"/>
                  </a:cubicBezTo>
                  <a:lnTo>
                    <a:pt x="27478" y="15683"/>
                  </a:lnTo>
                  <a:cubicBezTo>
                    <a:pt x="27691" y="15987"/>
                    <a:pt x="27965" y="16321"/>
                    <a:pt x="28269" y="16625"/>
                  </a:cubicBezTo>
                  <a:cubicBezTo>
                    <a:pt x="28603" y="16959"/>
                    <a:pt x="28998" y="17294"/>
                    <a:pt x="29515" y="17567"/>
                  </a:cubicBezTo>
                  <a:cubicBezTo>
                    <a:pt x="30062" y="17841"/>
                    <a:pt x="30670" y="17993"/>
                    <a:pt x="31278" y="17993"/>
                  </a:cubicBezTo>
                  <a:cubicBezTo>
                    <a:pt x="31156" y="17962"/>
                    <a:pt x="31065" y="17902"/>
                    <a:pt x="31582" y="17871"/>
                  </a:cubicBezTo>
                  <a:cubicBezTo>
                    <a:pt x="32068" y="17841"/>
                    <a:pt x="32554" y="17719"/>
                    <a:pt x="33010" y="17476"/>
                  </a:cubicBezTo>
                  <a:cubicBezTo>
                    <a:pt x="33466" y="17294"/>
                    <a:pt x="33892" y="17020"/>
                    <a:pt x="34226" y="16777"/>
                  </a:cubicBezTo>
                  <a:cubicBezTo>
                    <a:pt x="34621" y="16503"/>
                    <a:pt x="34895" y="16199"/>
                    <a:pt x="35260" y="15896"/>
                  </a:cubicBezTo>
                  <a:lnTo>
                    <a:pt x="35716" y="15440"/>
                  </a:lnTo>
                  <a:lnTo>
                    <a:pt x="35928" y="15166"/>
                  </a:lnTo>
                  <a:lnTo>
                    <a:pt x="36141" y="14953"/>
                  </a:lnTo>
                  <a:cubicBezTo>
                    <a:pt x="36293" y="14771"/>
                    <a:pt x="36445" y="14558"/>
                    <a:pt x="36536" y="14376"/>
                  </a:cubicBezTo>
                  <a:cubicBezTo>
                    <a:pt x="36627" y="14224"/>
                    <a:pt x="36627" y="14163"/>
                    <a:pt x="36627" y="14102"/>
                  </a:cubicBezTo>
                  <a:cubicBezTo>
                    <a:pt x="37083" y="13555"/>
                    <a:pt x="37448" y="13099"/>
                    <a:pt x="37843" y="12643"/>
                  </a:cubicBezTo>
                  <a:cubicBezTo>
                    <a:pt x="38968" y="11123"/>
                    <a:pt x="40123" y="9634"/>
                    <a:pt x="41399" y="8297"/>
                  </a:cubicBezTo>
                  <a:cubicBezTo>
                    <a:pt x="42068" y="7658"/>
                    <a:pt x="42707" y="7020"/>
                    <a:pt x="43375" y="6503"/>
                  </a:cubicBezTo>
                  <a:cubicBezTo>
                    <a:pt x="43527" y="6412"/>
                    <a:pt x="43740" y="6291"/>
                    <a:pt x="43892" y="6199"/>
                  </a:cubicBezTo>
                  <a:lnTo>
                    <a:pt x="44105" y="6108"/>
                  </a:lnTo>
                  <a:cubicBezTo>
                    <a:pt x="44135" y="6047"/>
                    <a:pt x="44196" y="6047"/>
                    <a:pt x="44226" y="6047"/>
                  </a:cubicBezTo>
                  <a:cubicBezTo>
                    <a:pt x="44257" y="6047"/>
                    <a:pt x="44287" y="6017"/>
                    <a:pt x="44287" y="6017"/>
                  </a:cubicBezTo>
                  <a:cubicBezTo>
                    <a:pt x="44376" y="5981"/>
                    <a:pt x="44486" y="5967"/>
                    <a:pt x="44592" y="5967"/>
                  </a:cubicBezTo>
                  <a:cubicBezTo>
                    <a:pt x="44667" y="5967"/>
                    <a:pt x="44741" y="5974"/>
                    <a:pt x="44804" y="5987"/>
                  </a:cubicBezTo>
                  <a:cubicBezTo>
                    <a:pt x="44865" y="6017"/>
                    <a:pt x="44956" y="6047"/>
                    <a:pt x="45017" y="6139"/>
                  </a:cubicBezTo>
                  <a:lnTo>
                    <a:pt x="45047" y="6169"/>
                  </a:lnTo>
                  <a:lnTo>
                    <a:pt x="45169" y="6321"/>
                  </a:lnTo>
                  <a:lnTo>
                    <a:pt x="45412" y="6594"/>
                  </a:lnTo>
                  <a:cubicBezTo>
                    <a:pt x="45716" y="6959"/>
                    <a:pt x="45959" y="7354"/>
                    <a:pt x="46232" y="7780"/>
                  </a:cubicBezTo>
                  <a:cubicBezTo>
                    <a:pt x="46810" y="8570"/>
                    <a:pt x="47327" y="9452"/>
                    <a:pt x="47904" y="10272"/>
                  </a:cubicBezTo>
                  <a:cubicBezTo>
                    <a:pt x="48178" y="10698"/>
                    <a:pt x="48482" y="11154"/>
                    <a:pt x="48786" y="11579"/>
                  </a:cubicBezTo>
                  <a:cubicBezTo>
                    <a:pt x="49090" y="11975"/>
                    <a:pt x="49394" y="12430"/>
                    <a:pt x="49758" y="12886"/>
                  </a:cubicBezTo>
                  <a:cubicBezTo>
                    <a:pt x="50153" y="13342"/>
                    <a:pt x="50579" y="13768"/>
                    <a:pt x="51126" y="14163"/>
                  </a:cubicBezTo>
                  <a:cubicBezTo>
                    <a:pt x="51400" y="14345"/>
                    <a:pt x="51734" y="14497"/>
                    <a:pt x="52099" y="14619"/>
                  </a:cubicBezTo>
                  <a:cubicBezTo>
                    <a:pt x="52433" y="14710"/>
                    <a:pt x="52798" y="14771"/>
                    <a:pt x="53163" y="14771"/>
                  </a:cubicBezTo>
                  <a:cubicBezTo>
                    <a:pt x="53771" y="14710"/>
                    <a:pt x="54318" y="14528"/>
                    <a:pt x="54774" y="14254"/>
                  </a:cubicBezTo>
                  <a:cubicBezTo>
                    <a:pt x="55230" y="14011"/>
                    <a:pt x="55625" y="13707"/>
                    <a:pt x="55989" y="13403"/>
                  </a:cubicBezTo>
                  <a:cubicBezTo>
                    <a:pt x="56719" y="12734"/>
                    <a:pt x="57296" y="12126"/>
                    <a:pt x="57904" y="11519"/>
                  </a:cubicBezTo>
                  <a:cubicBezTo>
                    <a:pt x="58816" y="10667"/>
                    <a:pt x="59910" y="9664"/>
                    <a:pt x="60974" y="8722"/>
                  </a:cubicBezTo>
                  <a:cubicBezTo>
                    <a:pt x="61521" y="8236"/>
                    <a:pt x="62038" y="7780"/>
                    <a:pt x="62585" y="7324"/>
                  </a:cubicBezTo>
                  <a:cubicBezTo>
                    <a:pt x="63102" y="6807"/>
                    <a:pt x="63588" y="6351"/>
                    <a:pt x="64014" y="5895"/>
                  </a:cubicBezTo>
                  <a:cubicBezTo>
                    <a:pt x="63740" y="5895"/>
                    <a:pt x="64591" y="4710"/>
                    <a:pt x="65412" y="3737"/>
                  </a:cubicBezTo>
                  <a:cubicBezTo>
                    <a:pt x="65838" y="3251"/>
                    <a:pt x="66294" y="2795"/>
                    <a:pt x="66567" y="2491"/>
                  </a:cubicBezTo>
                  <a:cubicBezTo>
                    <a:pt x="66787" y="2247"/>
                    <a:pt x="66929" y="2061"/>
                    <a:pt x="66770" y="2061"/>
                  </a:cubicBezTo>
                  <a:lnTo>
                    <a:pt x="66770" y="2061"/>
                  </a:lnTo>
                  <a:cubicBezTo>
                    <a:pt x="66731" y="2061"/>
                    <a:pt x="66675" y="2072"/>
                    <a:pt x="66598" y="2096"/>
                  </a:cubicBezTo>
                  <a:cubicBezTo>
                    <a:pt x="66993" y="1822"/>
                    <a:pt x="67540" y="1579"/>
                    <a:pt x="68117" y="1579"/>
                  </a:cubicBezTo>
                  <a:cubicBezTo>
                    <a:pt x="68695" y="1579"/>
                    <a:pt x="69212" y="1883"/>
                    <a:pt x="69637" y="2218"/>
                  </a:cubicBezTo>
                  <a:cubicBezTo>
                    <a:pt x="70032" y="2552"/>
                    <a:pt x="70245" y="2856"/>
                    <a:pt x="70427" y="3099"/>
                  </a:cubicBezTo>
                  <a:cubicBezTo>
                    <a:pt x="70640" y="3312"/>
                    <a:pt x="70731" y="3464"/>
                    <a:pt x="70792" y="3464"/>
                  </a:cubicBezTo>
                  <a:cubicBezTo>
                    <a:pt x="71035" y="3555"/>
                    <a:pt x="71461" y="3798"/>
                    <a:pt x="72069" y="4497"/>
                  </a:cubicBezTo>
                  <a:cubicBezTo>
                    <a:pt x="72221" y="4649"/>
                    <a:pt x="72373" y="4832"/>
                    <a:pt x="72555" y="5044"/>
                  </a:cubicBezTo>
                  <a:cubicBezTo>
                    <a:pt x="72707" y="5196"/>
                    <a:pt x="72981" y="5439"/>
                    <a:pt x="73224" y="5713"/>
                  </a:cubicBezTo>
                  <a:cubicBezTo>
                    <a:pt x="73710" y="6291"/>
                    <a:pt x="74318" y="6959"/>
                    <a:pt x="74987" y="7810"/>
                  </a:cubicBezTo>
                  <a:cubicBezTo>
                    <a:pt x="76051" y="9178"/>
                    <a:pt x="77510" y="11367"/>
                    <a:pt x="77935" y="11823"/>
                  </a:cubicBezTo>
                  <a:cubicBezTo>
                    <a:pt x="78011" y="11905"/>
                    <a:pt x="78053" y="11941"/>
                    <a:pt x="78069" y="11941"/>
                  </a:cubicBezTo>
                  <a:cubicBezTo>
                    <a:pt x="78173" y="11941"/>
                    <a:pt x="77214" y="10458"/>
                    <a:pt x="77336" y="10458"/>
                  </a:cubicBezTo>
                  <a:lnTo>
                    <a:pt x="77336" y="10458"/>
                  </a:lnTo>
                  <a:cubicBezTo>
                    <a:pt x="77355" y="10458"/>
                    <a:pt x="77400" y="10493"/>
                    <a:pt x="77479" y="10576"/>
                  </a:cubicBezTo>
                  <a:cubicBezTo>
                    <a:pt x="76507" y="9300"/>
                    <a:pt x="75595" y="7993"/>
                    <a:pt x="74652" y="6716"/>
                  </a:cubicBezTo>
                  <a:cubicBezTo>
                    <a:pt x="74196" y="6047"/>
                    <a:pt x="73710" y="5409"/>
                    <a:pt x="73254" y="4771"/>
                  </a:cubicBezTo>
                  <a:cubicBezTo>
                    <a:pt x="72950" y="4345"/>
                    <a:pt x="72555" y="3585"/>
                    <a:pt x="72069" y="2856"/>
                  </a:cubicBezTo>
                  <a:cubicBezTo>
                    <a:pt x="71856" y="2491"/>
                    <a:pt x="71582" y="2096"/>
                    <a:pt x="71187" y="1670"/>
                  </a:cubicBezTo>
                  <a:cubicBezTo>
                    <a:pt x="71127" y="1579"/>
                    <a:pt x="71035" y="1488"/>
                    <a:pt x="70944" y="1366"/>
                  </a:cubicBezTo>
                  <a:lnTo>
                    <a:pt x="70579" y="1032"/>
                  </a:lnTo>
                  <a:cubicBezTo>
                    <a:pt x="70488" y="941"/>
                    <a:pt x="70275" y="819"/>
                    <a:pt x="70123" y="698"/>
                  </a:cubicBezTo>
                  <a:cubicBezTo>
                    <a:pt x="69971" y="576"/>
                    <a:pt x="69789" y="455"/>
                    <a:pt x="69637" y="394"/>
                  </a:cubicBezTo>
                  <a:cubicBezTo>
                    <a:pt x="69145" y="148"/>
                    <a:pt x="68554" y="0"/>
                    <a:pt x="67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-1494576">
              <a:off x="1248718" y="1975069"/>
              <a:ext cx="1952882" cy="451488"/>
            </a:xfrm>
            <a:custGeom>
              <a:avLst/>
              <a:gdLst/>
              <a:ahLst/>
              <a:cxnLst/>
              <a:rect l="l" t="t" r="r" b="b"/>
              <a:pathLst>
                <a:path w="78113" h="18059" extrusionOk="0">
                  <a:moveTo>
                    <a:pt x="152" y="8950"/>
                  </a:moveTo>
                  <a:cubicBezTo>
                    <a:pt x="227" y="9234"/>
                    <a:pt x="306" y="9524"/>
                    <a:pt x="395" y="9846"/>
                  </a:cubicBezTo>
                  <a:cubicBezTo>
                    <a:pt x="311" y="9551"/>
                    <a:pt x="227" y="9255"/>
                    <a:pt x="152" y="8950"/>
                  </a:cubicBezTo>
                  <a:close/>
                  <a:moveTo>
                    <a:pt x="2645" y="13281"/>
                  </a:moveTo>
                  <a:lnTo>
                    <a:pt x="2645" y="13281"/>
                  </a:lnTo>
                  <a:cubicBezTo>
                    <a:pt x="2675" y="13332"/>
                    <a:pt x="2705" y="13383"/>
                    <a:pt x="2736" y="13433"/>
                  </a:cubicBezTo>
                  <a:cubicBezTo>
                    <a:pt x="3253" y="14253"/>
                    <a:pt x="3891" y="14861"/>
                    <a:pt x="3769" y="14861"/>
                  </a:cubicBezTo>
                  <a:cubicBezTo>
                    <a:pt x="3557" y="14649"/>
                    <a:pt x="2979" y="13980"/>
                    <a:pt x="2645" y="13281"/>
                  </a:cubicBezTo>
                  <a:close/>
                  <a:moveTo>
                    <a:pt x="67903" y="0"/>
                  </a:moveTo>
                  <a:cubicBezTo>
                    <a:pt x="67698" y="0"/>
                    <a:pt x="67494" y="19"/>
                    <a:pt x="67296" y="59"/>
                  </a:cubicBezTo>
                  <a:cubicBezTo>
                    <a:pt x="67114" y="120"/>
                    <a:pt x="66932" y="150"/>
                    <a:pt x="66719" y="211"/>
                  </a:cubicBezTo>
                  <a:cubicBezTo>
                    <a:pt x="66537" y="302"/>
                    <a:pt x="66354" y="363"/>
                    <a:pt x="66202" y="454"/>
                  </a:cubicBezTo>
                  <a:cubicBezTo>
                    <a:pt x="66050" y="515"/>
                    <a:pt x="65898" y="636"/>
                    <a:pt x="65746" y="727"/>
                  </a:cubicBezTo>
                  <a:cubicBezTo>
                    <a:pt x="65594" y="788"/>
                    <a:pt x="65503" y="879"/>
                    <a:pt x="65442" y="940"/>
                  </a:cubicBezTo>
                  <a:cubicBezTo>
                    <a:pt x="63892" y="2095"/>
                    <a:pt x="62767" y="3341"/>
                    <a:pt x="61704" y="4436"/>
                  </a:cubicBezTo>
                  <a:lnTo>
                    <a:pt x="60944" y="5196"/>
                  </a:lnTo>
                  <a:lnTo>
                    <a:pt x="60123" y="5986"/>
                  </a:lnTo>
                  <a:lnTo>
                    <a:pt x="58360" y="7597"/>
                  </a:lnTo>
                  <a:cubicBezTo>
                    <a:pt x="57205" y="8661"/>
                    <a:pt x="56050" y="9725"/>
                    <a:pt x="54865" y="10819"/>
                  </a:cubicBezTo>
                  <a:cubicBezTo>
                    <a:pt x="54348" y="11336"/>
                    <a:pt x="53801" y="11731"/>
                    <a:pt x="53436" y="11943"/>
                  </a:cubicBezTo>
                  <a:cubicBezTo>
                    <a:pt x="53254" y="12004"/>
                    <a:pt x="53132" y="12035"/>
                    <a:pt x="53041" y="12035"/>
                  </a:cubicBezTo>
                  <a:cubicBezTo>
                    <a:pt x="52980" y="12035"/>
                    <a:pt x="52889" y="12035"/>
                    <a:pt x="52798" y="12004"/>
                  </a:cubicBezTo>
                  <a:cubicBezTo>
                    <a:pt x="52555" y="11943"/>
                    <a:pt x="52129" y="11548"/>
                    <a:pt x="51764" y="10971"/>
                  </a:cubicBezTo>
                  <a:cubicBezTo>
                    <a:pt x="51339" y="10393"/>
                    <a:pt x="50913" y="9755"/>
                    <a:pt x="50548" y="9086"/>
                  </a:cubicBezTo>
                  <a:cubicBezTo>
                    <a:pt x="50244" y="8630"/>
                    <a:pt x="49758" y="7870"/>
                    <a:pt x="49059" y="6746"/>
                  </a:cubicBezTo>
                  <a:cubicBezTo>
                    <a:pt x="48725" y="6229"/>
                    <a:pt x="48299" y="5621"/>
                    <a:pt x="47843" y="4922"/>
                  </a:cubicBezTo>
                  <a:cubicBezTo>
                    <a:pt x="47722" y="4770"/>
                    <a:pt x="47570" y="4588"/>
                    <a:pt x="47478" y="4405"/>
                  </a:cubicBezTo>
                  <a:cubicBezTo>
                    <a:pt x="47357" y="4253"/>
                    <a:pt x="47235" y="4101"/>
                    <a:pt x="47083" y="3980"/>
                  </a:cubicBezTo>
                  <a:cubicBezTo>
                    <a:pt x="46931" y="3889"/>
                    <a:pt x="46810" y="3706"/>
                    <a:pt x="46658" y="3585"/>
                  </a:cubicBezTo>
                  <a:cubicBezTo>
                    <a:pt x="46088" y="3100"/>
                    <a:pt x="45357" y="2883"/>
                    <a:pt x="44591" y="2883"/>
                  </a:cubicBezTo>
                  <a:cubicBezTo>
                    <a:pt x="44541" y="2883"/>
                    <a:pt x="44490" y="2884"/>
                    <a:pt x="44439" y="2886"/>
                  </a:cubicBezTo>
                  <a:cubicBezTo>
                    <a:pt x="44013" y="2916"/>
                    <a:pt x="43588" y="3007"/>
                    <a:pt x="43223" y="3159"/>
                  </a:cubicBezTo>
                  <a:cubicBezTo>
                    <a:pt x="43010" y="3189"/>
                    <a:pt x="42919" y="3250"/>
                    <a:pt x="42767" y="3341"/>
                  </a:cubicBezTo>
                  <a:cubicBezTo>
                    <a:pt x="42615" y="3402"/>
                    <a:pt x="42463" y="3463"/>
                    <a:pt x="42342" y="3524"/>
                  </a:cubicBezTo>
                  <a:cubicBezTo>
                    <a:pt x="41794" y="3828"/>
                    <a:pt x="41338" y="4132"/>
                    <a:pt x="40883" y="4466"/>
                  </a:cubicBezTo>
                  <a:cubicBezTo>
                    <a:pt x="40031" y="5165"/>
                    <a:pt x="39211" y="5925"/>
                    <a:pt x="38512" y="6715"/>
                  </a:cubicBezTo>
                  <a:cubicBezTo>
                    <a:pt x="36992" y="8326"/>
                    <a:pt x="35563" y="10059"/>
                    <a:pt x="34196" y="11852"/>
                  </a:cubicBezTo>
                  <a:cubicBezTo>
                    <a:pt x="33861" y="12278"/>
                    <a:pt x="33527" y="12734"/>
                    <a:pt x="33223" y="13098"/>
                  </a:cubicBezTo>
                  <a:cubicBezTo>
                    <a:pt x="32919" y="13494"/>
                    <a:pt x="32524" y="13828"/>
                    <a:pt x="32220" y="14101"/>
                  </a:cubicBezTo>
                  <a:cubicBezTo>
                    <a:pt x="31916" y="14375"/>
                    <a:pt x="31612" y="14527"/>
                    <a:pt x="31460" y="14557"/>
                  </a:cubicBezTo>
                  <a:cubicBezTo>
                    <a:pt x="31397" y="14570"/>
                    <a:pt x="31355" y="14577"/>
                    <a:pt x="31316" y="14577"/>
                  </a:cubicBezTo>
                  <a:cubicBezTo>
                    <a:pt x="31262" y="14577"/>
                    <a:pt x="31215" y="14563"/>
                    <a:pt x="31126" y="14527"/>
                  </a:cubicBezTo>
                  <a:cubicBezTo>
                    <a:pt x="30822" y="14405"/>
                    <a:pt x="30153" y="13494"/>
                    <a:pt x="29697" y="12703"/>
                  </a:cubicBezTo>
                  <a:cubicBezTo>
                    <a:pt x="29150" y="11822"/>
                    <a:pt x="28663" y="10910"/>
                    <a:pt x="28116" y="10028"/>
                  </a:cubicBezTo>
                  <a:cubicBezTo>
                    <a:pt x="27600" y="9147"/>
                    <a:pt x="27022" y="8326"/>
                    <a:pt x="26384" y="7566"/>
                  </a:cubicBezTo>
                  <a:cubicBezTo>
                    <a:pt x="26080" y="7171"/>
                    <a:pt x="25746" y="6807"/>
                    <a:pt x="25350" y="6442"/>
                  </a:cubicBezTo>
                  <a:cubicBezTo>
                    <a:pt x="25229" y="6381"/>
                    <a:pt x="25168" y="6259"/>
                    <a:pt x="25046" y="6199"/>
                  </a:cubicBezTo>
                  <a:cubicBezTo>
                    <a:pt x="24925" y="6107"/>
                    <a:pt x="24834" y="5986"/>
                    <a:pt x="24712" y="5925"/>
                  </a:cubicBezTo>
                  <a:cubicBezTo>
                    <a:pt x="24408" y="5682"/>
                    <a:pt x="24104" y="5500"/>
                    <a:pt x="23770" y="5378"/>
                  </a:cubicBezTo>
                  <a:cubicBezTo>
                    <a:pt x="23304" y="5209"/>
                    <a:pt x="22823" y="5098"/>
                    <a:pt x="22369" y="5098"/>
                  </a:cubicBezTo>
                  <a:cubicBezTo>
                    <a:pt x="22171" y="5098"/>
                    <a:pt x="21978" y="5119"/>
                    <a:pt x="21794" y="5165"/>
                  </a:cubicBezTo>
                  <a:cubicBezTo>
                    <a:pt x="21642" y="5196"/>
                    <a:pt x="21490" y="5226"/>
                    <a:pt x="21338" y="5317"/>
                  </a:cubicBezTo>
                  <a:cubicBezTo>
                    <a:pt x="21186" y="5378"/>
                    <a:pt x="21065" y="5439"/>
                    <a:pt x="20913" y="5500"/>
                  </a:cubicBezTo>
                  <a:cubicBezTo>
                    <a:pt x="20639" y="5652"/>
                    <a:pt x="20426" y="5834"/>
                    <a:pt x="20183" y="6047"/>
                  </a:cubicBezTo>
                  <a:cubicBezTo>
                    <a:pt x="19697" y="6533"/>
                    <a:pt x="19241" y="6959"/>
                    <a:pt x="18846" y="7293"/>
                  </a:cubicBezTo>
                  <a:lnTo>
                    <a:pt x="18451" y="7688"/>
                  </a:lnTo>
                  <a:cubicBezTo>
                    <a:pt x="16961" y="9117"/>
                    <a:pt x="15350" y="10667"/>
                    <a:pt x="13739" y="11943"/>
                  </a:cubicBezTo>
                  <a:cubicBezTo>
                    <a:pt x="12888" y="12551"/>
                    <a:pt x="12098" y="13098"/>
                    <a:pt x="11247" y="13524"/>
                  </a:cubicBezTo>
                  <a:cubicBezTo>
                    <a:pt x="10456" y="13980"/>
                    <a:pt x="9575" y="14375"/>
                    <a:pt x="8967" y="14557"/>
                  </a:cubicBezTo>
                  <a:cubicBezTo>
                    <a:pt x="8724" y="14679"/>
                    <a:pt x="8450" y="14709"/>
                    <a:pt x="8177" y="14709"/>
                  </a:cubicBezTo>
                  <a:cubicBezTo>
                    <a:pt x="8103" y="14718"/>
                    <a:pt x="8028" y="14721"/>
                    <a:pt x="7951" y="14721"/>
                  </a:cubicBezTo>
                  <a:cubicBezTo>
                    <a:pt x="7740" y="14721"/>
                    <a:pt x="7518" y="14693"/>
                    <a:pt x="7295" y="14649"/>
                  </a:cubicBezTo>
                  <a:cubicBezTo>
                    <a:pt x="6687" y="14557"/>
                    <a:pt x="6079" y="14284"/>
                    <a:pt x="5532" y="13889"/>
                  </a:cubicBezTo>
                  <a:lnTo>
                    <a:pt x="5532" y="13889"/>
                  </a:lnTo>
                  <a:cubicBezTo>
                    <a:pt x="5988" y="14345"/>
                    <a:pt x="6444" y="14709"/>
                    <a:pt x="6900" y="14922"/>
                  </a:cubicBezTo>
                  <a:cubicBezTo>
                    <a:pt x="6231" y="14709"/>
                    <a:pt x="5624" y="14284"/>
                    <a:pt x="5168" y="13889"/>
                  </a:cubicBezTo>
                  <a:cubicBezTo>
                    <a:pt x="4712" y="13524"/>
                    <a:pt x="4377" y="13129"/>
                    <a:pt x="4195" y="12916"/>
                  </a:cubicBezTo>
                  <a:cubicBezTo>
                    <a:pt x="3709" y="12308"/>
                    <a:pt x="3435" y="11852"/>
                    <a:pt x="3253" y="11670"/>
                  </a:cubicBezTo>
                  <a:cubicBezTo>
                    <a:pt x="3164" y="11527"/>
                    <a:pt x="3095" y="11468"/>
                    <a:pt x="3054" y="11468"/>
                  </a:cubicBezTo>
                  <a:cubicBezTo>
                    <a:pt x="3025" y="11468"/>
                    <a:pt x="3010" y="11498"/>
                    <a:pt x="3010" y="11548"/>
                  </a:cubicBezTo>
                  <a:cubicBezTo>
                    <a:pt x="3010" y="11822"/>
                    <a:pt x="3253" y="12582"/>
                    <a:pt x="3496" y="13190"/>
                  </a:cubicBezTo>
                  <a:cubicBezTo>
                    <a:pt x="3739" y="13585"/>
                    <a:pt x="3617" y="13585"/>
                    <a:pt x="3526" y="13646"/>
                  </a:cubicBezTo>
                  <a:cubicBezTo>
                    <a:pt x="3465" y="13676"/>
                    <a:pt x="3435" y="13798"/>
                    <a:pt x="3891" y="14405"/>
                  </a:cubicBezTo>
                  <a:cubicBezTo>
                    <a:pt x="3496" y="13980"/>
                    <a:pt x="3222" y="13646"/>
                    <a:pt x="3010" y="13281"/>
                  </a:cubicBezTo>
                  <a:cubicBezTo>
                    <a:pt x="2766" y="12946"/>
                    <a:pt x="2554" y="12582"/>
                    <a:pt x="2341" y="12065"/>
                  </a:cubicBezTo>
                  <a:cubicBezTo>
                    <a:pt x="2339" y="12064"/>
                    <a:pt x="2338" y="12064"/>
                    <a:pt x="2336" y="12064"/>
                  </a:cubicBezTo>
                  <a:lnTo>
                    <a:pt x="2336" y="12064"/>
                  </a:lnTo>
                  <a:cubicBezTo>
                    <a:pt x="2264" y="12064"/>
                    <a:pt x="2653" y="12837"/>
                    <a:pt x="3101" y="13494"/>
                  </a:cubicBezTo>
                  <a:cubicBezTo>
                    <a:pt x="3491" y="14040"/>
                    <a:pt x="3925" y="14475"/>
                    <a:pt x="3833" y="14475"/>
                  </a:cubicBezTo>
                  <a:cubicBezTo>
                    <a:pt x="3818" y="14475"/>
                    <a:pt x="3787" y="14462"/>
                    <a:pt x="3739" y="14436"/>
                  </a:cubicBezTo>
                  <a:cubicBezTo>
                    <a:pt x="3010" y="13585"/>
                    <a:pt x="2341" y="12521"/>
                    <a:pt x="1885" y="11518"/>
                  </a:cubicBezTo>
                  <a:lnTo>
                    <a:pt x="1885" y="11518"/>
                  </a:lnTo>
                  <a:cubicBezTo>
                    <a:pt x="1885" y="11717"/>
                    <a:pt x="2203" y="12526"/>
                    <a:pt x="2642" y="13276"/>
                  </a:cubicBezTo>
                  <a:lnTo>
                    <a:pt x="2642" y="13276"/>
                  </a:lnTo>
                  <a:cubicBezTo>
                    <a:pt x="2248" y="12609"/>
                    <a:pt x="1976" y="11974"/>
                    <a:pt x="1824" y="11913"/>
                  </a:cubicBezTo>
                  <a:cubicBezTo>
                    <a:pt x="1823" y="11913"/>
                    <a:pt x="1822" y="11912"/>
                    <a:pt x="1822" y="11912"/>
                  </a:cubicBezTo>
                  <a:lnTo>
                    <a:pt x="1822" y="11912"/>
                  </a:lnTo>
                  <a:cubicBezTo>
                    <a:pt x="1784" y="11912"/>
                    <a:pt x="2122" y="12662"/>
                    <a:pt x="2427" y="13182"/>
                  </a:cubicBezTo>
                  <a:lnTo>
                    <a:pt x="2427" y="13182"/>
                  </a:lnTo>
                  <a:cubicBezTo>
                    <a:pt x="2018" y="12519"/>
                    <a:pt x="1703" y="11910"/>
                    <a:pt x="1459" y="11396"/>
                  </a:cubicBezTo>
                  <a:cubicBezTo>
                    <a:pt x="1186" y="10819"/>
                    <a:pt x="1003" y="10363"/>
                    <a:pt x="882" y="10150"/>
                  </a:cubicBezTo>
                  <a:cubicBezTo>
                    <a:pt x="815" y="10016"/>
                    <a:pt x="766" y="9947"/>
                    <a:pt x="741" y="9947"/>
                  </a:cubicBezTo>
                  <a:cubicBezTo>
                    <a:pt x="721" y="9947"/>
                    <a:pt x="716" y="9994"/>
                    <a:pt x="730" y="10089"/>
                  </a:cubicBezTo>
                  <a:cubicBezTo>
                    <a:pt x="760" y="10332"/>
                    <a:pt x="851" y="10788"/>
                    <a:pt x="1125" y="11579"/>
                  </a:cubicBezTo>
                  <a:cubicBezTo>
                    <a:pt x="669" y="10515"/>
                    <a:pt x="305" y="8966"/>
                    <a:pt x="1" y="7872"/>
                  </a:cubicBezTo>
                  <a:lnTo>
                    <a:pt x="1" y="7872"/>
                  </a:lnTo>
                  <a:cubicBezTo>
                    <a:pt x="141" y="8378"/>
                    <a:pt x="360" y="9249"/>
                    <a:pt x="512" y="9785"/>
                  </a:cubicBezTo>
                  <a:lnTo>
                    <a:pt x="512" y="9785"/>
                  </a:lnTo>
                  <a:cubicBezTo>
                    <a:pt x="338" y="9187"/>
                    <a:pt x="143" y="8592"/>
                    <a:pt x="0" y="8022"/>
                  </a:cubicBezTo>
                  <a:lnTo>
                    <a:pt x="0" y="8357"/>
                  </a:lnTo>
                  <a:cubicBezTo>
                    <a:pt x="23" y="8448"/>
                    <a:pt x="46" y="8539"/>
                    <a:pt x="69" y="8629"/>
                  </a:cubicBezTo>
                  <a:lnTo>
                    <a:pt x="69" y="8629"/>
                  </a:lnTo>
                  <a:cubicBezTo>
                    <a:pt x="97" y="8943"/>
                    <a:pt x="125" y="9306"/>
                    <a:pt x="152" y="9694"/>
                  </a:cubicBezTo>
                  <a:cubicBezTo>
                    <a:pt x="304" y="10484"/>
                    <a:pt x="517" y="11275"/>
                    <a:pt x="730" y="11974"/>
                  </a:cubicBezTo>
                  <a:cubicBezTo>
                    <a:pt x="973" y="12673"/>
                    <a:pt x="1216" y="13281"/>
                    <a:pt x="1490" y="13706"/>
                  </a:cubicBezTo>
                  <a:cubicBezTo>
                    <a:pt x="2493" y="15439"/>
                    <a:pt x="4073" y="16989"/>
                    <a:pt x="6201" y="17719"/>
                  </a:cubicBezTo>
                  <a:cubicBezTo>
                    <a:pt x="6748" y="17901"/>
                    <a:pt x="7295" y="18023"/>
                    <a:pt x="7903" y="18053"/>
                  </a:cubicBezTo>
                  <a:cubicBezTo>
                    <a:pt x="7981" y="18057"/>
                    <a:pt x="8059" y="18059"/>
                    <a:pt x="8138" y="18059"/>
                  </a:cubicBezTo>
                  <a:cubicBezTo>
                    <a:pt x="8650" y="18059"/>
                    <a:pt x="9192" y="17980"/>
                    <a:pt x="9666" y="17901"/>
                  </a:cubicBezTo>
                  <a:cubicBezTo>
                    <a:pt x="10183" y="17779"/>
                    <a:pt x="10700" y="17597"/>
                    <a:pt x="11156" y="17445"/>
                  </a:cubicBezTo>
                  <a:cubicBezTo>
                    <a:pt x="11551" y="17293"/>
                    <a:pt x="12007" y="17111"/>
                    <a:pt x="12432" y="16898"/>
                  </a:cubicBezTo>
                  <a:cubicBezTo>
                    <a:pt x="13283" y="16533"/>
                    <a:pt x="14074" y="16077"/>
                    <a:pt x="14864" y="15591"/>
                  </a:cubicBezTo>
                  <a:cubicBezTo>
                    <a:pt x="15624" y="15074"/>
                    <a:pt x="16353" y="14557"/>
                    <a:pt x="17083" y="13980"/>
                  </a:cubicBezTo>
                  <a:cubicBezTo>
                    <a:pt x="18451" y="12855"/>
                    <a:pt x="19697" y="11639"/>
                    <a:pt x="20882" y="10454"/>
                  </a:cubicBezTo>
                  <a:cubicBezTo>
                    <a:pt x="20868" y="10433"/>
                    <a:pt x="20842" y="10428"/>
                    <a:pt x="20814" y="10428"/>
                  </a:cubicBezTo>
                  <a:cubicBezTo>
                    <a:pt x="20787" y="10428"/>
                    <a:pt x="20760" y="10433"/>
                    <a:pt x="20739" y="10433"/>
                  </a:cubicBezTo>
                  <a:cubicBezTo>
                    <a:pt x="20683" y="10433"/>
                    <a:pt x="20677" y="10402"/>
                    <a:pt x="20882" y="10180"/>
                  </a:cubicBezTo>
                  <a:lnTo>
                    <a:pt x="21733" y="9299"/>
                  </a:lnTo>
                  <a:cubicBezTo>
                    <a:pt x="21885" y="9147"/>
                    <a:pt x="22037" y="9056"/>
                    <a:pt x="22189" y="8934"/>
                  </a:cubicBezTo>
                  <a:lnTo>
                    <a:pt x="22432" y="8752"/>
                  </a:lnTo>
                  <a:lnTo>
                    <a:pt x="22463" y="8691"/>
                  </a:lnTo>
                  <a:cubicBezTo>
                    <a:pt x="22554" y="8691"/>
                    <a:pt x="22584" y="8752"/>
                    <a:pt x="22615" y="8752"/>
                  </a:cubicBezTo>
                  <a:cubicBezTo>
                    <a:pt x="22645" y="8691"/>
                    <a:pt x="22645" y="8661"/>
                    <a:pt x="22706" y="8630"/>
                  </a:cubicBezTo>
                  <a:cubicBezTo>
                    <a:pt x="23010" y="8843"/>
                    <a:pt x="23375" y="9299"/>
                    <a:pt x="23709" y="9816"/>
                  </a:cubicBezTo>
                  <a:cubicBezTo>
                    <a:pt x="24074" y="10302"/>
                    <a:pt x="24438" y="10880"/>
                    <a:pt x="24773" y="11427"/>
                  </a:cubicBezTo>
                  <a:cubicBezTo>
                    <a:pt x="25138" y="11974"/>
                    <a:pt x="25472" y="12491"/>
                    <a:pt x="25776" y="13038"/>
                  </a:cubicBezTo>
                  <a:cubicBezTo>
                    <a:pt x="26110" y="13615"/>
                    <a:pt x="26414" y="14132"/>
                    <a:pt x="26809" y="14740"/>
                  </a:cubicBezTo>
                  <a:cubicBezTo>
                    <a:pt x="26901" y="14892"/>
                    <a:pt x="26992" y="15044"/>
                    <a:pt x="27113" y="15226"/>
                  </a:cubicBezTo>
                  <a:lnTo>
                    <a:pt x="27417" y="15682"/>
                  </a:lnTo>
                  <a:cubicBezTo>
                    <a:pt x="27630" y="15986"/>
                    <a:pt x="27904" y="16351"/>
                    <a:pt x="28208" y="16655"/>
                  </a:cubicBezTo>
                  <a:cubicBezTo>
                    <a:pt x="28542" y="16989"/>
                    <a:pt x="28937" y="17323"/>
                    <a:pt x="29454" y="17597"/>
                  </a:cubicBezTo>
                  <a:cubicBezTo>
                    <a:pt x="30001" y="17871"/>
                    <a:pt x="30609" y="18023"/>
                    <a:pt x="31217" y="18023"/>
                  </a:cubicBezTo>
                  <a:cubicBezTo>
                    <a:pt x="31095" y="17962"/>
                    <a:pt x="31004" y="17931"/>
                    <a:pt x="31521" y="17901"/>
                  </a:cubicBezTo>
                  <a:cubicBezTo>
                    <a:pt x="32007" y="17871"/>
                    <a:pt x="32493" y="17749"/>
                    <a:pt x="32949" y="17506"/>
                  </a:cubicBezTo>
                  <a:cubicBezTo>
                    <a:pt x="33405" y="17323"/>
                    <a:pt x="33831" y="17050"/>
                    <a:pt x="34165" y="16807"/>
                  </a:cubicBezTo>
                  <a:cubicBezTo>
                    <a:pt x="34560" y="16533"/>
                    <a:pt x="34834" y="16229"/>
                    <a:pt x="35199" y="15925"/>
                  </a:cubicBezTo>
                  <a:lnTo>
                    <a:pt x="35655" y="15469"/>
                  </a:lnTo>
                  <a:lnTo>
                    <a:pt x="35867" y="15196"/>
                  </a:lnTo>
                  <a:lnTo>
                    <a:pt x="36080" y="14983"/>
                  </a:lnTo>
                  <a:cubicBezTo>
                    <a:pt x="36232" y="14770"/>
                    <a:pt x="36384" y="14588"/>
                    <a:pt x="36475" y="14405"/>
                  </a:cubicBezTo>
                  <a:cubicBezTo>
                    <a:pt x="36566" y="14253"/>
                    <a:pt x="36566" y="14162"/>
                    <a:pt x="36566" y="14132"/>
                  </a:cubicBezTo>
                  <a:cubicBezTo>
                    <a:pt x="37022" y="13554"/>
                    <a:pt x="37387" y="13098"/>
                    <a:pt x="37782" y="12643"/>
                  </a:cubicBezTo>
                  <a:cubicBezTo>
                    <a:pt x="38907" y="11123"/>
                    <a:pt x="40062" y="9664"/>
                    <a:pt x="41338" y="8326"/>
                  </a:cubicBezTo>
                  <a:cubicBezTo>
                    <a:pt x="42007" y="7688"/>
                    <a:pt x="42646" y="7019"/>
                    <a:pt x="43314" y="6533"/>
                  </a:cubicBezTo>
                  <a:cubicBezTo>
                    <a:pt x="43466" y="6411"/>
                    <a:pt x="43679" y="6320"/>
                    <a:pt x="43831" y="6229"/>
                  </a:cubicBezTo>
                  <a:lnTo>
                    <a:pt x="44044" y="6107"/>
                  </a:lnTo>
                  <a:cubicBezTo>
                    <a:pt x="44074" y="6077"/>
                    <a:pt x="44135" y="6077"/>
                    <a:pt x="44165" y="6077"/>
                  </a:cubicBezTo>
                  <a:cubicBezTo>
                    <a:pt x="44196" y="6077"/>
                    <a:pt x="44226" y="6047"/>
                    <a:pt x="44226" y="6047"/>
                  </a:cubicBezTo>
                  <a:cubicBezTo>
                    <a:pt x="44310" y="5996"/>
                    <a:pt x="44412" y="5974"/>
                    <a:pt x="44512" y="5974"/>
                  </a:cubicBezTo>
                  <a:cubicBezTo>
                    <a:pt x="44594" y="5974"/>
                    <a:pt x="44675" y="5989"/>
                    <a:pt x="44743" y="6016"/>
                  </a:cubicBezTo>
                  <a:cubicBezTo>
                    <a:pt x="44804" y="6047"/>
                    <a:pt x="44895" y="6077"/>
                    <a:pt x="44956" y="6168"/>
                  </a:cubicBezTo>
                  <a:lnTo>
                    <a:pt x="44986" y="6199"/>
                  </a:lnTo>
                  <a:lnTo>
                    <a:pt x="45108" y="6351"/>
                  </a:lnTo>
                  <a:lnTo>
                    <a:pt x="45351" y="6624"/>
                  </a:lnTo>
                  <a:cubicBezTo>
                    <a:pt x="45655" y="6989"/>
                    <a:pt x="45898" y="7384"/>
                    <a:pt x="46171" y="7779"/>
                  </a:cubicBezTo>
                  <a:cubicBezTo>
                    <a:pt x="46749" y="8600"/>
                    <a:pt x="47266" y="9451"/>
                    <a:pt x="47843" y="10302"/>
                  </a:cubicBezTo>
                  <a:cubicBezTo>
                    <a:pt x="48117" y="10728"/>
                    <a:pt x="48421" y="11184"/>
                    <a:pt x="48725" y="11579"/>
                  </a:cubicBezTo>
                  <a:cubicBezTo>
                    <a:pt x="49029" y="12004"/>
                    <a:pt x="49333" y="12460"/>
                    <a:pt x="49697" y="12916"/>
                  </a:cubicBezTo>
                  <a:cubicBezTo>
                    <a:pt x="50092" y="13372"/>
                    <a:pt x="50518" y="13798"/>
                    <a:pt x="51065" y="14162"/>
                  </a:cubicBezTo>
                  <a:cubicBezTo>
                    <a:pt x="51339" y="14375"/>
                    <a:pt x="51673" y="14527"/>
                    <a:pt x="52038" y="14618"/>
                  </a:cubicBezTo>
                  <a:cubicBezTo>
                    <a:pt x="52372" y="14740"/>
                    <a:pt x="52737" y="14770"/>
                    <a:pt x="53102" y="14770"/>
                  </a:cubicBezTo>
                  <a:cubicBezTo>
                    <a:pt x="53710" y="14740"/>
                    <a:pt x="54257" y="14557"/>
                    <a:pt x="54713" y="14284"/>
                  </a:cubicBezTo>
                  <a:cubicBezTo>
                    <a:pt x="55169" y="14010"/>
                    <a:pt x="55564" y="13706"/>
                    <a:pt x="55928" y="13402"/>
                  </a:cubicBezTo>
                  <a:cubicBezTo>
                    <a:pt x="56658" y="12764"/>
                    <a:pt x="57235" y="12156"/>
                    <a:pt x="57843" y="11548"/>
                  </a:cubicBezTo>
                  <a:cubicBezTo>
                    <a:pt x="58755" y="10667"/>
                    <a:pt x="59849" y="9694"/>
                    <a:pt x="60913" y="8752"/>
                  </a:cubicBezTo>
                  <a:cubicBezTo>
                    <a:pt x="61460" y="8235"/>
                    <a:pt x="61977" y="7779"/>
                    <a:pt x="62524" y="7323"/>
                  </a:cubicBezTo>
                  <a:cubicBezTo>
                    <a:pt x="63041" y="6837"/>
                    <a:pt x="63527" y="6381"/>
                    <a:pt x="63953" y="5925"/>
                  </a:cubicBezTo>
                  <a:cubicBezTo>
                    <a:pt x="63679" y="5925"/>
                    <a:pt x="64530" y="4740"/>
                    <a:pt x="65351" y="3767"/>
                  </a:cubicBezTo>
                  <a:cubicBezTo>
                    <a:pt x="65777" y="3250"/>
                    <a:pt x="66233" y="2794"/>
                    <a:pt x="66506" y="2490"/>
                  </a:cubicBezTo>
                  <a:cubicBezTo>
                    <a:pt x="66721" y="2251"/>
                    <a:pt x="66861" y="2088"/>
                    <a:pt x="66719" y="2088"/>
                  </a:cubicBezTo>
                  <a:cubicBezTo>
                    <a:pt x="66680" y="2088"/>
                    <a:pt x="66621" y="2100"/>
                    <a:pt x="66537" y="2126"/>
                  </a:cubicBezTo>
                  <a:cubicBezTo>
                    <a:pt x="66932" y="1852"/>
                    <a:pt x="67479" y="1579"/>
                    <a:pt x="68056" y="1579"/>
                  </a:cubicBezTo>
                  <a:cubicBezTo>
                    <a:pt x="68634" y="1579"/>
                    <a:pt x="69151" y="1882"/>
                    <a:pt x="69576" y="2247"/>
                  </a:cubicBezTo>
                  <a:cubicBezTo>
                    <a:pt x="69971" y="2582"/>
                    <a:pt x="70184" y="2886"/>
                    <a:pt x="70366" y="3098"/>
                  </a:cubicBezTo>
                  <a:cubicBezTo>
                    <a:pt x="70579" y="3341"/>
                    <a:pt x="70670" y="3493"/>
                    <a:pt x="70731" y="3493"/>
                  </a:cubicBezTo>
                  <a:cubicBezTo>
                    <a:pt x="70974" y="3554"/>
                    <a:pt x="71400" y="3828"/>
                    <a:pt x="72008" y="4527"/>
                  </a:cubicBezTo>
                  <a:cubicBezTo>
                    <a:pt x="72160" y="4679"/>
                    <a:pt x="72312" y="4861"/>
                    <a:pt x="72494" y="5044"/>
                  </a:cubicBezTo>
                  <a:cubicBezTo>
                    <a:pt x="72646" y="5196"/>
                    <a:pt x="72920" y="5469"/>
                    <a:pt x="73163" y="5743"/>
                  </a:cubicBezTo>
                  <a:cubicBezTo>
                    <a:pt x="73649" y="6320"/>
                    <a:pt x="74257" y="6989"/>
                    <a:pt x="74926" y="7840"/>
                  </a:cubicBezTo>
                  <a:cubicBezTo>
                    <a:pt x="75990" y="9208"/>
                    <a:pt x="77449" y="11396"/>
                    <a:pt x="77874" y="11852"/>
                  </a:cubicBezTo>
                  <a:cubicBezTo>
                    <a:pt x="77950" y="11935"/>
                    <a:pt x="77992" y="11971"/>
                    <a:pt x="78008" y="11971"/>
                  </a:cubicBezTo>
                  <a:cubicBezTo>
                    <a:pt x="78112" y="11971"/>
                    <a:pt x="77153" y="10487"/>
                    <a:pt x="77275" y="10487"/>
                  </a:cubicBezTo>
                  <a:lnTo>
                    <a:pt x="77275" y="10487"/>
                  </a:lnTo>
                  <a:cubicBezTo>
                    <a:pt x="77294" y="10487"/>
                    <a:pt x="77339" y="10523"/>
                    <a:pt x="77418" y="10606"/>
                  </a:cubicBezTo>
                  <a:cubicBezTo>
                    <a:pt x="76446" y="9299"/>
                    <a:pt x="75534" y="8022"/>
                    <a:pt x="74591" y="6715"/>
                  </a:cubicBezTo>
                  <a:cubicBezTo>
                    <a:pt x="74135" y="6077"/>
                    <a:pt x="73649" y="5439"/>
                    <a:pt x="73193" y="4800"/>
                  </a:cubicBezTo>
                  <a:cubicBezTo>
                    <a:pt x="72889" y="4375"/>
                    <a:pt x="72494" y="3615"/>
                    <a:pt x="72008" y="2886"/>
                  </a:cubicBezTo>
                  <a:cubicBezTo>
                    <a:pt x="71795" y="2490"/>
                    <a:pt x="71521" y="2126"/>
                    <a:pt x="71126" y="1700"/>
                  </a:cubicBezTo>
                  <a:cubicBezTo>
                    <a:pt x="71066" y="1579"/>
                    <a:pt x="70974" y="1518"/>
                    <a:pt x="70883" y="1396"/>
                  </a:cubicBezTo>
                  <a:lnTo>
                    <a:pt x="70518" y="1062"/>
                  </a:lnTo>
                  <a:cubicBezTo>
                    <a:pt x="70427" y="940"/>
                    <a:pt x="70214" y="819"/>
                    <a:pt x="70062" y="727"/>
                  </a:cubicBezTo>
                  <a:cubicBezTo>
                    <a:pt x="69910" y="606"/>
                    <a:pt x="69728" y="484"/>
                    <a:pt x="69576" y="423"/>
                  </a:cubicBezTo>
                  <a:cubicBezTo>
                    <a:pt x="69081" y="154"/>
                    <a:pt x="68487" y="0"/>
                    <a:pt x="67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16"/>
          <p:cNvSpPr/>
          <p:nvPr/>
        </p:nvSpPr>
        <p:spPr>
          <a:xfrm>
            <a:off x="422722" y="4155685"/>
            <a:ext cx="518859" cy="518859"/>
          </a:xfrm>
          <a:custGeom>
            <a:avLst/>
            <a:gdLst/>
            <a:ahLst/>
            <a:cxnLst/>
            <a:rect l="l" t="t" r="r" b="b"/>
            <a:pathLst>
              <a:path w="19736" h="19736" extrusionOk="0">
                <a:moveTo>
                  <a:pt x="10021" y="1"/>
                </a:moveTo>
                <a:lnTo>
                  <a:pt x="9483" y="8766"/>
                </a:lnTo>
                <a:lnTo>
                  <a:pt x="6305" y="6203"/>
                </a:lnTo>
                <a:lnTo>
                  <a:pt x="8791" y="9458"/>
                </a:lnTo>
                <a:lnTo>
                  <a:pt x="0" y="9715"/>
                </a:lnTo>
                <a:lnTo>
                  <a:pt x="8740" y="10253"/>
                </a:lnTo>
                <a:lnTo>
                  <a:pt x="6177" y="13431"/>
                </a:lnTo>
                <a:lnTo>
                  <a:pt x="9432" y="10970"/>
                </a:lnTo>
                <a:lnTo>
                  <a:pt x="9688" y="19736"/>
                </a:lnTo>
                <a:lnTo>
                  <a:pt x="10252" y="10996"/>
                </a:lnTo>
                <a:lnTo>
                  <a:pt x="13430" y="13559"/>
                </a:lnTo>
                <a:lnTo>
                  <a:pt x="10970" y="10304"/>
                </a:lnTo>
                <a:lnTo>
                  <a:pt x="19735" y="10048"/>
                </a:lnTo>
                <a:lnTo>
                  <a:pt x="10970" y="9484"/>
                </a:lnTo>
                <a:lnTo>
                  <a:pt x="13558" y="6331"/>
                </a:lnTo>
                <a:lnTo>
                  <a:pt x="10278" y="8792"/>
                </a:lnTo>
                <a:lnTo>
                  <a:pt x="100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16"/>
          <p:cNvGrpSpPr/>
          <p:nvPr/>
        </p:nvGrpSpPr>
        <p:grpSpPr>
          <a:xfrm>
            <a:off x="7984422" y="773497"/>
            <a:ext cx="715214" cy="847512"/>
            <a:chOff x="7984422" y="773497"/>
            <a:chExt cx="715214" cy="847512"/>
          </a:xfrm>
        </p:grpSpPr>
        <p:sp>
          <p:nvSpPr>
            <p:cNvPr id="597" name="Google Shape;597;p16"/>
            <p:cNvSpPr/>
            <p:nvPr/>
          </p:nvSpPr>
          <p:spPr>
            <a:xfrm>
              <a:off x="7984422" y="773497"/>
              <a:ext cx="518859" cy="518859"/>
            </a:xfrm>
            <a:custGeom>
              <a:avLst/>
              <a:gdLst/>
              <a:ahLst/>
              <a:cxnLst/>
              <a:rect l="l" t="t" r="r" b="b"/>
              <a:pathLst>
                <a:path w="19736" h="19736" extrusionOk="0">
                  <a:moveTo>
                    <a:pt x="10021" y="1"/>
                  </a:moveTo>
                  <a:lnTo>
                    <a:pt x="9483" y="8766"/>
                  </a:lnTo>
                  <a:lnTo>
                    <a:pt x="6305" y="6203"/>
                  </a:lnTo>
                  <a:lnTo>
                    <a:pt x="8791" y="9458"/>
                  </a:lnTo>
                  <a:lnTo>
                    <a:pt x="0" y="9715"/>
                  </a:lnTo>
                  <a:lnTo>
                    <a:pt x="8740" y="10253"/>
                  </a:lnTo>
                  <a:lnTo>
                    <a:pt x="6177" y="13431"/>
                  </a:lnTo>
                  <a:lnTo>
                    <a:pt x="9432" y="10970"/>
                  </a:lnTo>
                  <a:lnTo>
                    <a:pt x="9688" y="19736"/>
                  </a:lnTo>
                  <a:lnTo>
                    <a:pt x="10252" y="10996"/>
                  </a:lnTo>
                  <a:lnTo>
                    <a:pt x="13430" y="13559"/>
                  </a:lnTo>
                  <a:lnTo>
                    <a:pt x="10970" y="10304"/>
                  </a:lnTo>
                  <a:lnTo>
                    <a:pt x="19735" y="10048"/>
                  </a:lnTo>
                  <a:lnTo>
                    <a:pt x="10970" y="9484"/>
                  </a:lnTo>
                  <a:lnTo>
                    <a:pt x="13558" y="6331"/>
                  </a:lnTo>
                  <a:lnTo>
                    <a:pt x="10278" y="8792"/>
                  </a:lnTo>
                  <a:lnTo>
                    <a:pt x="10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8" name="Google Shape;598;p16"/>
            <p:cNvGrpSpPr/>
            <p:nvPr/>
          </p:nvGrpSpPr>
          <p:grpSpPr>
            <a:xfrm>
              <a:off x="8415257" y="1001958"/>
              <a:ext cx="284379" cy="619051"/>
              <a:chOff x="6608475" y="1223775"/>
              <a:chExt cx="270425" cy="588675"/>
            </a:xfrm>
          </p:grpSpPr>
          <p:sp>
            <p:nvSpPr>
              <p:cNvPr id="599" name="Google Shape;599;p16"/>
              <p:cNvSpPr/>
              <p:nvPr/>
            </p:nvSpPr>
            <p:spPr>
              <a:xfrm>
                <a:off x="6608475" y="1223775"/>
                <a:ext cx="27042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9" extrusionOk="0">
                    <a:moveTo>
                      <a:pt x="2861" y="1"/>
                    </a:moveTo>
                    <a:cubicBezTo>
                      <a:pt x="1365" y="1"/>
                      <a:pt x="74" y="1174"/>
                      <a:pt x="52" y="2684"/>
                    </a:cubicBezTo>
                    <a:cubicBezTo>
                      <a:pt x="0" y="4401"/>
                      <a:pt x="1000" y="6323"/>
                      <a:pt x="5408" y="9578"/>
                    </a:cubicBezTo>
                    <a:cubicBezTo>
                      <a:pt x="9817" y="6323"/>
                      <a:pt x="10816" y="4401"/>
                      <a:pt x="10739" y="2684"/>
                    </a:cubicBezTo>
                    <a:cubicBezTo>
                      <a:pt x="10717" y="1193"/>
                      <a:pt x="9402" y="2"/>
                      <a:pt x="7932" y="2"/>
                    </a:cubicBezTo>
                    <a:cubicBezTo>
                      <a:pt x="7734" y="2"/>
                      <a:pt x="7532" y="23"/>
                      <a:pt x="7331" y="69"/>
                    </a:cubicBezTo>
                    <a:cubicBezTo>
                      <a:pt x="5716" y="428"/>
                      <a:pt x="5408" y="1966"/>
                      <a:pt x="5408" y="1966"/>
                    </a:cubicBezTo>
                    <a:cubicBezTo>
                      <a:pt x="5408" y="1966"/>
                      <a:pt x="5101" y="454"/>
                      <a:pt x="3486" y="69"/>
                    </a:cubicBezTo>
                    <a:cubicBezTo>
                      <a:pt x="3276" y="23"/>
                      <a:pt x="3066" y="1"/>
                      <a:pt x="2861" y="1"/>
                    </a:cubicBezTo>
                    <a:close/>
                  </a:path>
                </a:pathLst>
              </a:custGeom>
              <a:solidFill>
                <a:srgbClr val="FFCFC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6608475" y="1573000"/>
                <a:ext cx="2704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8" extrusionOk="0">
                    <a:moveTo>
                      <a:pt x="2861" y="0"/>
                    </a:moveTo>
                    <a:cubicBezTo>
                      <a:pt x="1365" y="0"/>
                      <a:pt x="74" y="1173"/>
                      <a:pt x="52" y="2683"/>
                    </a:cubicBezTo>
                    <a:cubicBezTo>
                      <a:pt x="0" y="4400"/>
                      <a:pt x="1000" y="6322"/>
                      <a:pt x="5408" y="9577"/>
                    </a:cubicBezTo>
                    <a:cubicBezTo>
                      <a:pt x="9817" y="6271"/>
                      <a:pt x="10816" y="4400"/>
                      <a:pt x="10739" y="2683"/>
                    </a:cubicBezTo>
                    <a:cubicBezTo>
                      <a:pt x="10717" y="1193"/>
                      <a:pt x="9402" y="1"/>
                      <a:pt x="7932" y="1"/>
                    </a:cubicBezTo>
                    <a:cubicBezTo>
                      <a:pt x="7734" y="1"/>
                      <a:pt x="7532" y="23"/>
                      <a:pt x="7331" y="69"/>
                    </a:cubicBezTo>
                    <a:cubicBezTo>
                      <a:pt x="5716" y="402"/>
                      <a:pt x="5408" y="1965"/>
                      <a:pt x="5408" y="1965"/>
                    </a:cubicBezTo>
                    <a:cubicBezTo>
                      <a:pt x="5408" y="1965"/>
                      <a:pt x="5101" y="453"/>
                      <a:pt x="3486" y="69"/>
                    </a:cubicBezTo>
                    <a:cubicBezTo>
                      <a:pt x="3276" y="22"/>
                      <a:pt x="3066" y="0"/>
                      <a:pt x="2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2615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6"/>
          <p:cNvSpPr/>
          <p:nvPr/>
        </p:nvSpPr>
        <p:spPr>
          <a:xfrm flipH="1">
            <a:off x="720378" y="3725867"/>
            <a:ext cx="913634" cy="806958"/>
          </a:xfrm>
          <a:custGeom>
            <a:avLst/>
            <a:gdLst/>
            <a:ahLst/>
            <a:cxnLst/>
            <a:rect l="l" t="t" r="r" b="b"/>
            <a:pathLst>
              <a:path w="75899" h="67037" extrusionOk="0">
                <a:moveTo>
                  <a:pt x="28771" y="0"/>
                </a:moveTo>
                <a:cubicBezTo>
                  <a:pt x="24863" y="0"/>
                  <a:pt x="21092" y="1839"/>
                  <a:pt x="17965" y="4219"/>
                </a:cubicBezTo>
                <a:cubicBezTo>
                  <a:pt x="13983" y="7259"/>
                  <a:pt x="11126" y="11453"/>
                  <a:pt x="8329" y="15587"/>
                </a:cubicBezTo>
                <a:cubicBezTo>
                  <a:pt x="5837" y="19204"/>
                  <a:pt x="3344" y="22912"/>
                  <a:pt x="2159" y="27137"/>
                </a:cubicBezTo>
                <a:cubicBezTo>
                  <a:pt x="1" y="34828"/>
                  <a:pt x="2463" y="43034"/>
                  <a:pt x="5624" y="50329"/>
                </a:cubicBezTo>
                <a:cubicBezTo>
                  <a:pt x="7964" y="55800"/>
                  <a:pt x="11004" y="61363"/>
                  <a:pt x="16141" y="64463"/>
                </a:cubicBezTo>
                <a:cubicBezTo>
                  <a:pt x="19294" y="66335"/>
                  <a:pt x="22379" y="67036"/>
                  <a:pt x="25442" y="67036"/>
                </a:cubicBezTo>
                <a:cubicBezTo>
                  <a:pt x="30883" y="67036"/>
                  <a:pt x="36252" y="64824"/>
                  <a:pt x="41795" y="63035"/>
                </a:cubicBezTo>
                <a:cubicBezTo>
                  <a:pt x="44135" y="62275"/>
                  <a:pt x="46628" y="61484"/>
                  <a:pt x="48330" y="59661"/>
                </a:cubicBezTo>
                <a:cubicBezTo>
                  <a:pt x="49455" y="58414"/>
                  <a:pt x="50154" y="56804"/>
                  <a:pt x="51400" y="55679"/>
                </a:cubicBezTo>
                <a:cubicBezTo>
                  <a:pt x="52105" y="55009"/>
                  <a:pt x="53149" y="54563"/>
                  <a:pt x="54108" y="54563"/>
                </a:cubicBezTo>
                <a:cubicBezTo>
                  <a:pt x="54802" y="54563"/>
                  <a:pt x="55452" y="54796"/>
                  <a:pt x="55898" y="55345"/>
                </a:cubicBezTo>
                <a:cubicBezTo>
                  <a:pt x="56749" y="56408"/>
                  <a:pt x="56415" y="57989"/>
                  <a:pt x="56050" y="59296"/>
                </a:cubicBezTo>
                <a:cubicBezTo>
                  <a:pt x="55290" y="61880"/>
                  <a:pt x="53771" y="64706"/>
                  <a:pt x="57631" y="65284"/>
                </a:cubicBezTo>
                <a:cubicBezTo>
                  <a:pt x="57822" y="65312"/>
                  <a:pt x="58013" y="65326"/>
                  <a:pt x="58203" y="65326"/>
                </a:cubicBezTo>
                <a:cubicBezTo>
                  <a:pt x="60237" y="65326"/>
                  <a:pt x="62127" y="63769"/>
                  <a:pt x="63406" y="62518"/>
                </a:cubicBezTo>
                <a:cubicBezTo>
                  <a:pt x="65929" y="60086"/>
                  <a:pt x="67601" y="56955"/>
                  <a:pt x="69181" y="53855"/>
                </a:cubicBezTo>
                <a:cubicBezTo>
                  <a:pt x="71431" y="49448"/>
                  <a:pt x="73467" y="44888"/>
                  <a:pt x="74379" y="40025"/>
                </a:cubicBezTo>
                <a:cubicBezTo>
                  <a:pt x="75899" y="32031"/>
                  <a:pt x="74835" y="24979"/>
                  <a:pt x="69911" y="18323"/>
                </a:cubicBezTo>
                <a:cubicBezTo>
                  <a:pt x="66750" y="14067"/>
                  <a:pt x="62616" y="10572"/>
                  <a:pt x="58239" y="7563"/>
                </a:cubicBezTo>
                <a:cubicBezTo>
                  <a:pt x="55686" y="5830"/>
                  <a:pt x="52920" y="4189"/>
                  <a:pt x="49880" y="3702"/>
                </a:cubicBezTo>
                <a:cubicBezTo>
                  <a:pt x="49077" y="3580"/>
                  <a:pt x="48267" y="3540"/>
                  <a:pt x="47453" y="3540"/>
                </a:cubicBezTo>
                <a:cubicBezTo>
                  <a:pt x="45953" y="3540"/>
                  <a:pt x="44440" y="3675"/>
                  <a:pt x="42939" y="3675"/>
                </a:cubicBezTo>
                <a:cubicBezTo>
                  <a:pt x="42014" y="3675"/>
                  <a:pt x="41094" y="3624"/>
                  <a:pt x="40184" y="3459"/>
                </a:cubicBezTo>
                <a:cubicBezTo>
                  <a:pt x="37600" y="3003"/>
                  <a:pt x="35260" y="1605"/>
                  <a:pt x="32798" y="693"/>
                </a:cubicBezTo>
                <a:cubicBezTo>
                  <a:pt x="31453" y="214"/>
                  <a:pt x="30104" y="0"/>
                  <a:pt x="287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Google Shape;579;p16"/>
          <p:cNvGrpSpPr/>
          <p:nvPr/>
        </p:nvGrpSpPr>
        <p:grpSpPr>
          <a:xfrm>
            <a:off x="7515086" y="3584136"/>
            <a:ext cx="1201954" cy="1090420"/>
            <a:chOff x="2980575" y="1004850"/>
            <a:chExt cx="1041825" cy="945150"/>
          </a:xfrm>
        </p:grpSpPr>
        <p:sp>
          <p:nvSpPr>
            <p:cNvPr id="580" name="Google Shape;580;p16"/>
            <p:cNvSpPr/>
            <p:nvPr/>
          </p:nvSpPr>
          <p:spPr>
            <a:xfrm>
              <a:off x="3422075" y="1399725"/>
              <a:ext cx="600325" cy="550275"/>
            </a:xfrm>
            <a:custGeom>
              <a:avLst/>
              <a:gdLst/>
              <a:ahLst/>
              <a:cxnLst/>
              <a:rect l="l" t="t" r="r" b="b"/>
              <a:pathLst>
                <a:path w="24013" h="22011" extrusionOk="0">
                  <a:moveTo>
                    <a:pt x="16570" y="0"/>
                  </a:moveTo>
                  <a:cubicBezTo>
                    <a:pt x="14876" y="0"/>
                    <a:pt x="13188" y="639"/>
                    <a:pt x="11794" y="1927"/>
                  </a:cubicBezTo>
                  <a:cubicBezTo>
                    <a:pt x="8754" y="4784"/>
                    <a:pt x="5654" y="7611"/>
                    <a:pt x="2614" y="10437"/>
                  </a:cubicBezTo>
                  <a:cubicBezTo>
                    <a:pt x="0" y="12869"/>
                    <a:pt x="0" y="17611"/>
                    <a:pt x="2614" y="20073"/>
                  </a:cubicBezTo>
                  <a:cubicBezTo>
                    <a:pt x="4027" y="21365"/>
                    <a:pt x="5730" y="22011"/>
                    <a:pt x="7432" y="22011"/>
                  </a:cubicBezTo>
                  <a:cubicBezTo>
                    <a:pt x="9134" y="22011"/>
                    <a:pt x="10836" y="21365"/>
                    <a:pt x="12249" y="20073"/>
                  </a:cubicBezTo>
                  <a:cubicBezTo>
                    <a:pt x="15289" y="17216"/>
                    <a:pt x="18359" y="14389"/>
                    <a:pt x="21399" y="11532"/>
                  </a:cubicBezTo>
                  <a:cubicBezTo>
                    <a:pt x="24013" y="9100"/>
                    <a:pt x="24013" y="4358"/>
                    <a:pt x="21399" y="1927"/>
                  </a:cubicBezTo>
                  <a:cubicBezTo>
                    <a:pt x="19981" y="646"/>
                    <a:pt x="18273" y="0"/>
                    <a:pt x="16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111275" y="1064600"/>
              <a:ext cx="841975" cy="741975"/>
            </a:xfrm>
            <a:custGeom>
              <a:avLst/>
              <a:gdLst/>
              <a:ahLst/>
              <a:cxnLst/>
              <a:rect l="l" t="t" r="r" b="b"/>
              <a:pathLst>
                <a:path w="33679" h="29679" extrusionOk="0">
                  <a:moveTo>
                    <a:pt x="26227" y="1"/>
                  </a:moveTo>
                  <a:cubicBezTo>
                    <a:pt x="24529" y="1"/>
                    <a:pt x="22825" y="655"/>
                    <a:pt x="21368" y="1927"/>
                  </a:cubicBezTo>
                  <a:cubicBezTo>
                    <a:pt x="15137" y="7338"/>
                    <a:pt x="8936" y="12748"/>
                    <a:pt x="2705" y="18158"/>
                  </a:cubicBezTo>
                  <a:cubicBezTo>
                    <a:pt x="0" y="20469"/>
                    <a:pt x="122" y="25362"/>
                    <a:pt x="2705" y="27764"/>
                  </a:cubicBezTo>
                  <a:cubicBezTo>
                    <a:pt x="4132" y="29055"/>
                    <a:pt x="5789" y="29679"/>
                    <a:pt x="7448" y="29679"/>
                  </a:cubicBezTo>
                  <a:cubicBezTo>
                    <a:pt x="9147" y="29679"/>
                    <a:pt x="10849" y="29025"/>
                    <a:pt x="12310" y="27764"/>
                  </a:cubicBezTo>
                  <a:cubicBezTo>
                    <a:pt x="18542" y="22383"/>
                    <a:pt x="24742" y="16943"/>
                    <a:pt x="30973" y="11532"/>
                  </a:cubicBezTo>
                  <a:cubicBezTo>
                    <a:pt x="33679" y="9222"/>
                    <a:pt x="33557" y="4329"/>
                    <a:pt x="30973" y="1927"/>
                  </a:cubicBezTo>
                  <a:cubicBezTo>
                    <a:pt x="29557" y="632"/>
                    <a:pt x="27895" y="1"/>
                    <a:pt x="26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980575" y="1004850"/>
              <a:ext cx="636050" cy="551275"/>
            </a:xfrm>
            <a:custGeom>
              <a:avLst/>
              <a:gdLst/>
              <a:ahLst/>
              <a:cxnLst/>
              <a:rect l="l" t="t" r="r" b="b"/>
              <a:pathLst>
                <a:path w="25442" h="22051" extrusionOk="0">
                  <a:moveTo>
                    <a:pt x="18045" y="0"/>
                  </a:moveTo>
                  <a:cubicBezTo>
                    <a:pt x="16341" y="0"/>
                    <a:pt x="14625" y="671"/>
                    <a:pt x="13101" y="1916"/>
                  </a:cubicBezTo>
                  <a:cubicBezTo>
                    <a:pt x="9636" y="4773"/>
                    <a:pt x="6201" y="7661"/>
                    <a:pt x="2736" y="10518"/>
                  </a:cubicBezTo>
                  <a:cubicBezTo>
                    <a:pt x="0" y="12798"/>
                    <a:pt x="182" y="17813"/>
                    <a:pt x="2736" y="20123"/>
                  </a:cubicBezTo>
                  <a:cubicBezTo>
                    <a:pt x="4171" y="21440"/>
                    <a:pt x="5793" y="22051"/>
                    <a:pt x="7417" y="22051"/>
                  </a:cubicBezTo>
                  <a:cubicBezTo>
                    <a:pt x="9129" y="22051"/>
                    <a:pt x="10843" y="21371"/>
                    <a:pt x="12341" y="20123"/>
                  </a:cubicBezTo>
                  <a:cubicBezTo>
                    <a:pt x="15806" y="17266"/>
                    <a:pt x="19271" y="14378"/>
                    <a:pt x="22706" y="11551"/>
                  </a:cubicBezTo>
                  <a:cubicBezTo>
                    <a:pt x="25441" y="9241"/>
                    <a:pt x="25259" y="4226"/>
                    <a:pt x="22706" y="1916"/>
                  </a:cubicBezTo>
                  <a:cubicBezTo>
                    <a:pt x="21281" y="610"/>
                    <a:pt x="19669" y="0"/>
                    <a:pt x="18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16"/>
          <p:cNvGrpSpPr/>
          <p:nvPr/>
        </p:nvGrpSpPr>
        <p:grpSpPr>
          <a:xfrm>
            <a:off x="8057597" y="3167269"/>
            <a:ext cx="397646" cy="458063"/>
            <a:chOff x="3150425" y="3024575"/>
            <a:chExt cx="130350" cy="150150"/>
          </a:xfrm>
        </p:grpSpPr>
        <p:sp>
          <p:nvSpPr>
            <p:cNvPr id="584" name="Google Shape;584;p16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6"/>
          <p:cNvGrpSpPr/>
          <p:nvPr/>
        </p:nvGrpSpPr>
        <p:grpSpPr>
          <a:xfrm rot="-3600190" flipH="1">
            <a:off x="342635" y="722606"/>
            <a:ext cx="1451061" cy="1055268"/>
            <a:chOff x="1106103" y="1289809"/>
            <a:chExt cx="2099742" cy="1527014"/>
          </a:xfrm>
        </p:grpSpPr>
        <p:sp>
          <p:nvSpPr>
            <p:cNvPr id="593" name="Google Shape;593;p16"/>
            <p:cNvSpPr/>
            <p:nvPr/>
          </p:nvSpPr>
          <p:spPr>
            <a:xfrm rot="-1494576">
              <a:off x="1110773" y="1680285"/>
              <a:ext cx="1954407" cy="453838"/>
            </a:xfrm>
            <a:custGeom>
              <a:avLst/>
              <a:gdLst/>
              <a:ahLst/>
              <a:cxnLst/>
              <a:rect l="l" t="t" r="r" b="b"/>
              <a:pathLst>
                <a:path w="78174" h="18153" extrusionOk="0">
                  <a:moveTo>
                    <a:pt x="67973" y="0"/>
                  </a:moveTo>
                  <a:cubicBezTo>
                    <a:pt x="67765" y="0"/>
                    <a:pt x="67558" y="19"/>
                    <a:pt x="67357" y="59"/>
                  </a:cubicBezTo>
                  <a:cubicBezTo>
                    <a:pt x="67175" y="90"/>
                    <a:pt x="66993" y="120"/>
                    <a:pt x="66780" y="211"/>
                  </a:cubicBezTo>
                  <a:cubicBezTo>
                    <a:pt x="66598" y="272"/>
                    <a:pt x="66415" y="363"/>
                    <a:pt x="66263" y="424"/>
                  </a:cubicBezTo>
                  <a:cubicBezTo>
                    <a:pt x="66111" y="515"/>
                    <a:pt x="65959" y="637"/>
                    <a:pt x="65807" y="698"/>
                  </a:cubicBezTo>
                  <a:cubicBezTo>
                    <a:pt x="65655" y="789"/>
                    <a:pt x="65564" y="850"/>
                    <a:pt x="65503" y="941"/>
                  </a:cubicBezTo>
                  <a:cubicBezTo>
                    <a:pt x="63953" y="2066"/>
                    <a:pt x="62828" y="3312"/>
                    <a:pt x="61765" y="4436"/>
                  </a:cubicBezTo>
                  <a:lnTo>
                    <a:pt x="61005" y="5196"/>
                  </a:lnTo>
                  <a:lnTo>
                    <a:pt x="60184" y="5987"/>
                  </a:lnTo>
                  <a:lnTo>
                    <a:pt x="58421" y="7567"/>
                  </a:lnTo>
                  <a:cubicBezTo>
                    <a:pt x="57266" y="8631"/>
                    <a:pt x="56111" y="9695"/>
                    <a:pt x="54926" y="10819"/>
                  </a:cubicBezTo>
                  <a:cubicBezTo>
                    <a:pt x="54409" y="11306"/>
                    <a:pt x="53862" y="11731"/>
                    <a:pt x="53497" y="11914"/>
                  </a:cubicBezTo>
                  <a:cubicBezTo>
                    <a:pt x="53315" y="11975"/>
                    <a:pt x="53193" y="12035"/>
                    <a:pt x="53102" y="12035"/>
                  </a:cubicBezTo>
                  <a:cubicBezTo>
                    <a:pt x="53041" y="12035"/>
                    <a:pt x="52950" y="12035"/>
                    <a:pt x="52859" y="11975"/>
                  </a:cubicBezTo>
                  <a:cubicBezTo>
                    <a:pt x="52616" y="11914"/>
                    <a:pt x="52190" y="11519"/>
                    <a:pt x="51825" y="10971"/>
                  </a:cubicBezTo>
                  <a:cubicBezTo>
                    <a:pt x="51400" y="10394"/>
                    <a:pt x="50974" y="9756"/>
                    <a:pt x="50609" y="9057"/>
                  </a:cubicBezTo>
                  <a:cubicBezTo>
                    <a:pt x="50305" y="8601"/>
                    <a:pt x="49819" y="7841"/>
                    <a:pt x="49120" y="6746"/>
                  </a:cubicBezTo>
                  <a:cubicBezTo>
                    <a:pt x="48786" y="6199"/>
                    <a:pt x="48360" y="5591"/>
                    <a:pt x="47904" y="4923"/>
                  </a:cubicBezTo>
                  <a:cubicBezTo>
                    <a:pt x="47783" y="4771"/>
                    <a:pt x="47631" y="4588"/>
                    <a:pt x="47539" y="4376"/>
                  </a:cubicBezTo>
                  <a:cubicBezTo>
                    <a:pt x="47418" y="4224"/>
                    <a:pt x="47296" y="4072"/>
                    <a:pt x="47144" y="3980"/>
                  </a:cubicBezTo>
                  <a:cubicBezTo>
                    <a:pt x="46992" y="3859"/>
                    <a:pt x="46871" y="3707"/>
                    <a:pt x="46719" y="3555"/>
                  </a:cubicBezTo>
                  <a:cubicBezTo>
                    <a:pt x="46145" y="3096"/>
                    <a:pt x="45408" y="2853"/>
                    <a:pt x="44637" y="2853"/>
                  </a:cubicBezTo>
                  <a:cubicBezTo>
                    <a:pt x="44591" y="2853"/>
                    <a:pt x="44546" y="2854"/>
                    <a:pt x="44500" y="2856"/>
                  </a:cubicBezTo>
                  <a:cubicBezTo>
                    <a:pt x="44074" y="2917"/>
                    <a:pt x="43649" y="2977"/>
                    <a:pt x="43284" y="3129"/>
                  </a:cubicBezTo>
                  <a:cubicBezTo>
                    <a:pt x="43071" y="3160"/>
                    <a:pt x="42980" y="3251"/>
                    <a:pt x="42828" y="3312"/>
                  </a:cubicBezTo>
                  <a:cubicBezTo>
                    <a:pt x="42676" y="3403"/>
                    <a:pt x="42524" y="3433"/>
                    <a:pt x="42403" y="3525"/>
                  </a:cubicBezTo>
                  <a:cubicBezTo>
                    <a:pt x="41855" y="3828"/>
                    <a:pt x="41399" y="4132"/>
                    <a:pt x="40944" y="4467"/>
                  </a:cubicBezTo>
                  <a:cubicBezTo>
                    <a:pt x="40092" y="5135"/>
                    <a:pt x="39272" y="5895"/>
                    <a:pt x="38573" y="6716"/>
                  </a:cubicBezTo>
                  <a:cubicBezTo>
                    <a:pt x="37053" y="8297"/>
                    <a:pt x="35624" y="10060"/>
                    <a:pt x="34257" y="11823"/>
                  </a:cubicBezTo>
                  <a:cubicBezTo>
                    <a:pt x="33922" y="12248"/>
                    <a:pt x="33588" y="12704"/>
                    <a:pt x="33284" y="13099"/>
                  </a:cubicBezTo>
                  <a:cubicBezTo>
                    <a:pt x="32980" y="13464"/>
                    <a:pt x="32585" y="13798"/>
                    <a:pt x="32281" y="14072"/>
                  </a:cubicBezTo>
                  <a:cubicBezTo>
                    <a:pt x="31977" y="14345"/>
                    <a:pt x="31673" y="14497"/>
                    <a:pt x="31521" y="14528"/>
                  </a:cubicBezTo>
                  <a:cubicBezTo>
                    <a:pt x="31458" y="14540"/>
                    <a:pt x="31416" y="14548"/>
                    <a:pt x="31377" y="14548"/>
                  </a:cubicBezTo>
                  <a:cubicBezTo>
                    <a:pt x="31323" y="14548"/>
                    <a:pt x="31276" y="14533"/>
                    <a:pt x="31187" y="14497"/>
                  </a:cubicBezTo>
                  <a:cubicBezTo>
                    <a:pt x="30883" y="14376"/>
                    <a:pt x="30214" y="13464"/>
                    <a:pt x="29758" y="12674"/>
                  </a:cubicBezTo>
                  <a:cubicBezTo>
                    <a:pt x="29211" y="11792"/>
                    <a:pt x="28724" y="10880"/>
                    <a:pt x="28177" y="9999"/>
                  </a:cubicBezTo>
                  <a:cubicBezTo>
                    <a:pt x="27661" y="9148"/>
                    <a:pt x="27083" y="8297"/>
                    <a:pt x="26445" y="7537"/>
                  </a:cubicBezTo>
                  <a:cubicBezTo>
                    <a:pt x="26141" y="7172"/>
                    <a:pt x="25807" y="6777"/>
                    <a:pt x="25411" y="6443"/>
                  </a:cubicBezTo>
                  <a:cubicBezTo>
                    <a:pt x="25290" y="6351"/>
                    <a:pt x="25229" y="6260"/>
                    <a:pt x="25107" y="6169"/>
                  </a:cubicBezTo>
                  <a:cubicBezTo>
                    <a:pt x="24986" y="6108"/>
                    <a:pt x="24895" y="5987"/>
                    <a:pt x="24773" y="5895"/>
                  </a:cubicBezTo>
                  <a:cubicBezTo>
                    <a:pt x="24469" y="5683"/>
                    <a:pt x="24165" y="5500"/>
                    <a:pt x="23831" y="5379"/>
                  </a:cubicBezTo>
                  <a:cubicBezTo>
                    <a:pt x="23361" y="5186"/>
                    <a:pt x="22876" y="5069"/>
                    <a:pt x="22419" y="5069"/>
                  </a:cubicBezTo>
                  <a:cubicBezTo>
                    <a:pt x="22225" y="5069"/>
                    <a:pt x="22036" y="5090"/>
                    <a:pt x="21855" y="5135"/>
                  </a:cubicBezTo>
                  <a:cubicBezTo>
                    <a:pt x="21703" y="5196"/>
                    <a:pt x="21551" y="5227"/>
                    <a:pt x="21399" y="5287"/>
                  </a:cubicBezTo>
                  <a:cubicBezTo>
                    <a:pt x="21247" y="5379"/>
                    <a:pt x="21126" y="5409"/>
                    <a:pt x="20974" y="5500"/>
                  </a:cubicBezTo>
                  <a:cubicBezTo>
                    <a:pt x="20700" y="5652"/>
                    <a:pt x="20487" y="5835"/>
                    <a:pt x="20244" y="6017"/>
                  </a:cubicBezTo>
                  <a:cubicBezTo>
                    <a:pt x="19758" y="6503"/>
                    <a:pt x="19302" y="6929"/>
                    <a:pt x="18907" y="7263"/>
                  </a:cubicBezTo>
                  <a:lnTo>
                    <a:pt x="18420" y="7780"/>
                  </a:lnTo>
                  <a:cubicBezTo>
                    <a:pt x="16931" y="9209"/>
                    <a:pt x="15350" y="10759"/>
                    <a:pt x="13709" y="12035"/>
                  </a:cubicBezTo>
                  <a:cubicBezTo>
                    <a:pt x="12888" y="12643"/>
                    <a:pt x="12068" y="13190"/>
                    <a:pt x="11247" y="13616"/>
                  </a:cubicBezTo>
                  <a:cubicBezTo>
                    <a:pt x="10457" y="14072"/>
                    <a:pt x="9575" y="14467"/>
                    <a:pt x="8967" y="14649"/>
                  </a:cubicBezTo>
                  <a:cubicBezTo>
                    <a:pt x="8694" y="14771"/>
                    <a:pt x="8420" y="14801"/>
                    <a:pt x="8177" y="14801"/>
                  </a:cubicBezTo>
                  <a:cubicBezTo>
                    <a:pt x="8097" y="14810"/>
                    <a:pt x="8014" y="14814"/>
                    <a:pt x="7930" y="14814"/>
                  </a:cubicBezTo>
                  <a:cubicBezTo>
                    <a:pt x="7725" y="14814"/>
                    <a:pt x="7510" y="14792"/>
                    <a:pt x="7296" y="14771"/>
                  </a:cubicBezTo>
                  <a:cubicBezTo>
                    <a:pt x="6688" y="14649"/>
                    <a:pt x="6080" y="14376"/>
                    <a:pt x="5502" y="14011"/>
                  </a:cubicBezTo>
                  <a:lnTo>
                    <a:pt x="5502" y="14011"/>
                  </a:lnTo>
                  <a:cubicBezTo>
                    <a:pt x="5958" y="14467"/>
                    <a:pt x="6414" y="14801"/>
                    <a:pt x="6870" y="15014"/>
                  </a:cubicBezTo>
                  <a:cubicBezTo>
                    <a:pt x="6232" y="14801"/>
                    <a:pt x="5624" y="14376"/>
                    <a:pt x="5168" y="14011"/>
                  </a:cubicBezTo>
                  <a:cubicBezTo>
                    <a:pt x="4712" y="13616"/>
                    <a:pt x="4378" y="13251"/>
                    <a:pt x="4165" y="13008"/>
                  </a:cubicBezTo>
                  <a:cubicBezTo>
                    <a:pt x="3678" y="12400"/>
                    <a:pt x="3405" y="11944"/>
                    <a:pt x="3222" y="11762"/>
                  </a:cubicBezTo>
                  <a:cubicBezTo>
                    <a:pt x="3133" y="11619"/>
                    <a:pt x="3076" y="11560"/>
                    <a:pt x="3043" y="11560"/>
                  </a:cubicBezTo>
                  <a:cubicBezTo>
                    <a:pt x="3020" y="11560"/>
                    <a:pt x="3010" y="11590"/>
                    <a:pt x="3010" y="11640"/>
                  </a:cubicBezTo>
                  <a:cubicBezTo>
                    <a:pt x="3010" y="11914"/>
                    <a:pt x="3222" y="12674"/>
                    <a:pt x="3496" y="13282"/>
                  </a:cubicBezTo>
                  <a:cubicBezTo>
                    <a:pt x="3709" y="13707"/>
                    <a:pt x="3587" y="13707"/>
                    <a:pt x="3526" y="13737"/>
                  </a:cubicBezTo>
                  <a:cubicBezTo>
                    <a:pt x="3466" y="13768"/>
                    <a:pt x="3405" y="13889"/>
                    <a:pt x="3861" y="14497"/>
                  </a:cubicBezTo>
                  <a:cubicBezTo>
                    <a:pt x="3496" y="14072"/>
                    <a:pt x="3222" y="13737"/>
                    <a:pt x="3010" y="13403"/>
                  </a:cubicBezTo>
                  <a:cubicBezTo>
                    <a:pt x="2767" y="13038"/>
                    <a:pt x="2554" y="12674"/>
                    <a:pt x="2311" y="12187"/>
                  </a:cubicBezTo>
                  <a:cubicBezTo>
                    <a:pt x="2308" y="12185"/>
                    <a:pt x="2307" y="12184"/>
                    <a:pt x="2306" y="12184"/>
                  </a:cubicBezTo>
                  <a:lnTo>
                    <a:pt x="2306" y="12184"/>
                  </a:lnTo>
                  <a:cubicBezTo>
                    <a:pt x="2276" y="12184"/>
                    <a:pt x="2631" y="12970"/>
                    <a:pt x="3071" y="13585"/>
                  </a:cubicBezTo>
                  <a:cubicBezTo>
                    <a:pt x="3461" y="14132"/>
                    <a:pt x="3917" y="14566"/>
                    <a:pt x="3813" y="14566"/>
                  </a:cubicBezTo>
                  <a:cubicBezTo>
                    <a:pt x="3795" y="14566"/>
                    <a:pt x="3762" y="14554"/>
                    <a:pt x="3709" y="14528"/>
                  </a:cubicBezTo>
                  <a:cubicBezTo>
                    <a:pt x="3010" y="13707"/>
                    <a:pt x="2311" y="12643"/>
                    <a:pt x="1855" y="11610"/>
                  </a:cubicBezTo>
                  <a:lnTo>
                    <a:pt x="1855" y="11610"/>
                  </a:lnTo>
                  <a:cubicBezTo>
                    <a:pt x="1855" y="11823"/>
                    <a:pt x="2250" y="12734"/>
                    <a:pt x="2736" y="13555"/>
                  </a:cubicBezTo>
                  <a:cubicBezTo>
                    <a:pt x="3222" y="14345"/>
                    <a:pt x="3861" y="14953"/>
                    <a:pt x="3770" y="14953"/>
                  </a:cubicBezTo>
                  <a:cubicBezTo>
                    <a:pt x="3526" y="14771"/>
                    <a:pt x="2949" y="14072"/>
                    <a:pt x="2615" y="13403"/>
                  </a:cubicBezTo>
                  <a:cubicBezTo>
                    <a:pt x="2250" y="12704"/>
                    <a:pt x="1976" y="12066"/>
                    <a:pt x="1824" y="12035"/>
                  </a:cubicBezTo>
                  <a:cubicBezTo>
                    <a:pt x="1822" y="12034"/>
                    <a:pt x="1820" y="12033"/>
                    <a:pt x="1818" y="12033"/>
                  </a:cubicBezTo>
                  <a:lnTo>
                    <a:pt x="1818" y="12033"/>
                  </a:lnTo>
                  <a:cubicBezTo>
                    <a:pt x="1763" y="12033"/>
                    <a:pt x="2231" y="12995"/>
                    <a:pt x="2556" y="13510"/>
                  </a:cubicBezTo>
                  <a:lnTo>
                    <a:pt x="2556" y="13510"/>
                  </a:lnTo>
                  <a:cubicBezTo>
                    <a:pt x="2082" y="12767"/>
                    <a:pt x="1697" y="12054"/>
                    <a:pt x="1429" y="11488"/>
                  </a:cubicBezTo>
                  <a:cubicBezTo>
                    <a:pt x="1186" y="10911"/>
                    <a:pt x="973" y="10455"/>
                    <a:pt x="882" y="10242"/>
                  </a:cubicBezTo>
                  <a:cubicBezTo>
                    <a:pt x="817" y="10113"/>
                    <a:pt x="761" y="10044"/>
                    <a:pt x="732" y="10044"/>
                  </a:cubicBezTo>
                  <a:cubicBezTo>
                    <a:pt x="706" y="10044"/>
                    <a:pt x="702" y="10098"/>
                    <a:pt x="730" y="10212"/>
                  </a:cubicBezTo>
                  <a:cubicBezTo>
                    <a:pt x="760" y="10424"/>
                    <a:pt x="821" y="10880"/>
                    <a:pt x="1095" y="11671"/>
                  </a:cubicBezTo>
                  <a:cubicBezTo>
                    <a:pt x="639" y="10607"/>
                    <a:pt x="305" y="9057"/>
                    <a:pt x="1" y="7962"/>
                  </a:cubicBezTo>
                  <a:lnTo>
                    <a:pt x="1" y="7962"/>
                  </a:lnTo>
                  <a:cubicBezTo>
                    <a:pt x="141" y="8496"/>
                    <a:pt x="334" y="9343"/>
                    <a:pt x="482" y="9876"/>
                  </a:cubicBezTo>
                  <a:lnTo>
                    <a:pt x="482" y="9876"/>
                  </a:lnTo>
                  <a:cubicBezTo>
                    <a:pt x="312" y="9278"/>
                    <a:pt x="143" y="8683"/>
                    <a:pt x="1" y="8114"/>
                  </a:cubicBezTo>
                  <a:lnTo>
                    <a:pt x="1" y="8449"/>
                  </a:lnTo>
                  <a:cubicBezTo>
                    <a:pt x="50" y="8647"/>
                    <a:pt x="95" y="8841"/>
                    <a:pt x="140" y="9037"/>
                  </a:cubicBezTo>
                  <a:lnTo>
                    <a:pt x="140" y="9037"/>
                  </a:lnTo>
                  <a:cubicBezTo>
                    <a:pt x="105" y="8904"/>
                    <a:pt x="68" y="8769"/>
                    <a:pt x="31" y="8631"/>
                  </a:cubicBezTo>
                  <a:lnTo>
                    <a:pt x="31" y="8631"/>
                  </a:lnTo>
                  <a:cubicBezTo>
                    <a:pt x="61" y="8996"/>
                    <a:pt x="122" y="9360"/>
                    <a:pt x="153" y="9786"/>
                  </a:cubicBezTo>
                  <a:cubicBezTo>
                    <a:pt x="305" y="10576"/>
                    <a:pt x="487" y="11367"/>
                    <a:pt x="730" y="12066"/>
                  </a:cubicBezTo>
                  <a:cubicBezTo>
                    <a:pt x="943" y="12795"/>
                    <a:pt x="1216" y="13403"/>
                    <a:pt x="1490" y="13798"/>
                  </a:cubicBezTo>
                  <a:cubicBezTo>
                    <a:pt x="2463" y="15531"/>
                    <a:pt x="4074" y="17081"/>
                    <a:pt x="6201" y="17810"/>
                  </a:cubicBezTo>
                  <a:cubicBezTo>
                    <a:pt x="6718" y="17993"/>
                    <a:pt x="7296" y="18114"/>
                    <a:pt x="7903" y="18145"/>
                  </a:cubicBezTo>
                  <a:cubicBezTo>
                    <a:pt x="8003" y="18150"/>
                    <a:pt x="8103" y="18153"/>
                    <a:pt x="8205" y="18153"/>
                  </a:cubicBezTo>
                  <a:cubicBezTo>
                    <a:pt x="8696" y="18153"/>
                    <a:pt x="9208" y="18094"/>
                    <a:pt x="9636" y="17993"/>
                  </a:cubicBezTo>
                  <a:cubicBezTo>
                    <a:pt x="10183" y="17871"/>
                    <a:pt x="10669" y="17689"/>
                    <a:pt x="11125" y="17537"/>
                  </a:cubicBezTo>
                  <a:cubicBezTo>
                    <a:pt x="11551" y="17385"/>
                    <a:pt x="12007" y="17203"/>
                    <a:pt x="12432" y="16990"/>
                  </a:cubicBezTo>
                  <a:cubicBezTo>
                    <a:pt x="13253" y="16625"/>
                    <a:pt x="14043" y="16169"/>
                    <a:pt x="14864" y="15683"/>
                  </a:cubicBezTo>
                  <a:cubicBezTo>
                    <a:pt x="15624" y="15166"/>
                    <a:pt x="16323" y="14649"/>
                    <a:pt x="17053" y="14072"/>
                  </a:cubicBezTo>
                  <a:cubicBezTo>
                    <a:pt x="18512" y="12826"/>
                    <a:pt x="19758" y="11610"/>
                    <a:pt x="20943" y="10424"/>
                  </a:cubicBezTo>
                  <a:cubicBezTo>
                    <a:pt x="20929" y="10404"/>
                    <a:pt x="20903" y="10399"/>
                    <a:pt x="20875" y="10399"/>
                  </a:cubicBezTo>
                  <a:cubicBezTo>
                    <a:pt x="20848" y="10399"/>
                    <a:pt x="20821" y="10403"/>
                    <a:pt x="20800" y="10403"/>
                  </a:cubicBezTo>
                  <a:cubicBezTo>
                    <a:pt x="20744" y="10403"/>
                    <a:pt x="20738" y="10373"/>
                    <a:pt x="20943" y="10151"/>
                  </a:cubicBezTo>
                  <a:lnTo>
                    <a:pt x="21794" y="9269"/>
                  </a:lnTo>
                  <a:cubicBezTo>
                    <a:pt x="21946" y="9117"/>
                    <a:pt x="22098" y="9026"/>
                    <a:pt x="22250" y="8905"/>
                  </a:cubicBezTo>
                  <a:lnTo>
                    <a:pt x="22493" y="8722"/>
                  </a:lnTo>
                  <a:lnTo>
                    <a:pt x="22524" y="8661"/>
                  </a:lnTo>
                  <a:cubicBezTo>
                    <a:pt x="22615" y="8661"/>
                    <a:pt x="22645" y="8722"/>
                    <a:pt x="22676" y="8722"/>
                  </a:cubicBezTo>
                  <a:cubicBezTo>
                    <a:pt x="22706" y="8661"/>
                    <a:pt x="22706" y="8631"/>
                    <a:pt x="22767" y="8601"/>
                  </a:cubicBezTo>
                  <a:cubicBezTo>
                    <a:pt x="23071" y="8813"/>
                    <a:pt x="23436" y="9269"/>
                    <a:pt x="23770" y="9786"/>
                  </a:cubicBezTo>
                  <a:cubicBezTo>
                    <a:pt x="24135" y="10272"/>
                    <a:pt x="24499" y="10850"/>
                    <a:pt x="24834" y="11397"/>
                  </a:cubicBezTo>
                  <a:cubicBezTo>
                    <a:pt x="25199" y="11944"/>
                    <a:pt x="25533" y="12491"/>
                    <a:pt x="25837" y="13008"/>
                  </a:cubicBezTo>
                  <a:cubicBezTo>
                    <a:pt x="26171" y="13585"/>
                    <a:pt x="26475" y="14102"/>
                    <a:pt x="26870" y="14710"/>
                  </a:cubicBezTo>
                  <a:cubicBezTo>
                    <a:pt x="26962" y="14862"/>
                    <a:pt x="27053" y="15014"/>
                    <a:pt x="27174" y="15227"/>
                  </a:cubicBezTo>
                  <a:lnTo>
                    <a:pt x="27478" y="15683"/>
                  </a:lnTo>
                  <a:cubicBezTo>
                    <a:pt x="27691" y="15987"/>
                    <a:pt x="27965" y="16321"/>
                    <a:pt x="28269" y="16625"/>
                  </a:cubicBezTo>
                  <a:cubicBezTo>
                    <a:pt x="28603" y="16959"/>
                    <a:pt x="28998" y="17294"/>
                    <a:pt x="29515" y="17567"/>
                  </a:cubicBezTo>
                  <a:cubicBezTo>
                    <a:pt x="30062" y="17841"/>
                    <a:pt x="30670" y="17993"/>
                    <a:pt x="31278" y="17993"/>
                  </a:cubicBezTo>
                  <a:cubicBezTo>
                    <a:pt x="31156" y="17962"/>
                    <a:pt x="31065" y="17902"/>
                    <a:pt x="31582" y="17871"/>
                  </a:cubicBezTo>
                  <a:cubicBezTo>
                    <a:pt x="32068" y="17841"/>
                    <a:pt x="32554" y="17719"/>
                    <a:pt x="33010" y="17476"/>
                  </a:cubicBezTo>
                  <a:cubicBezTo>
                    <a:pt x="33466" y="17294"/>
                    <a:pt x="33892" y="17020"/>
                    <a:pt x="34226" y="16777"/>
                  </a:cubicBezTo>
                  <a:cubicBezTo>
                    <a:pt x="34621" y="16503"/>
                    <a:pt x="34895" y="16199"/>
                    <a:pt x="35260" y="15896"/>
                  </a:cubicBezTo>
                  <a:lnTo>
                    <a:pt x="35716" y="15440"/>
                  </a:lnTo>
                  <a:lnTo>
                    <a:pt x="35928" y="15166"/>
                  </a:lnTo>
                  <a:lnTo>
                    <a:pt x="36141" y="14953"/>
                  </a:lnTo>
                  <a:cubicBezTo>
                    <a:pt x="36293" y="14771"/>
                    <a:pt x="36445" y="14558"/>
                    <a:pt x="36536" y="14376"/>
                  </a:cubicBezTo>
                  <a:cubicBezTo>
                    <a:pt x="36627" y="14224"/>
                    <a:pt x="36627" y="14163"/>
                    <a:pt x="36627" y="14102"/>
                  </a:cubicBezTo>
                  <a:cubicBezTo>
                    <a:pt x="37083" y="13555"/>
                    <a:pt x="37448" y="13099"/>
                    <a:pt x="37843" y="12643"/>
                  </a:cubicBezTo>
                  <a:cubicBezTo>
                    <a:pt x="38968" y="11123"/>
                    <a:pt x="40123" y="9634"/>
                    <a:pt x="41399" y="8297"/>
                  </a:cubicBezTo>
                  <a:cubicBezTo>
                    <a:pt x="42068" y="7658"/>
                    <a:pt x="42707" y="7020"/>
                    <a:pt x="43375" y="6503"/>
                  </a:cubicBezTo>
                  <a:cubicBezTo>
                    <a:pt x="43527" y="6412"/>
                    <a:pt x="43740" y="6291"/>
                    <a:pt x="43892" y="6199"/>
                  </a:cubicBezTo>
                  <a:lnTo>
                    <a:pt x="44105" y="6108"/>
                  </a:lnTo>
                  <a:cubicBezTo>
                    <a:pt x="44135" y="6047"/>
                    <a:pt x="44196" y="6047"/>
                    <a:pt x="44226" y="6047"/>
                  </a:cubicBezTo>
                  <a:cubicBezTo>
                    <a:pt x="44257" y="6047"/>
                    <a:pt x="44287" y="6017"/>
                    <a:pt x="44287" y="6017"/>
                  </a:cubicBezTo>
                  <a:cubicBezTo>
                    <a:pt x="44376" y="5981"/>
                    <a:pt x="44486" y="5967"/>
                    <a:pt x="44592" y="5967"/>
                  </a:cubicBezTo>
                  <a:cubicBezTo>
                    <a:pt x="44667" y="5967"/>
                    <a:pt x="44741" y="5974"/>
                    <a:pt x="44804" y="5987"/>
                  </a:cubicBezTo>
                  <a:cubicBezTo>
                    <a:pt x="44865" y="6017"/>
                    <a:pt x="44956" y="6047"/>
                    <a:pt x="45017" y="6139"/>
                  </a:cubicBezTo>
                  <a:lnTo>
                    <a:pt x="45047" y="6169"/>
                  </a:lnTo>
                  <a:lnTo>
                    <a:pt x="45169" y="6321"/>
                  </a:lnTo>
                  <a:lnTo>
                    <a:pt x="45412" y="6594"/>
                  </a:lnTo>
                  <a:cubicBezTo>
                    <a:pt x="45716" y="6959"/>
                    <a:pt x="45959" y="7354"/>
                    <a:pt x="46232" y="7780"/>
                  </a:cubicBezTo>
                  <a:cubicBezTo>
                    <a:pt x="46810" y="8570"/>
                    <a:pt x="47327" y="9452"/>
                    <a:pt x="47904" y="10272"/>
                  </a:cubicBezTo>
                  <a:cubicBezTo>
                    <a:pt x="48178" y="10698"/>
                    <a:pt x="48482" y="11154"/>
                    <a:pt x="48786" y="11579"/>
                  </a:cubicBezTo>
                  <a:cubicBezTo>
                    <a:pt x="49090" y="11975"/>
                    <a:pt x="49394" y="12430"/>
                    <a:pt x="49758" y="12886"/>
                  </a:cubicBezTo>
                  <a:cubicBezTo>
                    <a:pt x="50153" y="13342"/>
                    <a:pt x="50579" y="13768"/>
                    <a:pt x="51126" y="14163"/>
                  </a:cubicBezTo>
                  <a:cubicBezTo>
                    <a:pt x="51400" y="14345"/>
                    <a:pt x="51734" y="14497"/>
                    <a:pt x="52099" y="14619"/>
                  </a:cubicBezTo>
                  <a:cubicBezTo>
                    <a:pt x="52433" y="14710"/>
                    <a:pt x="52798" y="14771"/>
                    <a:pt x="53163" y="14771"/>
                  </a:cubicBezTo>
                  <a:cubicBezTo>
                    <a:pt x="53771" y="14710"/>
                    <a:pt x="54318" y="14528"/>
                    <a:pt x="54774" y="14254"/>
                  </a:cubicBezTo>
                  <a:cubicBezTo>
                    <a:pt x="55230" y="14011"/>
                    <a:pt x="55625" y="13707"/>
                    <a:pt x="55989" y="13403"/>
                  </a:cubicBezTo>
                  <a:cubicBezTo>
                    <a:pt x="56719" y="12734"/>
                    <a:pt x="57296" y="12126"/>
                    <a:pt x="57904" y="11519"/>
                  </a:cubicBezTo>
                  <a:cubicBezTo>
                    <a:pt x="58816" y="10667"/>
                    <a:pt x="59910" y="9664"/>
                    <a:pt x="60974" y="8722"/>
                  </a:cubicBezTo>
                  <a:cubicBezTo>
                    <a:pt x="61521" y="8236"/>
                    <a:pt x="62038" y="7780"/>
                    <a:pt x="62585" y="7324"/>
                  </a:cubicBezTo>
                  <a:cubicBezTo>
                    <a:pt x="63102" y="6807"/>
                    <a:pt x="63588" y="6351"/>
                    <a:pt x="64014" y="5895"/>
                  </a:cubicBezTo>
                  <a:cubicBezTo>
                    <a:pt x="63740" y="5895"/>
                    <a:pt x="64591" y="4710"/>
                    <a:pt x="65412" y="3737"/>
                  </a:cubicBezTo>
                  <a:cubicBezTo>
                    <a:pt x="65838" y="3251"/>
                    <a:pt x="66294" y="2795"/>
                    <a:pt x="66567" y="2491"/>
                  </a:cubicBezTo>
                  <a:cubicBezTo>
                    <a:pt x="66787" y="2247"/>
                    <a:pt x="66929" y="2061"/>
                    <a:pt x="66770" y="2061"/>
                  </a:cubicBezTo>
                  <a:lnTo>
                    <a:pt x="66770" y="2061"/>
                  </a:lnTo>
                  <a:cubicBezTo>
                    <a:pt x="66731" y="2061"/>
                    <a:pt x="66675" y="2072"/>
                    <a:pt x="66598" y="2096"/>
                  </a:cubicBezTo>
                  <a:cubicBezTo>
                    <a:pt x="66993" y="1822"/>
                    <a:pt x="67540" y="1579"/>
                    <a:pt x="68117" y="1579"/>
                  </a:cubicBezTo>
                  <a:cubicBezTo>
                    <a:pt x="68695" y="1579"/>
                    <a:pt x="69212" y="1883"/>
                    <a:pt x="69637" y="2218"/>
                  </a:cubicBezTo>
                  <a:cubicBezTo>
                    <a:pt x="70032" y="2552"/>
                    <a:pt x="70245" y="2856"/>
                    <a:pt x="70427" y="3099"/>
                  </a:cubicBezTo>
                  <a:cubicBezTo>
                    <a:pt x="70640" y="3312"/>
                    <a:pt x="70731" y="3464"/>
                    <a:pt x="70792" y="3464"/>
                  </a:cubicBezTo>
                  <a:cubicBezTo>
                    <a:pt x="71035" y="3555"/>
                    <a:pt x="71461" y="3798"/>
                    <a:pt x="72069" y="4497"/>
                  </a:cubicBezTo>
                  <a:cubicBezTo>
                    <a:pt x="72221" y="4649"/>
                    <a:pt x="72373" y="4832"/>
                    <a:pt x="72555" y="5044"/>
                  </a:cubicBezTo>
                  <a:cubicBezTo>
                    <a:pt x="72707" y="5196"/>
                    <a:pt x="72981" y="5439"/>
                    <a:pt x="73224" y="5713"/>
                  </a:cubicBezTo>
                  <a:cubicBezTo>
                    <a:pt x="73710" y="6291"/>
                    <a:pt x="74318" y="6959"/>
                    <a:pt x="74987" y="7810"/>
                  </a:cubicBezTo>
                  <a:cubicBezTo>
                    <a:pt x="76051" y="9178"/>
                    <a:pt x="77510" y="11367"/>
                    <a:pt x="77935" y="11823"/>
                  </a:cubicBezTo>
                  <a:cubicBezTo>
                    <a:pt x="78011" y="11905"/>
                    <a:pt x="78053" y="11941"/>
                    <a:pt x="78069" y="11941"/>
                  </a:cubicBezTo>
                  <a:cubicBezTo>
                    <a:pt x="78173" y="11941"/>
                    <a:pt x="77214" y="10458"/>
                    <a:pt x="77336" y="10458"/>
                  </a:cubicBezTo>
                  <a:lnTo>
                    <a:pt x="77336" y="10458"/>
                  </a:lnTo>
                  <a:cubicBezTo>
                    <a:pt x="77355" y="10458"/>
                    <a:pt x="77400" y="10493"/>
                    <a:pt x="77479" y="10576"/>
                  </a:cubicBezTo>
                  <a:cubicBezTo>
                    <a:pt x="76507" y="9300"/>
                    <a:pt x="75595" y="7993"/>
                    <a:pt x="74652" y="6716"/>
                  </a:cubicBezTo>
                  <a:cubicBezTo>
                    <a:pt x="74196" y="6047"/>
                    <a:pt x="73710" y="5409"/>
                    <a:pt x="73254" y="4771"/>
                  </a:cubicBezTo>
                  <a:cubicBezTo>
                    <a:pt x="72950" y="4345"/>
                    <a:pt x="72555" y="3585"/>
                    <a:pt x="72069" y="2856"/>
                  </a:cubicBezTo>
                  <a:cubicBezTo>
                    <a:pt x="71856" y="2491"/>
                    <a:pt x="71582" y="2096"/>
                    <a:pt x="71187" y="1670"/>
                  </a:cubicBezTo>
                  <a:cubicBezTo>
                    <a:pt x="71127" y="1579"/>
                    <a:pt x="71035" y="1488"/>
                    <a:pt x="70944" y="1366"/>
                  </a:cubicBezTo>
                  <a:lnTo>
                    <a:pt x="70579" y="1032"/>
                  </a:lnTo>
                  <a:cubicBezTo>
                    <a:pt x="70488" y="941"/>
                    <a:pt x="70275" y="819"/>
                    <a:pt x="70123" y="698"/>
                  </a:cubicBezTo>
                  <a:cubicBezTo>
                    <a:pt x="69971" y="576"/>
                    <a:pt x="69789" y="455"/>
                    <a:pt x="69637" y="394"/>
                  </a:cubicBezTo>
                  <a:cubicBezTo>
                    <a:pt x="69145" y="148"/>
                    <a:pt x="68554" y="0"/>
                    <a:pt x="67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-1494576">
              <a:off x="1248718" y="1975069"/>
              <a:ext cx="1952882" cy="451488"/>
            </a:xfrm>
            <a:custGeom>
              <a:avLst/>
              <a:gdLst/>
              <a:ahLst/>
              <a:cxnLst/>
              <a:rect l="l" t="t" r="r" b="b"/>
              <a:pathLst>
                <a:path w="78113" h="18059" extrusionOk="0">
                  <a:moveTo>
                    <a:pt x="152" y="8950"/>
                  </a:moveTo>
                  <a:cubicBezTo>
                    <a:pt x="227" y="9234"/>
                    <a:pt x="306" y="9524"/>
                    <a:pt x="395" y="9846"/>
                  </a:cubicBezTo>
                  <a:cubicBezTo>
                    <a:pt x="311" y="9551"/>
                    <a:pt x="227" y="9255"/>
                    <a:pt x="152" y="8950"/>
                  </a:cubicBezTo>
                  <a:close/>
                  <a:moveTo>
                    <a:pt x="2645" y="13281"/>
                  </a:moveTo>
                  <a:lnTo>
                    <a:pt x="2645" y="13281"/>
                  </a:lnTo>
                  <a:cubicBezTo>
                    <a:pt x="2675" y="13332"/>
                    <a:pt x="2705" y="13383"/>
                    <a:pt x="2736" y="13433"/>
                  </a:cubicBezTo>
                  <a:cubicBezTo>
                    <a:pt x="3253" y="14253"/>
                    <a:pt x="3891" y="14861"/>
                    <a:pt x="3769" y="14861"/>
                  </a:cubicBezTo>
                  <a:cubicBezTo>
                    <a:pt x="3557" y="14649"/>
                    <a:pt x="2979" y="13980"/>
                    <a:pt x="2645" y="13281"/>
                  </a:cubicBezTo>
                  <a:close/>
                  <a:moveTo>
                    <a:pt x="67903" y="0"/>
                  </a:moveTo>
                  <a:cubicBezTo>
                    <a:pt x="67698" y="0"/>
                    <a:pt x="67494" y="19"/>
                    <a:pt x="67296" y="59"/>
                  </a:cubicBezTo>
                  <a:cubicBezTo>
                    <a:pt x="67114" y="120"/>
                    <a:pt x="66932" y="150"/>
                    <a:pt x="66719" y="211"/>
                  </a:cubicBezTo>
                  <a:cubicBezTo>
                    <a:pt x="66537" y="302"/>
                    <a:pt x="66354" y="363"/>
                    <a:pt x="66202" y="454"/>
                  </a:cubicBezTo>
                  <a:cubicBezTo>
                    <a:pt x="66050" y="515"/>
                    <a:pt x="65898" y="636"/>
                    <a:pt x="65746" y="727"/>
                  </a:cubicBezTo>
                  <a:cubicBezTo>
                    <a:pt x="65594" y="788"/>
                    <a:pt x="65503" y="879"/>
                    <a:pt x="65442" y="940"/>
                  </a:cubicBezTo>
                  <a:cubicBezTo>
                    <a:pt x="63892" y="2095"/>
                    <a:pt x="62767" y="3341"/>
                    <a:pt x="61704" y="4436"/>
                  </a:cubicBezTo>
                  <a:lnTo>
                    <a:pt x="60944" y="5196"/>
                  </a:lnTo>
                  <a:lnTo>
                    <a:pt x="60123" y="5986"/>
                  </a:lnTo>
                  <a:lnTo>
                    <a:pt x="58360" y="7597"/>
                  </a:lnTo>
                  <a:cubicBezTo>
                    <a:pt x="57205" y="8661"/>
                    <a:pt x="56050" y="9725"/>
                    <a:pt x="54865" y="10819"/>
                  </a:cubicBezTo>
                  <a:cubicBezTo>
                    <a:pt x="54348" y="11336"/>
                    <a:pt x="53801" y="11731"/>
                    <a:pt x="53436" y="11943"/>
                  </a:cubicBezTo>
                  <a:cubicBezTo>
                    <a:pt x="53254" y="12004"/>
                    <a:pt x="53132" y="12035"/>
                    <a:pt x="53041" y="12035"/>
                  </a:cubicBezTo>
                  <a:cubicBezTo>
                    <a:pt x="52980" y="12035"/>
                    <a:pt x="52889" y="12035"/>
                    <a:pt x="52798" y="12004"/>
                  </a:cubicBezTo>
                  <a:cubicBezTo>
                    <a:pt x="52555" y="11943"/>
                    <a:pt x="52129" y="11548"/>
                    <a:pt x="51764" y="10971"/>
                  </a:cubicBezTo>
                  <a:cubicBezTo>
                    <a:pt x="51339" y="10393"/>
                    <a:pt x="50913" y="9755"/>
                    <a:pt x="50548" y="9086"/>
                  </a:cubicBezTo>
                  <a:cubicBezTo>
                    <a:pt x="50244" y="8630"/>
                    <a:pt x="49758" y="7870"/>
                    <a:pt x="49059" y="6746"/>
                  </a:cubicBezTo>
                  <a:cubicBezTo>
                    <a:pt x="48725" y="6229"/>
                    <a:pt x="48299" y="5621"/>
                    <a:pt x="47843" y="4922"/>
                  </a:cubicBezTo>
                  <a:cubicBezTo>
                    <a:pt x="47722" y="4770"/>
                    <a:pt x="47570" y="4588"/>
                    <a:pt x="47478" y="4405"/>
                  </a:cubicBezTo>
                  <a:cubicBezTo>
                    <a:pt x="47357" y="4253"/>
                    <a:pt x="47235" y="4101"/>
                    <a:pt x="47083" y="3980"/>
                  </a:cubicBezTo>
                  <a:cubicBezTo>
                    <a:pt x="46931" y="3889"/>
                    <a:pt x="46810" y="3706"/>
                    <a:pt x="46658" y="3585"/>
                  </a:cubicBezTo>
                  <a:cubicBezTo>
                    <a:pt x="46088" y="3100"/>
                    <a:pt x="45357" y="2883"/>
                    <a:pt x="44591" y="2883"/>
                  </a:cubicBezTo>
                  <a:cubicBezTo>
                    <a:pt x="44541" y="2883"/>
                    <a:pt x="44490" y="2884"/>
                    <a:pt x="44439" y="2886"/>
                  </a:cubicBezTo>
                  <a:cubicBezTo>
                    <a:pt x="44013" y="2916"/>
                    <a:pt x="43588" y="3007"/>
                    <a:pt x="43223" y="3159"/>
                  </a:cubicBezTo>
                  <a:cubicBezTo>
                    <a:pt x="43010" y="3189"/>
                    <a:pt x="42919" y="3250"/>
                    <a:pt x="42767" y="3341"/>
                  </a:cubicBezTo>
                  <a:cubicBezTo>
                    <a:pt x="42615" y="3402"/>
                    <a:pt x="42463" y="3463"/>
                    <a:pt x="42342" y="3524"/>
                  </a:cubicBezTo>
                  <a:cubicBezTo>
                    <a:pt x="41794" y="3828"/>
                    <a:pt x="41338" y="4132"/>
                    <a:pt x="40883" y="4466"/>
                  </a:cubicBezTo>
                  <a:cubicBezTo>
                    <a:pt x="40031" y="5165"/>
                    <a:pt x="39211" y="5925"/>
                    <a:pt x="38512" y="6715"/>
                  </a:cubicBezTo>
                  <a:cubicBezTo>
                    <a:pt x="36992" y="8326"/>
                    <a:pt x="35563" y="10059"/>
                    <a:pt x="34196" y="11852"/>
                  </a:cubicBezTo>
                  <a:cubicBezTo>
                    <a:pt x="33861" y="12278"/>
                    <a:pt x="33527" y="12734"/>
                    <a:pt x="33223" y="13098"/>
                  </a:cubicBezTo>
                  <a:cubicBezTo>
                    <a:pt x="32919" y="13494"/>
                    <a:pt x="32524" y="13828"/>
                    <a:pt x="32220" y="14101"/>
                  </a:cubicBezTo>
                  <a:cubicBezTo>
                    <a:pt x="31916" y="14375"/>
                    <a:pt x="31612" y="14527"/>
                    <a:pt x="31460" y="14557"/>
                  </a:cubicBezTo>
                  <a:cubicBezTo>
                    <a:pt x="31397" y="14570"/>
                    <a:pt x="31355" y="14577"/>
                    <a:pt x="31316" y="14577"/>
                  </a:cubicBezTo>
                  <a:cubicBezTo>
                    <a:pt x="31262" y="14577"/>
                    <a:pt x="31215" y="14563"/>
                    <a:pt x="31126" y="14527"/>
                  </a:cubicBezTo>
                  <a:cubicBezTo>
                    <a:pt x="30822" y="14405"/>
                    <a:pt x="30153" y="13494"/>
                    <a:pt x="29697" y="12703"/>
                  </a:cubicBezTo>
                  <a:cubicBezTo>
                    <a:pt x="29150" y="11822"/>
                    <a:pt x="28663" y="10910"/>
                    <a:pt x="28116" y="10028"/>
                  </a:cubicBezTo>
                  <a:cubicBezTo>
                    <a:pt x="27600" y="9147"/>
                    <a:pt x="27022" y="8326"/>
                    <a:pt x="26384" y="7566"/>
                  </a:cubicBezTo>
                  <a:cubicBezTo>
                    <a:pt x="26080" y="7171"/>
                    <a:pt x="25746" y="6807"/>
                    <a:pt x="25350" y="6442"/>
                  </a:cubicBezTo>
                  <a:cubicBezTo>
                    <a:pt x="25229" y="6381"/>
                    <a:pt x="25168" y="6259"/>
                    <a:pt x="25046" y="6199"/>
                  </a:cubicBezTo>
                  <a:cubicBezTo>
                    <a:pt x="24925" y="6107"/>
                    <a:pt x="24834" y="5986"/>
                    <a:pt x="24712" y="5925"/>
                  </a:cubicBezTo>
                  <a:cubicBezTo>
                    <a:pt x="24408" y="5682"/>
                    <a:pt x="24104" y="5500"/>
                    <a:pt x="23770" y="5378"/>
                  </a:cubicBezTo>
                  <a:cubicBezTo>
                    <a:pt x="23304" y="5209"/>
                    <a:pt x="22823" y="5098"/>
                    <a:pt x="22369" y="5098"/>
                  </a:cubicBezTo>
                  <a:cubicBezTo>
                    <a:pt x="22171" y="5098"/>
                    <a:pt x="21978" y="5119"/>
                    <a:pt x="21794" y="5165"/>
                  </a:cubicBezTo>
                  <a:cubicBezTo>
                    <a:pt x="21642" y="5196"/>
                    <a:pt x="21490" y="5226"/>
                    <a:pt x="21338" y="5317"/>
                  </a:cubicBezTo>
                  <a:cubicBezTo>
                    <a:pt x="21186" y="5378"/>
                    <a:pt x="21065" y="5439"/>
                    <a:pt x="20913" y="5500"/>
                  </a:cubicBezTo>
                  <a:cubicBezTo>
                    <a:pt x="20639" y="5652"/>
                    <a:pt x="20426" y="5834"/>
                    <a:pt x="20183" y="6047"/>
                  </a:cubicBezTo>
                  <a:cubicBezTo>
                    <a:pt x="19697" y="6533"/>
                    <a:pt x="19241" y="6959"/>
                    <a:pt x="18846" y="7293"/>
                  </a:cubicBezTo>
                  <a:lnTo>
                    <a:pt x="18451" y="7688"/>
                  </a:lnTo>
                  <a:cubicBezTo>
                    <a:pt x="16961" y="9117"/>
                    <a:pt x="15350" y="10667"/>
                    <a:pt x="13739" y="11943"/>
                  </a:cubicBezTo>
                  <a:cubicBezTo>
                    <a:pt x="12888" y="12551"/>
                    <a:pt x="12098" y="13098"/>
                    <a:pt x="11247" y="13524"/>
                  </a:cubicBezTo>
                  <a:cubicBezTo>
                    <a:pt x="10456" y="13980"/>
                    <a:pt x="9575" y="14375"/>
                    <a:pt x="8967" y="14557"/>
                  </a:cubicBezTo>
                  <a:cubicBezTo>
                    <a:pt x="8724" y="14679"/>
                    <a:pt x="8450" y="14709"/>
                    <a:pt x="8177" y="14709"/>
                  </a:cubicBezTo>
                  <a:cubicBezTo>
                    <a:pt x="8103" y="14718"/>
                    <a:pt x="8028" y="14721"/>
                    <a:pt x="7951" y="14721"/>
                  </a:cubicBezTo>
                  <a:cubicBezTo>
                    <a:pt x="7740" y="14721"/>
                    <a:pt x="7518" y="14693"/>
                    <a:pt x="7295" y="14649"/>
                  </a:cubicBezTo>
                  <a:cubicBezTo>
                    <a:pt x="6687" y="14557"/>
                    <a:pt x="6079" y="14284"/>
                    <a:pt x="5532" y="13889"/>
                  </a:cubicBezTo>
                  <a:lnTo>
                    <a:pt x="5532" y="13889"/>
                  </a:lnTo>
                  <a:cubicBezTo>
                    <a:pt x="5988" y="14345"/>
                    <a:pt x="6444" y="14709"/>
                    <a:pt x="6900" y="14922"/>
                  </a:cubicBezTo>
                  <a:cubicBezTo>
                    <a:pt x="6231" y="14709"/>
                    <a:pt x="5624" y="14284"/>
                    <a:pt x="5168" y="13889"/>
                  </a:cubicBezTo>
                  <a:cubicBezTo>
                    <a:pt x="4712" y="13524"/>
                    <a:pt x="4377" y="13129"/>
                    <a:pt x="4195" y="12916"/>
                  </a:cubicBezTo>
                  <a:cubicBezTo>
                    <a:pt x="3709" y="12308"/>
                    <a:pt x="3435" y="11852"/>
                    <a:pt x="3253" y="11670"/>
                  </a:cubicBezTo>
                  <a:cubicBezTo>
                    <a:pt x="3164" y="11527"/>
                    <a:pt x="3095" y="11468"/>
                    <a:pt x="3054" y="11468"/>
                  </a:cubicBezTo>
                  <a:cubicBezTo>
                    <a:pt x="3025" y="11468"/>
                    <a:pt x="3010" y="11498"/>
                    <a:pt x="3010" y="11548"/>
                  </a:cubicBezTo>
                  <a:cubicBezTo>
                    <a:pt x="3010" y="11822"/>
                    <a:pt x="3253" y="12582"/>
                    <a:pt x="3496" y="13190"/>
                  </a:cubicBezTo>
                  <a:cubicBezTo>
                    <a:pt x="3739" y="13585"/>
                    <a:pt x="3617" y="13585"/>
                    <a:pt x="3526" y="13646"/>
                  </a:cubicBezTo>
                  <a:cubicBezTo>
                    <a:pt x="3465" y="13676"/>
                    <a:pt x="3435" y="13798"/>
                    <a:pt x="3891" y="14405"/>
                  </a:cubicBezTo>
                  <a:cubicBezTo>
                    <a:pt x="3496" y="13980"/>
                    <a:pt x="3222" y="13646"/>
                    <a:pt x="3010" y="13281"/>
                  </a:cubicBezTo>
                  <a:cubicBezTo>
                    <a:pt x="2766" y="12946"/>
                    <a:pt x="2554" y="12582"/>
                    <a:pt x="2341" y="12065"/>
                  </a:cubicBezTo>
                  <a:cubicBezTo>
                    <a:pt x="2339" y="12064"/>
                    <a:pt x="2338" y="12064"/>
                    <a:pt x="2336" y="12064"/>
                  </a:cubicBezTo>
                  <a:lnTo>
                    <a:pt x="2336" y="12064"/>
                  </a:lnTo>
                  <a:cubicBezTo>
                    <a:pt x="2264" y="12064"/>
                    <a:pt x="2653" y="12837"/>
                    <a:pt x="3101" y="13494"/>
                  </a:cubicBezTo>
                  <a:cubicBezTo>
                    <a:pt x="3491" y="14040"/>
                    <a:pt x="3925" y="14475"/>
                    <a:pt x="3833" y="14475"/>
                  </a:cubicBezTo>
                  <a:cubicBezTo>
                    <a:pt x="3818" y="14475"/>
                    <a:pt x="3787" y="14462"/>
                    <a:pt x="3739" y="14436"/>
                  </a:cubicBezTo>
                  <a:cubicBezTo>
                    <a:pt x="3010" y="13585"/>
                    <a:pt x="2341" y="12521"/>
                    <a:pt x="1885" y="11518"/>
                  </a:cubicBezTo>
                  <a:lnTo>
                    <a:pt x="1885" y="11518"/>
                  </a:lnTo>
                  <a:cubicBezTo>
                    <a:pt x="1885" y="11717"/>
                    <a:pt x="2203" y="12526"/>
                    <a:pt x="2642" y="13276"/>
                  </a:cubicBezTo>
                  <a:lnTo>
                    <a:pt x="2642" y="13276"/>
                  </a:lnTo>
                  <a:cubicBezTo>
                    <a:pt x="2248" y="12609"/>
                    <a:pt x="1976" y="11974"/>
                    <a:pt x="1824" y="11913"/>
                  </a:cubicBezTo>
                  <a:cubicBezTo>
                    <a:pt x="1823" y="11913"/>
                    <a:pt x="1822" y="11912"/>
                    <a:pt x="1822" y="11912"/>
                  </a:cubicBezTo>
                  <a:lnTo>
                    <a:pt x="1822" y="11912"/>
                  </a:lnTo>
                  <a:cubicBezTo>
                    <a:pt x="1784" y="11912"/>
                    <a:pt x="2122" y="12662"/>
                    <a:pt x="2427" y="13182"/>
                  </a:cubicBezTo>
                  <a:lnTo>
                    <a:pt x="2427" y="13182"/>
                  </a:lnTo>
                  <a:cubicBezTo>
                    <a:pt x="2018" y="12519"/>
                    <a:pt x="1703" y="11910"/>
                    <a:pt x="1459" y="11396"/>
                  </a:cubicBezTo>
                  <a:cubicBezTo>
                    <a:pt x="1186" y="10819"/>
                    <a:pt x="1003" y="10363"/>
                    <a:pt x="882" y="10150"/>
                  </a:cubicBezTo>
                  <a:cubicBezTo>
                    <a:pt x="815" y="10016"/>
                    <a:pt x="766" y="9947"/>
                    <a:pt x="741" y="9947"/>
                  </a:cubicBezTo>
                  <a:cubicBezTo>
                    <a:pt x="721" y="9947"/>
                    <a:pt x="716" y="9994"/>
                    <a:pt x="730" y="10089"/>
                  </a:cubicBezTo>
                  <a:cubicBezTo>
                    <a:pt x="760" y="10332"/>
                    <a:pt x="851" y="10788"/>
                    <a:pt x="1125" y="11579"/>
                  </a:cubicBezTo>
                  <a:cubicBezTo>
                    <a:pt x="669" y="10515"/>
                    <a:pt x="305" y="8966"/>
                    <a:pt x="1" y="7872"/>
                  </a:cubicBezTo>
                  <a:lnTo>
                    <a:pt x="1" y="7872"/>
                  </a:lnTo>
                  <a:cubicBezTo>
                    <a:pt x="141" y="8378"/>
                    <a:pt x="360" y="9249"/>
                    <a:pt x="512" y="9785"/>
                  </a:cubicBezTo>
                  <a:lnTo>
                    <a:pt x="512" y="9785"/>
                  </a:lnTo>
                  <a:cubicBezTo>
                    <a:pt x="338" y="9187"/>
                    <a:pt x="143" y="8592"/>
                    <a:pt x="0" y="8022"/>
                  </a:cubicBezTo>
                  <a:lnTo>
                    <a:pt x="0" y="8357"/>
                  </a:lnTo>
                  <a:cubicBezTo>
                    <a:pt x="23" y="8448"/>
                    <a:pt x="46" y="8539"/>
                    <a:pt x="69" y="8629"/>
                  </a:cubicBezTo>
                  <a:lnTo>
                    <a:pt x="69" y="8629"/>
                  </a:lnTo>
                  <a:cubicBezTo>
                    <a:pt x="97" y="8943"/>
                    <a:pt x="125" y="9306"/>
                    <a:pt x="152" y="9694"/>
                  </a:cubicBezTo>
                  <a:cubicBezTo>
                    <a:pt x="304" y="10484"/>
                    <a:pt x="517" y="11275"/>
                    <a:pt x="730" y="11974"/>
                  </a:cubicBezTo>
                  <a:cubicBezTo>
                    <a:pt x="973" y="12673"/>
                    <a:pt x="1216" y="13281"/>
                    <a:pt x="1490" y="13706"/>
                  </a:cubicBezTo>
                  <a:cubicBezTo>
                    <a:pt x="2493" y="15439"/>
                    <a:pt x="4073" y="16989"/>
                    <a:pt x="6201" y="17719"/>
                  </a:cubicBezTo>
                  <a:cubicBezTo>
                    <a:pt x="6748" y="17901"/>
                    <a:pt x="7295" y="18023"/>
                    <a:pt x="7903" y="18053"/>
                  </a:cubicBezTo>
                  <a:cubicBezTo>
                    <a:pt x="7981" y="18057"/>
                    <a:pt x="8059" y="18059"/>
                    <a:pt x="8138" y="18059"/>
                  </a:cubicBezTo>
                  <a:cubicBezTo>
                    <a:pt x="8650" y="18059"/>
                    <a:pt x="9192" y="17980"/>
                    <a:pt x="9666" y="17901"/>
                  </a:cubicBezTo>
                  <a:cubicBezTo>
                    <a:pt x="10183" y="17779"/>
                    <a:pt x="10700" y="17597"/>
                    <a:pt x="11156" y="17445"/>
                  </a:cubicBezTo>
                  <a:cubicBezTo>
                    <a:pt x="11551" y="17293"/>
                    <a:pt x="12007" y="17111"/>
                    <a:pt x="12432" y="16898"/>
                  </a:cubicBezTo>
                  <a:cubicBezTo>
                    <a:pt x="13283" y="16533"/>
                    <a:pt x="14074" y="16077"/>
                    <a:pt x="14864" y="15591"/>
                  </a:cubicBezTo>
                  <a:cubicBezTo>
                    <a:pt x="15624" y="15074"/>
                    <a:pt x="16353" y="14557"/>
                    <a:pt x="17083" y="13980"/>
                  </a:cubicBezTo>
                  <a:cubicBezTo>
                    <a:pt x="18451" y="12855"/>
                    <a:pt x="19697" y="11639"/>
                    <a:pt x="20882" y="10454"/>
                  </a:cubicBezTo>
                  <a:cubicBezTo>
                    <a:pt x="20868" y="10433"/>
                    <a:pt x="20842" y="10428"/>
                    <a:pt x="20814" y="10428"/>
                  </a:cubicBezTo>
                  <a:cubicBezTo>
                    <a:pt x="20787" y="10428"/>
                    <a:pt x="20760" y="10433"/>
                    <a:pt x="20739" y="10433"/>
                  </a:cubicBezTo>
                  <a:cubicBezTo>
                    <a:pt x="20683" y="10433"/>
                    <a:pt x="20677" y="10402"/>
                    <a:pt x="20882" y="10180"/>
                  </a:cubicBezTo>
                  <a:lnTo>
                    <a:pt x="21733" y="9299"/>
                  </a:lnTo>
                  <a:cubicBezTo>
                    <a:pt x="21885" y="9147"/>
                    <a:pt x="22037" y="9056"/>
                    <a:pt x="22189" y="8934"/>
                  </a:cubicBezTo>
                  <a:lnTo>
                    <a:pt x="22432" y="8752"/>
                  </a:lnTo>
                  <a:lnTo>
                    <a:pt x="22463" y="8691"/>
                  </a:lnTo>
                  <a:cubicBezTo>
                    <a:pt x="22554" y="8691"/>
                    <a:pt x="22584" y="8752"/>
                    <a:pt x="22615" y="8752"/>
                  </a:cubicBezTo>
                  <a:cubicBezTo>
                    <a:pt x="22645" y="8691"/>
                    <a:pt x="22645" y="8661"/>
                    <a:pt x="22706" y="8630"/>
                  </a:cubicBezTo>
                  <a:cubicBezTo>
                    <a:pt x="23010" y="8843"/>
                    <a:pt x="23375" y="9299"/>
                    <a:pt x="23709" y="9816"/>
                  </a:cubicBezTo>
                  <a:cubicBezTo>
                    <a:pt x="24074" y="10302"/>
                    <a:pt x="24438" y="10880"/>
                    <a:pt x="24773" y="11427"/>
                  </a:cubicBezTo>
                  <a:cubicBezTo>
                    <a:pt x="25138" y="11974"/>
                    <a:pt x="25472" y="12491"/>
                    <a:pt x="25776" y="13038"/>
                  </a:cubicBezTo>
                  <a:cubicBezTo>
                    <a:pt x="26110" y="13615"/>
                    <a:pt x="26414" y="14132"/>
                    <a:pt x="26809" y="14740"/>
                  </a:cubicBezTo>
                  <a:cubicBezTo>
                    <a:pt x="26901" y="14892"/>
                    <a:pt x="26992" y="15044"/>
                    <a:pt x="27113" y="15226"/>
                  </a:cubicBezTo>
                  <a:lnTo>
                    <a:pt x="27417" y="15682"/>
                  </a:lnTo>
                  <a:cubicBezTo>
                    <a:pt x="27630" y="15986"/>
                    <a:pt x="27904" y="16351"/>
                    <a:pt x="28208" y="16655"/>
                  </a:cubicBezTo>
                  <a:cubicBezTo>
                    <a:pt x="28542" y="16989"/>
                    <a:pt x="28937" y="17323"/>
                    <a:pt x="29454" y="17597"/>
                  </a:cubicBezTo>
                  <a:cubicBezTo>
                    <a:pt x="30001" y="17871"/>
                    <a:pt x="30609" y="18023"/>
                    <a:pt x="31217" y="18023"/>
                  </a:cubicBezTo>
                  <a:cubicBezTo>
                    <a:pt x="31095" y="17962"/>
                    <a:pt x="31004" y="17931"/>
                    <a:pt x="31521" y="17901"/>
                  </a:cubicBezTo>
                  <a:cubicBezTo>
                    <a:pt x="32007" y="17871"/>
                    <a:pt x="32493" y="17749"/>
                    <a:pt x="32949" y="17506"/>
                  </a:cubicBezTo>
                  <a:cubicBezTo>
                    <a:pt x="33405" y="17323"/>
                    <a:pt x="33831" y="17050"/>
                    <a:pt x="34165" y="16807"/>
                  </a:cubicBezTo>
                  <a:cubicBezTo>
                    <a:pt x="34560" y="16533"/>
                    <a:pt x="34834" y="16229"/>
                    <a:pt x="35199" y="15925"/>
                  </a:cubicBezTo>
                  <a:lnTo>
                    <a:pt x="35655" y="15469"/>
                  </a:lnTo>
                  <a:lnTo>
                    <a:pt x="35867" y="15196"/>
                  </a:lnTo>
                  <a:lnTo>
                    <a:pt x="36080" y="14983"/>
                  </a:lnTo>
                  <a:cubicBezTo>
                    <a:pt x="36232" y="14770"/>
                    <a:pt x="36384" y="14588"/>
                    <a:pt x="36475" y="14405"/>
                  </a:cubicBezTo>
                  <a:cubicBezTo>
                    <a:pt x="36566" y="14253"/>
                    <a:pt x="36566" y="14162"/>
                    <a:pt x="36566" y="14132"/>
                  </a:cubicBezTo>
                  <a:cubicBezTo>
                    <a:pt x="37022" y="13554"/>
                    <a:pt x="37387" y="13098"/>
                    <a:pt x="37782" y="12643"/>
                  </a:cubicBezTo>
                  <a:cubicBezTo>
                    <a:pt x="38907" y="11123"/>
                    <a:pt x="40062" y="9664"/>
                    <a:pt x="41338" y="8326"/>
                  </a:cubicBezTo>
                  <a:cubicBezTo>
                    <a:pt x="42007" y="7688"/>
                    <a:pt x="42646" y="7019"/>
                    <a:pt x="43314" y="6533"/>
                  </a:cubicBezTo>
                  <a:cubicBezTo>
                    <a:pt x="43466" y="6411"/>
                    <a:pt x="43679" y="6320"/>
                    <a:pt x="43831" y="6229"/>
                  </a:cubicBezTo>
                  <a:lnTo>
                    <a:pt x="44044" y="6107"/>
                  </a:lnTo>
                  <a:cubicBezTo>
                    <a:pt x="44074" y="6077"/>
                    <a:pt x="44135" y="6077"/>
                    <a:pt x="44165" y="6077"/>
                  </a:cubicBezTo>
                  <a:cubicBezTo>
                    <a:pt x="44196" y="6077"/>
                    <a:pt x="44226" y="6047"/>
                    <a:pt x="44226" y="6047"/>
                  </a:cubicBezTo>
                  <a:cubicBezTo>
                    <a:pt x="44310" y="5996"/>
                    <a:pt x="44412" y="5974"/>
                    <a:pt x="44512" y="5974"/>
                  </a:cubicBezTo>
                  <a:cubicBezTo>
                    <a:pt x="44594" y="5974"/>
                    <a:pt x="44675" y="5989"/>
                    <a:pt x="44743" y="6016"/>
                  </a:cubicBezTo>
                  <a:cubicBezTo>
                    <a:pt x="44804" y="6047"/>
                    <a:pt x="44895" y="6077"/>
                    <a:pt x="44956" y="6168"/>
                  </a:cubicBezTo>
                  <a:lnTo>
                    <a:pt x="44986" y="6199"/>
                  </a:lnTo>
                  <a:lnTo>
                    <a:pt x="45108" y="6351"/>
                  </a:lnTo>
                  <a:lnTo>
                    <a:pt x="45351" y="6624"/>
                  </a:lnTo>
                  <a:cubicBezTo>
                    <a:pt x="45655" y="6989"/>
                    <a:pt x="45898" y="7384"/>
                    <a:pt x="46171" y="7779"/>
                  </a:cubicBezTo>
                  <a:cubicBezTo>
                    <a:pt x="46749" y="8600"/>
                    <a:pt x="47266" y="9451"/>
                    <a:pt x="47843" y="10302"/>
                  </a:cubicBezTo>
                  <a:cubicBezTo>
                    <a:pt x="48117" y="10728"/>
                    <a:pt x="48421" y="11184"/>
                    <a:pt x="48725" y="11579"/>
                  </a:cubicBezTo>
                  <a:cubicBezTo>
                    <a:pt x="49029" y="12004"/>
                    <a:pt x="49333" y="12460"/>
                    <a:pt x="49697" y="12916"/>
                  </a:cubicBezTo>
                  <a:cubicBezTo>
                    <a:pt x="50092" y="13372"/>
                    <a:pt x="50518" y="13798"/>
                    <a:pt x="51065" y="14162"/>
                  </a:cubicBezTo>
                  <a:cubicBezTo>
                    <a:pt x="51339" y="14375"/>
                    <a:pt x="51673" y="14527"/>
                    <a:pt x="52038" y="14618"/>
                  </a:cubicBezTo>
                  <a:cubicBezTo>
                    <a:pt x="52372" y="14740"/>
                    <a:pt x="52737" y="14770"/>
                    <a:pt x="53102" y="14770"/>
                  </a:cubicBezTo>
                  <a:cubicBezTo>
                    <a:pt x="53710" y="14740"/>
                    <a:pt x="54257" y="14557"/>
                    <a:pt x="54713" y="14284"/>
                  </a:cubicBezTo>
                  <a:cubicBezTo>
                    <a:pt x="55169" y="14010"/>
                    <a:pt x="55564" y="13706"/>
                    <a:pt x="55928" y="13402"/>
                  </a:cubicBezTo>
                  <a:cubicBezTo>
                    <a:pt x="56658" y="12764"/>
                    <a:pt x="57235" y="12156"/>
                    <a:pt x="57843" y="11548"/>
                  </a:cubicBezTo>
                  <a:cubicBezTo>
                    <a:pt x="58755" y="10667"/>
                    <a:pt x="59849" y="9694"/>
                    <a:pt x="60913" y="8752"/>
                  </a:cubicBezTo>
                  <a:cubicBezTo>
                    <a:pt x="61460" y="8235"/>
                    <a:pt x="61977" y="7779"/>
                    <a:pt x="62524" y="7323"/>
                  </a:cubicBezTo>
                  <a:cubicBezTo>
                    <a:pt x="63041" y="6837"/>
                    <a:pt x="63527" y="6381"/>
                    <a:pt x="63953" y="5925"/>
                  </a:cubicBezTo>
                  <a:cubicBezTo>
                    <a:pt x="63679" y="5925"/>
                    <a:pt x="64530" y="4740"/>
                    <a:pt x="65351" y="3767"/>
                  </a:cubicBezTo>
                  <a:cubicBezTo>
                    <a:pt x="65777" y="3250"/>
                    <a:pt x="66233" y="2794"/>
                    <a:pt x="66506" y="2490"/>
                  </a:cubicBezTo>
                  <a:cubicBezTo>
                    <a:pt x="66721" y="2251"/>
                    <a:pt x="66861" y="2088"/>
                    <a:pt x="66719" y="2088"/>
                  </a:cubicBezTo>
                  <a:cubicBezTo>
                    <a:pt x="66680" y="2088"/>
                    <a:pt x="66621" y="2100"/>
                    <a:pt x="66537" y="2126"/>
                  </a:cubicBezTo>
                  <a:cubicBezTo>
                    <a:pt x="66932" y="1852"/>
                    <a:pt x="67479" y="1579"/>
                    <a:pt x="68056" y="1579"/>
                  </a:cubicBezTo>
                  <a:cubicBezTo>
                    <a:pt x="68634" y="1579"/>
                    <a:pt x="69151" y="1882"/>
                    <a:pt x="69576" y="2247"/>
                  </a:cubicBezTo>
                  <a:cubicBezTo>
                    <a:pt x="69971" y="2582"/>
                    <a:pt x="70184" y="2886"/>
                    <a:pt x="70366" y="3098"/>
                  </a:cubicBezTo>
                  <a:cubicBezTo>
                    <a:pt x="70579" y="3341"/>
                    <a:pt x="70670" y="3493"/>
                    <a:pt x="70731" y="3493"/>
                  </a:cubicBezTo>
                  <a:cubicBezTo>
                    <a:pt x="70974" y="3554"/>
                    <a:pt x="71400" y="3828"/>
                    <a:pt x="72008" y="4527"/>
                  </a:cubicBezTo>
                  <a:cubicBezTo>
                    <a:pt x="72160" y="4679"/>
                    <a:pt x="72312" y="4861"/>
                    <a:pt x="72494" y="5044"/>
                  </a:cubicBezTo>
                  <a:cubicBezTo>
                    <a:pt x="72646" y="5196"/>
                    <a:pt x="72920" y="5469"/>
                    <a:pt x="73163" y="5743"/>
                  </a:cubicBezTo>
                  <a:cubicBezTo>
                    <a:pt x="73649" y="6320"/>
                    <a:pt x="74257" y="6989"/>
                    <a:pt x="74926" y="7840"/>
                  </a:cubicBezTo>
                  <a:cubicBezTo>
                    <a:pt x="75990" y="9208"/>
                    <a:pt x="77449" y="11396"/>
                    <a:pt x="77874" y="11852"/>
                  </a:cubicBezTo>
                  <a:cubicBezTo>
                    <a:pt x="77950" y="11935"/>
                    <a:pt x="77992" y="11971"/>
                    <a:pt x="78008" y="11971"/>
                  </a:cubicBezTo>
                  <a:cubicBezTo>
                    <a:pt x="78112" y="11971"/>
                    <a:pt x="77153" y="10487"/>
                    <a:pt x="77275" y="10487"/>
                  </a:cubicBezTo>
                  <a:lnTo>
                    <a:pt x="77275" y="10487"/>
                  </a:lnTo>
                  <a:cubicBezTo>
                    <a:pt x="77294" y="10487"/>
                    <a:pt x="77339" y="10523"/>
                    <a:pt x="77418" y="10606"/>
                  </a:cubicBezTo>
                  <a:cubicBezTo>
                    <a:pt x="76446" y="9299"/>
                    <a:pt x="75534" y="8022"/>
                    <a:pt x="74591" y="6715"/>
                  </a:cubicBezTo>
                  <a:cubicBezTo>
                    <a:pt x="74135" y="6077"/>
                    <a:pt x="73649" y="5439"/>
                    <a:pt x="73193" y="4800"/>
                  </a:cubicBezTo>
                  <a:cubicBezTo>
                    <a:pt x="72889" y="4375"/>
                    <a:pt x="72494" y="3615"/>
                    <a:pt x="72008" y="2886"/>
                  </a:cubicBezTo>
                  <a:cubicBezTo>
                    <a:pt x="71795" y="2490"/>
                    <a:pt x="71521" y="2126"/>
                    <a:pt x="71126" y="1700"/>
                  </a:cubicBezTo>
                  <a:cubicBezTo>
                    <a:pt x="71066" y="1579"/>
                    <a:pt x="70974" y="1518"/>
                    <a:pt x="70883" y="1396"/>
                  </a:cubicBezTo>
                  <a:lnTo>
                    <a:pt x="70518" y="1062"/>
                  </a:lnTo>
                  <a:cubicBezTo>
                    <a:pt x="70427" y="940"/>
                    <a:pt x="70214" y="819"/>
                    <a:pt x="70062" y="727"/>
                  </a:cubicBezTo>
                  <a:cubicBezTo>
                    <a:pt x="69910" y="606"/>
                    <a:pt x="69728" y="484"/>
                    <a:pt x="69576" y="423"/>
                  </a:cubicBezTo>
                  <a:cubicBezTo>
                    <a:pt x="69081" y="154"/>
                    <a:pt x="68487" y="0"/>
                    <a:pt x="67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16"/>
          <p:cNvSpPr/>
          <p:nvPr/>
        </p:nvSpPr>
        <p:spPr>
          <a:xfrm>
            <a:off x="422722" y="4155685"/>
            <a:ext cx="518859" cy="518859"/>
          </a:xfrm>
          <a:custGeom>
            <a:avLst/>
            <a:gdLst/>
            <a:ahLst/>
            <a:cxnLst/>
            <a:rect l="l" t="t" r="r" b="b"/>
            <a:pathLst>
              <a:path w="19736" h="19736" extrusionOk="0">
                <a:moveTo>
                  <a:pt x="10021" y="1"/>
                </a:moveTo>
                <a:lnTo>
                  <a:pt x="9483" y="8766"/>
                </a:lnTo>
                <a:lnTo>
                  <a:pt x="6305" y="6203"/>
                </a:lnTo>
                <a:lnTo>
                  <a:pt x="8791" y="9458"/>
                </a:lnTo>
                <a:lnTo>
                  <a:pt x="0" y="9715"/>
                </a:lnTo>
                <a:lnTo>
                  <a:pt x="8740" y="10253"/>
                </a:lnTo>
                <a:lnTo>
                  <a:pt x="6177" y="13431"/>
                </a:lnTo>
                <a:lnTo>
                  <a:pt x="9432" y="10970"/>
                </a:lnTo>
                <a:lnTo>
                  <a:pt x="9688" y="19736"/>
                </a:lnTo>
                <a:lnTo>
                  <a:pt x="10252" y="10996"/>
                </a:lnTo>
                <a:lnTo>
                  <a:pt x="13430" y="13559"/>
                </a:lnTo>
                <a:lnTo>
                  <a:pt x="10970" y="10304"/>
                </a:lnTo>
                <a:lnTo>
                  <a:pt x="19735" y="10048"/>
                </a:lnTo>
                <a:lnTo>
                  <a:pt x="10970" y="9484"/>
                </a:lnTo>
                <a:lnTo>
                  <a:pt x="13558" y="6331"/>
                </a:lnTo>
                <a:lnTo>
                  <a:pt x="10278" y="8792"/>
                </a:lnTo>
                <a:lnTo>
                  <a:pt x="100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16"/>
          <p:cNvGrpSpPr/>
          <p:nvPr/>
        </p:nvGrpSpPr>
        <p:grpSpPr>
          <a:xfrm>
            <a:off x="7984422" y="773497"/>
            <a:ext cx="715214" cy="847512"/>
            <a:chOff x="7984422" y="773497"/>
            <a:chExt cx="715214" cy="847512"/>
          </a:xfrm>
        </p:grpSpPr>
        <p:sp>
          <p:nvSpPr>
            <p:cNvPr id="597" name="Google Shape;597;p16"/>
            <p:cNvSpPr/>
            <p:nvPr/>
          </p:nvSpPr>
          <p:spPr>
            <a:xfrm>
              <a:off x="7984422" y="773497"/>
              <a:ext cx="518859" cy="518859"/>
            </a:xfrm>
            <a:custGeom>
              <a:avLst/>
              <a:gdLst/>
              <a:ahLst/>
              <a:cxnLst/>
              <a:rect l="l" t="t" r="r" b="b"/>
              <a:pathLst>
                <a:path w="19736" h="19736" extrusionOk="0">
                  <a:moveTo>
                    <a:pt x="10021" y="1"/>
                  </a:moveTo>
                  <a:lnTo>
                    <a:pt x="9483" y="8766"/>
                  </a:lnTo>
                  <a:lnTo>
                    <a:pt x="6305" y="6203"/>
                  </a:lnTo>
                  <a:lnTo>
                    <a:pt x="8791" y="9458"/>
                  </a:lnTo>
                  <a:lnTo>
                    <a:pt x="0" y="9715"/>
                  </a:lnTo>
                  <a:lnTo>
                    <a:pt x="8740" y="10253"/>
                  </a:lnTo>
                  <a:lnTo>
                    <a:pt x="6177" y="13431"/>
                  </a:lnTo>
                  <a:lnTo>
                    <a:pt x="9432" y="10970"/>
                  </a:lnTo>
                  <a:lnTo>
                    <a:pt x="9688" y="19736"/>
                  </a:lnTo>
                  <a:lnTo>
                    <a:pt x="10252" y="10996"/>
                  </a:lnTo>
                  <a:lnTo>
                    <a:pt x="13430" y="13559"/>
                  </a:lnTo>
                  <a:lnTo>
                    <a:pt x="10970" y="10304"/>
                  </a:lnTo>
                  <a:lnTo>
                    <a:pt x="19735" y="10048"/>
                  </a:lnTo>
                  <a:lnTo>
                    <a:pt x="10970" y="9484"/>
                  </a:lnTo>
                  <a:lnTo>
                    <a:pt x="13558" y="6331"/>
                  </a:lnTo>
                  <a:lnTo>
                    <a:pt x="10278" y="8792"/>
                  </a:lnTo>
                  <a:lnTo>
                    <a:pt x="10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8" name="Google Shape;598;p16"/>
            <p:cNvGrpSpPr/>
            <p:nvPr/>
          </p:nvGrpSpPr>
          <p:grpSpPr>
            <a:xfrm>
              <a:off x="8415257" y="1001958"/>
              <a:ext cx="284379" cy="619051"/>
              <a:chOff x="6608475" y="1223775"/>
              <a:chExt cx="270425" cy="588675"/>
            </a:xfrm>
          </p:grpSpPr>
          <p:sp>
            <p:nvSpPr>
              <p:cNvPr id="599" name="Google Shape;599;p16"/>
              <p:cNvSpPr/>
              <p:nvPr/>
            </p:nvSpPr>
            <p:spPr>
              <a:xfrm>
                <a:off x="6608475" y="1223775"/>
                <a:ext cx="27042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9" extrusionOk="0">
                    <a:moveTo>
                      <a:pt x="2861" y="1"/>
                    </a:moveTo>
                    <a:cubicBezTo>
                      <a:pt x="1365" y="1"/>
                      <a:pt x="74" y="1174"/>
                      <a:pt x="52" y="2684"/>
                    </a:cubicBezTo>
                    <a:cubicBezTo>
                      <a:pt x="0" y="4401"/>
                      <a:pt x="1000" y="6323"/>
                      <a:pt x="5408" y="9578"/>
                    </a:cubicBezTo>
                    <a:cubicBezTo>
                      <a:pt x="9817" y="6323"/>
                      <a:pt x="10816" y="4401"/>
                      <a:pt x="10739" y="2684"/>
                    </a:cubicBezTo>
                    <a:cubicBezTo>
                      <a:pt x="10717" y="1193"/>
                      <a:pt x="9402" y="2"/>
                      <a:pt x="7932" y="2"/>
                    </a:cubicBezTo>
                    <a:cubicBezTo>
                      <a:pt x="7734" y="2"/>
                      <a:pt x="7532" y="23"/>
                      <a:pt x="7331" y="69"/>
                    </a:cubicBezTo>
                    <a:cubicBezTo>
                      <a:pt x="5716" y="428"/>
                      <a:pt x="5408" y="1966"/>
                      <a:pt x="5408" y="1966"/>
                    </a:cubicBezTo>
                    <a:cubicBezTo>
                      <a:pt x="5408" y="1966"/>
                      <a:pt x="5101" y="454"/>
                      <a:pt x="3486" y="69"/>
                    </a:cubicBezTo>
                    <a:cubicBezTo>
                      <a:pt x="3276" y="23"/>
                      <a:pt x="3066" y="1"/>
                      <a:pt x="2861" y="1"/>
                    </a:cubicBezTo>
                    <a:close/>
                  </a:path>
                </a:pathLst>
              </a:custGeom>
              <a:solidFill>
                <a:srgbClr val="FFCFC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6608475" y="1573000"/>
                <a:ext cx="2704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8" extrusionOk="0">
                    <a:moveTo>
                      <a:pt x="2861" y="0"/>
                    </a:moveTo>
                    <a:cubicBezTo>
                      <a:pt x="1365" y="0"/>
                      <a:pt x="74" y="1173"/>
                      <a:pt x="52" y="2683"/>
                    </a:cubicBezTo>
                    <a:cubicBezTo>
                      <a:pt x="0" y="4400"/>
                      <a:pt x="1000" y="6322"/>
                      <a:pt x="5408" y="9577"/>
                    </a:cubicBezTo>
                    <a:cubicBezTo>
                      <a:pt x="9817" y="6271"/>
                      <a:pt x="10816" y="4400"/>
                      <a:pt x="10739" y="2683"/>
                    </a:cubicBezTo>
                    <a:cubicBezTo>
                      <a:pt x="10717" y="1193"/>
                      <a:pt x="9402" y="1"/>
                      <a:pt x="7932" y="1"/>
                    </a:cubicBezTo>
                    <a:cubicBezTo>
                      <a:pt x="7734" y="1"/>
                      <a:pt x="7532" y="23"/>
                      <a:pt x="7331" y="69"/>
                    </a:cubicBezTo>
                    <a:cubicBezTo>
                      <a:pt x="5716" y="402"/>
                      <a:pt x="5408" y="1965"/>
                      <a:pt x="5408" y="1965"/>
                    </a:cubicBezTo>
                    <a:cubicBezTo>
                      <a:pt x="5408" y="1965"/>
                      <a:pt x="5101" y="453"/>
                      <a:pt x="3486" y="69"/>
                    </a:cubicBezTo>
                    <a:cubicBezTo>
                      <a:pt x="3276" y="22"/>
                      <a:pt x="3066" y="0"/>
                      <a:pt x="2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" name="Google Shape;640;p18">
            <a:extLst>
              <a:ext uri="{FF2B5EF4-FFF2-40B4-BE49-F238E27FC236}">
                <a16:creationId xmlns:a16="http://schemas.microsoft.com/office/drawing/2014/main" id="{AA5CF50A-FE6D-4DEB-AB86-C6D8DF0815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4325" y="1254125"/>
            <a:ext cx="6016625" cy="293528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                                     </a:t>
            </a:r>
            <a:r>
              <a:rPr lang="en-US" sz="36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04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              </a:t>
            </a:r>
            <a:r>
              <a:rPr lang="en-US" sz="3600" dirty="0" err="1">
                <a:latin typeface="iCiel Cadena" panose="02000503000000020004" pitchFamily="2" charset="0"/>
              </a:rPr>
              <a:t>Kiến</a:t>
            </a:r>
            <a:r>
              <a:rPr lang="en-US" sz="3600" dirty="0">
                <a:latin typeface="iCiel Cadena" panose="02000503000000020004" pitchFamily="2" charset="0"/>
              </a:rPr>
              <a:t> </a:t>
            </a:r>
            <a:r>
              <a:rPr lang="en-US" sz="3600" dirty="0" err="1">
                <a:latin typeface="iCiel Cadena" panose="02000503000000020004" pitchFamily="2" charset="0"/>
              </a:rPr>
              <a:t>trúc</a:t>
            </a:r>
            <a:r>
              <a:rPr lang="en-US" sz="3600" dirty="0">
                <a:latin typeface="iCiel Cadena" panose="02000503000000020004" pitchFamily="2" charset="0"/>
              </a:rPr>
              <a:t> </a:t>
            </a:r>
            <a:r>
              <a:rPr lang="en-US" sz="3600" dirty="0" err="1">
                <a:latin typeface="iCiel Cadena" panose="02000503000000020004" pitchFamily="2" charset="0"/>
              </a:rPr>
              <a:t>đề</a:t>
            </a:r>
            <a:r>
              <a:rPr lang="en-US" sz="3600" dirty="0">
                <a:latin typeface="iCiel Cadena" panose="02000503000000020004" pitchFamily="2" charset="0"/>
              </a:rPr>
              <a:t> </a:t>
            </a:r>
            <a:r>
              <a:rPr lang="en-US" sz="3600" dirty="0" err="1">
                <a:latin typeface="iCiel Cadena" panose="02000503000000020004" pitchFamily="2" charset="0"/>
              </a:rPr>
              <a:t>xuất</a:t>
            </a:r>
            <a:endParaRPr sz="3200" dirty="0">
              <a:solidFill>
                <a:schemeClr val="dk1"/>
              </a:solidFill>
              <a:latin typeface="iCiel Cadena" panose="02000503000000020004" pitchFamily="2" charset="0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2347504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16"/>
          <p:cNvGrpSpPr/>
          <p:nvPr/>
        </p:nvGrpSpPr>
        <p:grpSpPr>
          <a:xfrm>
            <a:off x="92869" y="1193006"/>
            <a:ext cx="8624171" cy="3481550"/>
            <a:chOff x="2980575" y="1004850"/>
            <a:chExt cx="1041825" cy="945150"/>
          </a:xfrm>
        </p:grpSpPr>
        <p:sp>
          <p:nvSpPr>
            <p:cNvPr id="580" name="Google Shape;580;p16"/>
            <p:cNvSpPr/>
            <p:nvPr/>
          </p:nvSpPr>
          <p:spPr>
            <a:xfrm>
              <a:off x="3422075" y="1399725"/>
              <a:ext cx="600325" cy="550275"/>
            </a:xfrm>
            <a:custGeom>
              <a:avLst/>
              <a:gdLst/>
              <a:ahLst/>
              <a:cxnLst/>
              <a:rect l="l" t="t" r="r" b="b"/>
              <a:pathLst>
                <a:path w="24013" h="22011" extrusionOk="0">
                  <a:moveTo>
                    <a:pt x="16570" y="0"/>
                  </a:moveTo>
                  <a:cubicBezTo>
                    <a:pt x="14876" y="0"/>
                    <a:pt x="13188" y="639"/>
                    <a:pt x="11794" y="1927"/>
                  </a:cubicBezTo>
                  <a:cubicBezTo>
                    <a:pt x="8754" y="4784"/>
                    <a:pt x="5654" y="7611"/>
                    <a:pt x="2614" y="10437"/>
                  </a:cubicBezTo>
                  <a:cubicBezTo>
                    <a:pt x="0" y="12869"/>
                    <a:pt x="0" y="17611"/>
                    <a:pt x="2614" y="20073"/>
                  </a:cubicBezTo>
                  <a:cubicBezTo>
                    <a:pt x="4027" y="21365"/>
                    <a:pt x="5730" y="22011"/>
                    <a:pt x="7432" y="22011"/>
                  </a:cubicBezTo>
                  <a:cubicBezTo>
                    <a:pt x="9134" y="22011"/>
                    <a:pt x="10836" y="21365"/>
                    <a:pt x="12249" y="20073"/>
                  </a:cubicBezTo>
                  <a:cubicBezTo>
                    <a:pt x="15289" y="17216"/>
                    <a:pt x="18359" y="14389"/>
                    <a:pt x="21399" y="11532"/>
                  </a:cubicBezTo>
                  <a:cubicBezTo>
                    <a:pt x="24013" y="9100"/>
                    <a:pt x="24013" y="4358"/>
                    <a:pt x="21399" y="1927"/>
                  </a:cubicBezTo>
                  <a:cubicBezTo>
                    <a:pt x="19981" y="646"/>
                    <a:pt x="18273" y="0"/>
                    <a:pt x="16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111275" y="1064600"/>
              <a:ext cx="841975" cy="741975"/>
            </a:xfrm>
            <a:custGeom>
              <a:avLst/>
              <a:gdLst/>
              <a:ahLst/>
              <a:cxnLst/>
              <a:rect l="l" t="t" r="r" b="b"/>
              <a:pathLst>
                <a:path w="33679" h="29679" extrusionOk="0">
                  <a:moveTo>
                    <a:pt x="26227" y="1"/>
                  </a:moveTo>
                  <a:cubicBezTo>
                    <a:pt x="24529" y="1"/>
                    <a:pt x="22825" y="655"/>
                    <a:pt x="21368" y="1927"/>
                  </a:cubicBezTo>
                  <a:cubicBezTo>
                    <a:pt x="15137" y="7338"/>
                    <a:pt x="8936" y="12748"/>
                    <a:pt x="2705" y="18158"/>
                  </a:cubicBezTo>
                  <a:cubicBezTo>
                    <a:pt x="0" y="20469"/>
                    <a:pt x="122" y="25362"/>
                    <a:pt x="2705" y="27764"/>
                  </a:cubicBezTo>
                  <a:cubicBezTo>
                    <a:pt x="4132" y="29055"/>
                    <a:pt x="5789" y="29679"/>
                    <a:pt x="7448" y="29679"/>
                  </a:cubicBezTo>
                  <a:cubicBezTo>
                    <a:pt x="9147" y="29679"/>
                    <a:pt x="10849" y="29025"/>
                    <a:pt x="12310" y="27764"/>
                  </a:cubicBezTo>
                  <a:cubicBezTo>
                    <a:pt x="18542" y="22383"/>
                    <a:pt x="24742" y="16943"/>
                    <a:pt x="30973" y="11532"/>
                  </a:cubicBezTo>
                  <a:cubicBezTo>
                    <a:pt x="33679" y="9222"/>
                    <a:pt x="33557" y="4329"/>
                    <a:pt x="30973" y="1927"/>
                  </a:cubicBezTo>
                  <a:cubicBezTo>
                    <a:pt x="29557" y="632"/>
                    <a:pt x="27895" y="1"/>
                    <a:pt x="26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980575" y="1004850"/>
              <a:ext cx="636050" cy="551275"/>
            </a:xfrm>
            <a:custGeom>
              <a:avLst/>
              <a:gdLst/>
              <a:ahLst/>
              <a:cxnLst/>
              <a:rect l="l" t="t" r="r" b="b"/>
              <a:pathLst>
                <a:path w="25442" h="22051" extrusionOk="0">
                  <a:moveTo>
                    <a:pt x="18045" y="0"/>
                  </a:moveTo>
                  <a:cubicBezTo>
                    <a:pt x="16341" y="0"/>
                    <a:pt x="14625" y="671"/>
                    <a:pt x="13101" y="1916"/>
                  </a:cubicBezTo>
                  <a:cubicBezTo>
                    <a:pt x="9636" y="4773"/>
                    <a:pt x="6201" y="7661"/>
                    <a:pt x="2736" y="10518"/>
                  </a:cubicBezTo>
                  <a:cubicBezTo>
                    <a:pt x="0" y="12798"/>
                    <a:pt x="182" y="17813"/>
                    <a:pt x="2736" y="20123"/>
                  </a:cubicBezTo>
                  <a:cubicBezTo>
                    <a:pt x="4171" y="21440"/>
                    <a:pt x="5793" y="22051"/>
                    <a:pt x="7417" y="22051"/>
                  </a:cubicBezTo>
                  <a:cubicBezTo>
                    <a:pt x="9129" y="22051"/>
                    <a:pt x="10843" y="21371"/>
                    <a:pt x="12341" y="20123"/>
                  </a:cubicBezTo>
                  <a:cubicBezTo>
                    <a:pt x="15806" y="17266"/>
                    <a:pt x="19271" y="14378"/>
                    <a:pt x="22706" y="11551"/>
                  </a:cubicBezTo>
                  <a:cubicBezTo>
                    <a:pt x="25441" y="9241"/>
                    <a:pt x="25259" y="4226"/>
                    <a:pt x="22706" y="1916"/>
                  </a:cubicBezTo>
                  <a:cubicBezTo>
                    <a:pt x="21281" y="610"/>
                    <a:pt x="19669" y="0"/>
                    <a:pt x="18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Google Shape;576;p16"/>
          <p:cNvSpPr/>
          <p:nvPr/>
        </p:nvSpPr>
        <p:spPr>
          <a:xfrm flipH="1">
            <a:off x="720378" y="3725867"/>
            <a:ext cx="913634" cy="806958"/>
          </a:xfrm>
          <a:custGeom>
            <a:avLst/>
            <a:gdLst/>
            <a:ahLst/>
            <a:cxnLst/>
            <a:rect l="l" t="t" r="r" b="b"/>
            <a:pathLst>
              <a:path w="75899" h="67037" extrusionOk="0">
                <a:moveTo>
                  <a:pt x="28771" y="0"/>
                </a:moveTo>
                <a:cubicBezTo>
                  <a:pt x="24863" y="0"/>
                  <a:pt x="21092" y="1839"/>
                  <a:pt x="17965" y="4219"/>
                </a:cubicBezTo>
                <a:cubicBezTo>
                  <a:pt x="13983" y="7259"/>
                  <a:pt x="11126" y="11453"/>
                  <a:pt x="8329" y="15587"/>
                </a:cubicBezTo>
                <a:cubicBezTo>
                  <a:pt x="5837" y="19204"/>
                  <a:pt x="3344" y="22912"/>
                  <a:pt x="2159" y="27137"/>
                </a:cubicBezTo>
                <a:cubicBezTo>
                  <a:pt x="1" y="34828"/>
                  <a:pt x="2463" y="43034"/>
                  <a:pt x="5624" y="50329"/>
                </a:cubicBezTo>
                <a:cubicBezTo>
                  <a:pt x="7964" y="55800"/>
                  <a:pt x="11004" y="61363"/>
                  <a:pt x="16141" y="64463"/>
                </a:cubicBezTo>
                <a:cubicBezTo>
                  <a:pt x="19294" y="66335"/>
                  <a:pt x="22379" y="67036"/>
                  <a:pt x="25442" y="67036"/>
                </a:cubicBezTo>
                <a:cubicBezTo>
                  <a:pt x="30883" y="67036"/>
                  <a:pt x="36252" y="64824"/>
                  <a:pt x="41795" y="63035"/>
                </a:cubicBezTo>
                <a:cubicBezTo>
                  <a:pt x="44135" y="62275"/>
                  <a:pt x="46628" y="61484"/>
                  <a:pt x="48330" y="59661"/>
                </a:cubicBezTo>
                <a:cubicBezTo>
                  <a:pt x="49455" y="58414"/>
                  <a:pt x="50154" y="56804"/>
                  <a:pt x="51400" y="55679"/>
                </a:cubicBezTo>
                <a:cubicBezTo>
                  <a:pt x="52105" y="55009"/>
                  <a:pt x="53149" y="54563"/>
                  <a:pt x="54108" y="54563"/>
                </a:cubicBezTo>
                <a:cubicBezTo>
                  <a:pt x="54802" y="54563"/>
                  <a:pt x="55452" y="54796"/>
                  <a:pt x="55898" y="55345"/>
                </a:cubicBezTo>
                <a:cubicBezTo>
                  <a:pt x="56749" y="56408"/>
                  <a:pt x="56415" y="57989"/>
                  <a:pt x="56050" y="59296"/>
                </a:cubicBezTo>
                <a:cubicBezTo>
                  <a:pt x="55290" y="61880"/>
                  <a:pt x="53771" y="64706"/>
                  <a:pt x="57631" y="65284"/>
                </a:cubicBezTo>
                <a:cubicBezTo>
                  <a:pt x="57822" y="65312"/>
                  <a:pt x="58013" y="65326"/>
                  <a:pt x="58203" y="65326"/>
                </a:cubicBezTo>
                <a:cubicBezTo>
                  <a:pt x="60237" y="65326"/>
                  <a:pt x="62127" y="63769"/>
                  <a:pt x="63406" y="62518"/>
                </a:cubicBezTo>
                <a:cubicBezTo>
                  <a:pt x="65929" y="60086"/>
                  <a:pt x="67601" y="56955"/>
                  <a:pt x="69181" y="53855"/>
                </a:cubicBezTo>
                <a:cubicBezTo>
                  <a:pt x="71431" y="49448"/>
                  <a:pt x="73467" y="44888"/>
                  <a:pt x="74379" y="40025"/>
                </a:cubicBezTo>
                <a:cubicBezTo>
                  <a:pt x="75899" y="32031"/>
                  <a:pt x="74835" y="24979"/>
                  <a:pt x="69911" y="18323"/>
                </a:cubicBezTo>
                <a:cubicBezTo>
                  <a:pt x="66750" y="14067"/>
                  <a:pt x="62616" y="10572"/>
                  <a:pt x="58239" y="7563"/>
                </a:cubicBezTo>
                <a:cubicBezTo>
                  <a:pt x="55686" y="5830"/>
                  <a:pt x="52920" y="4189"/>
                  <a:pt x="49880" y="3702"/>
                </a:cubicBezTo>
                <a:cubicBezTo>
                  <a:pt x="49077" y="3580"/>
                  <a:pt x="48267" y="3540"/>
                  <a:pt x="47453" y="3540"/>
                </a:cubicBezTo>
                <a:cubicBezTo>
                  <a:pt x="45953" y="3540"/>
                  <a:pt x="44440" y="3675"/>
                  <a:pt x="42939" y="3675"/>
                </a:cubicBezTo>
                <a:cubicBezTo>
                  <a:pt x="42014" y="3675"/>
                  <a:pt x="41094" y="3624"/>
                  <a:pt x="40184" y="3459"/>
                </a:cubicBezTo>
                <a:cubicBezTo>
                  <a:pt x="37600" y="3003"/>
                  <a:pt x="35260" y="1605"/>
                  <a:pt x="32798" y="693"/>
                </a:cubicBezTo>
                <a:cubicBezTo>
                  <a:pt x="31453" y="214"/>
                  <a:pt x="30104" y="0"/>
                  <a:pt x="287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6"/>
          <p:cNvSpPr txBox="1">
            <a:spLocks noGrp="1"/>
          </p:cNvSpPr>
          <p:nvPr>
            <p:ph type="title"/>
          </p:nvPr>
        </p:nvSpPr>
        <p:spPr>
          <a:xfrm>
            <a:off x="1564050" y="656135"/>
            <a:ext cx="6015900" cy="848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iCiel Cadena" panose="02000503000000020004" pitchFamily="2" charset="0"/>
              </a:rPr>
              <a:t>IV. </a:t>
            </a:r>
            <a:r>
              <a:rPr lang="en-US" sz="3600" dirty="0" err="1">
                <a:latin typeface="iCiel Cadena" panose="02000503000000020004" pitchFamily="2" charset="0"/>
              </a:rPr>
              <a:t>Kiến</a:t>
            </a:r>
            <a:r>
              <a:rPr lang="en-US" sz="3600" dirty="0">
                <a:latin typeface="iCiel Cadena" panose="02000503000000020004" pitchFamily="2" charset="0"/>
              </a:rPr>
              <a:t> </a:t>
            </a:r>
            <a:r>
              <a:rPr lang="en-US" sz="3600" dirty="0" err="1">
                <a:latin typeface="iCiel Cadena" panose="02000503000000020004" pitchFamily="2" charset="0"/>
              </a:rPr>
              <a:t>trúc</a:t>
            </a:r>
            <a:r>
              <a:rPr lang="en-US" sz="3600" dirty="0">
                <a:latin typeface="iCiel Cadena" panose="02000503000000020004" pitchFamily="2" charset="0"/>
              </a:rPr>
              <a:t> </a:t>
            </a:r>
            <a:r>
              <a:rPr lang="en-US" sz="3600" dirty="0" err="1">
                <a:latin typeface="iCiel Cadena" panose="02000503000000020004" pitchFamily="2" charset="0"/>
              </a:rPr>
              <a:t>đề</a:t>
            </a:r>
            <a:r>
              <a:rPr lang="en-US" sz="3600" dirty="0">
                <a:latin typeface="iCiel Cadena" panose="02000503000000020004" pitchFamily="2" charset="0"/>
              </a:rPr>
              <a:t> </a:t>
            </a:r>
            <a:r>
              <a:rPr lang="en-US" sz="3600" dirty="0" err="1">
                <a:latin typeface="iCiel Cadena" panose="02000503000000020004" pitchFamily="2" charset="0"/>
              </a:rPr>
              <a:t>xuất</a:t>
            </a:r>
            <a:endParaRPr sz="3600" dirty="0">
              <a:latin typeface="iCiel Cadena" panose="02000503000000020004" pitchFamily="2" charset="0"/>
            </a:endParaRPr>
          </a:p>
        </p:txBody>
      </p:sp>
      <p:sp>
        <p:nvSpPr>
          <p:cNvPr id="578" name="Google Shape;578;p16"/>
          <p:cNvSpPr txBox="1">
            <a:spLocks noGrp="1"/>
          </p:cNvSpPr>
          <p:nvPr>
            <p:ph type="body" idx="1"/>
          </p:nvPr>
        </p:nvSpPr>
        <p:spPr>
          <a:xfrm>
            <a:off x="490731" y="1606691"/>
            <a:ext cx="8408240" cy="3387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buClr>
                <a:schemeClr val="dk1"/>
              </a:buClr>
              <a:buSzPts val="1200"/>
              <a:buNone/>
            </a:pPr>
            <a:r>
              <a:rPr lang="en-US" sz="1600" dirty="0" err="1">
                <a:latin typeface="iCiel Cadena" panose="02000503000000020004" pitchFamily="2" charset="0"/>
              </a:rPr>
              <a:t>Kiến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trúc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hệ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thống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đề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xuất</a:t>
            </a:r>
            <a:r>
              <a:rPr lang="en-US" sz="1600" dirty="0">
                <a:latin typeface="iCiel Cadena" panose="02000503000000020004" pitchFamily="2" charset="0"/>
              </a:rPr>
              <a:t> bao </a:t>
            </a:r>
            <a:r>
              <a:rPr lang="en-US" sz="1600" dirty="0" err="1">
                <a:latin typeface="iCiel Cadena" panose="02000503000000020004" pitchFamily="2" charset="0"/>
              </a:rPr>
              <a:t>gồm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ba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khối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chính</a:t>
            </a:r>
            <a:r>
              <a:rPr lang="en-US" sz="1600" dirty="0">
                <a:latin typeface="iCiel Cadena" panose="02000503000000020004" pitchFamily="2" charset="0"/>
              </a:rPr>
              <a:t>: </a:t>
            </a:r>
          </a:p>
          <a:p>
            <a:pPr marL="438150" indent="-285750">
              <a:lnSpc>
                <a:spcPct val="150000"/>
              </a:lnSpc>
              <a:buClr>
                <a:schemeClr val="dk1"/>
              </a:buClr>
              <a:buSzPts val="1200"/>
            </a:pPr>
            <a:r>
              <a:rPr lang="en-US" sz="1400" dirty="0" err="1">
                <a:latin typeface="iCiel Cadena" panose="02000503000000020004" pitchFamily="2" charset="0"/>
              </a:rPr>
              <a:t>Dịch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vụ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bản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địa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hóa</a:t>
            </a:r>
            <a:r>
              <a:rPr lang="en-US" sz="1400" dirty="0">
                <a:latin typeface="iCiel Cadena" panose="02000503000000020004" pitchFamily="2" charset="0"/>
              </a:rPr>
              <a:t>: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chịu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trách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nhiệm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phát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hiện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vị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trí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của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người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dùng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và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truyền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thông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tin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đến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trung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tâm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xử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lý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.</a:t>
            </a:r>
            <a:endParaRPr lang="en-US" sz="1400" dirty="0">
              <a:latin typeface="iCiel Cucho Bold" pitchFamily="50" charset="0"/>
              <a:cs typeface="iCiel Cucho Bold" pitchFamily="50" charset="0"/>
            </a:endParaRPr>
          </a:p>
          <a:p>
            <a:pPr marL="438150" indent="-285750">
              <a:lnSpc>
                <a:spcPct val="150000"/>
              </a:lnSpc>
              <a:buClr>
                <a:schemeClr val="dk1"/>
              </a:buClr>
              <a:buSzPts val="1200"/>
            </a:pPr>
            <a:r>
              <a:rPr lang="en-US" sz="1400" dirty="0" err="1">
                <a:latin typeface="iCiel Cadena" panose="02000503000000020004" pitchFamily="2" charset="0"/>
              </a:rPr>
              <a:t>Thuật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toán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xử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lý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hình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ảnh</a:t>
            </a:r>
            <a:r>
              <a:rPr lang="en-US" sz="1400" dirty="0">
                <a:latin typeface="iCiel Cadena" panose="02000503000000020004" pitchFamily="2" charset="0"/>
              </a:rPr>
              <a:t> :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có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khả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năng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phát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hiện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tác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phẩm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nghệ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thuật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mà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người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dùng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đang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xem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và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gửi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kết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quả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cho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trung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tâm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xử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lý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.</a:t>
            </a:r>
            <a:endParaRPr lang="en-US" sz="2000" dirty="0">
              <a:latin typeface="iCiel Cucho Bold" pitchFamily="50" charset="0"/>
              <a:cs typeface="iCiel Cucho Bold" pitchFamily="50" charset="0"/>
            </a:endParaRPr>
          </a:p>
          <a:p>
            <a:pPr marL="438150" indent="-285750">
              <a:lnSpc>
                <a:spcPct val="150000"/>
              </a:lnSpc>
              <a:buClr>
                <a:schemeClr val="dk1"/>
              </a:buClr>
              <a:buSzPts val="1200"/>
            </a:pPr>
            <a:r>
              <a:rPr lang="en-US" sz="1400" dirty="0" err="1">
                <a:latin typeface="iCiel Cadena" panose="02000503000000020004" pitchFamily="2" charset="0"/>
              </a:rPr>
              <a:t>Trung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tâm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xử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lý</a:t>
            </a:r>
            <a:r>
              <a:rPr lang="en-US" sz="1400" dirty="0">
                <a:latin typeface="iCiel Cadena" panose="02000503000000020004" pitchFamily="2" charset="0"/>
              </a:rPr>
              <a:t>: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là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trung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tâm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của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logic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kinh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doanh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,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cung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cấp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nội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dung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văn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hóa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dựa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trên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yêu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cầu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của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người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dùng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,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và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hỗ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trợ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các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dịch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vụ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nhận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biết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vị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trí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thông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qua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cơ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sở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hạ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tầng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bản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địa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hóa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.</a:t>
            </a:r>
            <a:endParaRPr sz="1600" dirty="0">
              <a:latin typeface="iCiel Cucho Bold" pitchFamily="50" charset="0"/>
              <a:cs typeface="iCiel Cucho Bold" pitchFamily="50" charset="0"/>
            </a:endParaRPr>
          </a:p>
        </p:txBody>
      </p:sp>
      <p:grpSp>
        <p:nvGrpSpPr>
          <p:cNvPr id="583" name="Google Shape;583;p16"/>
          <p:cNvGrpSpPr/>
          <p:nvPr/>
        </p:nvGrpSpPr>
        <p:grpSpPr>
          <a:xfrm>
            <a:off x="8057597" y="3167269"/>
            <a:ext cx="397646" cy="458063"/>
            <a:chOff x="3150425" y="3024575"/>
            <a:chExt cx="130350" cy="150150"/>
          </a:xfrm>
        </p:grpSpPr>
        <p:sp>
          <p:nvSpPr>
            <p:cNvPr id="584" name="Google Shape;584;p16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6"/>
          <p:cNvGrpSpPr/>
          <p:nvPr/>
        </p:nvGrpSpPr>
        <p:grpSpPr>
          <a:xfrm rot="-3600190" flipH="1">
            <a:off x="342635" y="722606"/>
            <a:ext cx="1451061" cy="1055268"/>
            <a:chOff x="1106103" y="1289809"/>
            <a:chExt cx="2099742" cy="1527014"/>
          </a:xfrm>
        </p:grpSpPr>
        <p:sp>
          <p:nvSpPr>
            <p:cNvPr id="593" name="Google Shape;593;p16"/>
            <p:cNvSpPr/>
            <p:nvPr/>
          </p:nvSpPr>
          <p:spPr>
            <a:xfrm rot="-1494576">
              <a:off x="1110773" y="1680285"/>
              <a:ext cx="1954407" cy="453838"/>
            </a:xfrm>
            <a:custGeom>
              <a:avLst/>
              <a:gdLst/>
              <a:ahLst/>
              <a:cxnLst/>
              <a:rect l="l" t="t" r="r" b="b"/>
              <a:pathLst>
                <a:path w="78174" h="18153" extrusionOk="0">
                  <a:moveTo>
                    <a:pt x="67973" y="0"/>
                  </a:moveTo>
                  <a:cubicBezTo>
                    <a:pt x="67765" y="0"/>
                    <a:pt x="67558" y="19"/>
                    <a:pt x="67357" y="59"/>
                  </a:cubicBezTo>
                  <a:cubicBezTo>
                    <a:pt x="67175" y="90"/>
                    <a:pt x="66993" y="120"/>
                    <a:pt x="66780" y="211"/>
                  </a:cubicBezTo>
                  <a:cubicBezTo>
                    <a:pt x="66598" y="272"/>
                    <a:pt x="66415" y="363"/>
                    <a:pt x="66263" y="424"/>
                  </a:cubicBezTo>
                  <a:cubicBezTo>
                    <a:pt x="66111" y="515"/>
                    <a:pt x="65959" y="637"/>
                    <a:pt x="65807" y="698"/>
                  </a:cubicBezTo>
                  <a:cubicBezTo>
                    <a:pt x="65655" y="789"/>
                    <a:pt x="65564" y="850"/>
                    <a:pt x="65503" y="941"/>
                  </a:cubicBezTo>
                  <a:cubicBezTo>
                    <a:pt x="63953" y="2066"/>
                    <a:pt x="62828" y="3312"/>
                    <a:pt x="61765" y="4436"/>
                  </a:cubicBezTo>
                  <a:lnTo>
                    <a:pt x="61005" y="5196"/>
                  </a:lnTo>
                  <a:lnTo>
                    <a:pt x="60184" y="5987"/>
                  </a:lnTo>
                  <a:lnTo>
                    <a:pt x="58421" y="7567"/>
                  </a:lnTo>
                  <a:cubicBezTo>
                    <a:pt x="57266" y="8631"/>
                    <a:pt x="56111" y="9695"/>
                    <a:pt x="54926" y="10819"/>
                  </a:cubicBezTo>
                  <a:cubicBezTo>
                    <a:pt x="54409" y="11306"/>
                    <a:pt x="53862" y="11731"/>
                    <a:pt x="53497" y="11914"/>
                  </a:cubicBezTo>
                  <a:cubicBezTo>
                    <a:pt x="53315" y="11975"/>
                    <a:pt x="53193" y="12035"/>
                    <a:pt x="53102" y="12035"/>
                  </a:cubicBezTo>
                  <a:cubicBezTo>
                    <a:pt x="53041" y="12035"/>
                    <a:pt x="52950" y="12035"/>
                    <a:pt x="52859" y="11975"/>
                  </a:cubicBezTo>
                  <a:cubicBezTo>
                    <a:pt x="52616" y="11914"/>
                    <a:pt x="52190" y="11519"/>
                    <a:pt x="51825" y="10971"/>
                  </a:cubicBezTo>
                  <a:cubicBezTo>
                    <a:pt x="51400" y="10394"/>
                    <a:pt x="50974" y="9756"/>
                    <a:pt x="50609" y="9057"/>
                  </a:cubicBezTo>
                  <a:cubicBezTo>
                    <a:pt x="50305" y="8601"/>
                    <a:pt x="49819" y="7841"/>
                    <a:pt x="49120" y="6746"/>
                  </a:cubicBezTo>
                  <a:cubicBezTo>
                    <a:pt x="48786" y="6199"/>
                    <a:pt x="48360" y="5591"/>
                    <a:pt x="47904" y="4923"/>
                  </a:cubicBezTo>
                  <a:cubicBezTo>
                    <a:pt x="47783" y="4771"/>
                    <a:pt x="47631" y="4588"/>
                    <a:pt x="47539" y="4376"/>
                  </a:cubicBezTo>
                  <a:cubicBezTo>
                    <a:pt x="47418" y="4224"/>
                    <a:pt x="47296" y="4072"/>
                    <a:pt x="47144" y="3980"/>
                  </a:cubicBezTo>
                  <a:cubicBezTo>
                    <a:pt x="46992" y="3859"/>
                    <a:pt x="46871" y="3707"/>
                    <a:pt x="46719" y="3555"/>
                  </a:cubicBezTo>
                  <a:cubicBezTo>
                    <a:pt x="46145" y="3096"/>
                    <a:pt x="45408" y="2853"/>
                    <a:pt x="44637" y="2853"/>
                  </a:cubicBezTo>
                  <a:cubicBezTo>
                    <a:pt x="44591" y="2853"/>
                    <a:pt x="44546" y="2854"/>
                    <a:pt x="44500" y="2856"/>
                  </a:cubicBezTo>
                  <a:cubicBezTo>
                    <a:pt x="44074" y="2917"/>
                    <a:pt x="43649" y="2977"/>
                    <a:pt x="43284" y="3129"/>
                  </a:cubicBezTo>
                  <a:cubicBezTo>
                    <a:pt x="43071" y="3160"/>
                    <a:pt x="42980" y="3251"/>
                    <a:pt x="42828" y="3312"/>
                  </a:cubicBezTo>
                  <a:cubicBezTo>
                    <a:pt x="42676" y="3403"/>
                    <a:pt x="42524" y="3433"/>
                    <a:pt x="42403" y="3525"/>
                  </a:cubicBezTo>
                  <a:cubicBezTo>
                    <a:pt x="41855" y="3828"/>
                    <a:pt x="41399" y="4132"/>
                    <a:pt x="40944" y="4467"/>
                  </a:cubicBezTo>
                  <a:cubicBezTo>
                    <a:pt x="40092" y="5135"/>
                    <a:pt x="39272" y="5895"/>
                    <a:pt x="38573" y="6716"/>
                  </a:cubicBezTo>
                  <a:cubicBezTo>
                    <a:pt x="37053" y="8297"/>
                    <a:pt x="35624" y="10060"/>
                    <a:pt x="34257" y="11823"/>
                  </a:cubicBezTo>
                  <a:cubicBezTo>
                    <a:pt x="33922" y="12248"/>
                    <a:pt x="33588" y="12704"/>
                    <a:pt x="33284" y="13099"/>
                  </a:cubicBezTo>
                  <a:cubicBezTo>
                    <a:pt x="32980" y="13464"/>
                    <a:pt x="32585" y="13798"/>
                    <a:pt x="32281" y="14072"/>
                  </a:cubicBezTo>
                  <a:cubicBezTo>
                    <a:pt x="31977" y="14345"/>
                    <a:pt x="31673" y="14497"/>
                    <a:pt x="31521" y="14528"/>
                  </a:cubicBezTo>
                  <a:cubicBezTo>
                    <a:pt x="31458" y="14540"/>
                    <a:pt x="31416" y="14548"/>
                    <a:pt x="31377" y="14548"/>
                  </a:cubicBezTo>
                  <a:cubicBezTo>
                    <a:pt x="31323" y="14548"/>
                    <a:pt x="31276" y="14533"/>
                    <a:pt x="31187" y="14497"/>
                  </a:cubicBezTo>
                  <a:cubicBezTo>
                    <a:pt x="30883" y="14376"/>
                    <a:pt x="30214" y="13464"/>
                    <a:pt x="29758" y="12674"/>
                  </a:cubicBezTo>
                  <a:cubicBezTo>
                    <a:pt x="29211" y="11792"/>
                    <a:pt x="28724" y="10880"/>
                    <a:pt x="28177" y="9999"/>
                  </a:cubicBezTo>
                  <a:cubicBezTo>
                    <a:pt x="27661" y="9148"/>
                    <a:pt x="27083" y="8297"/>
                    <a:pt x="26445" y="7537"/>
                  </a:cubicBezTo>
                  <a:cubicBezTo>
                    <a:pt x="26141" y="7172"/>
                    <a:pt x="25807" y="6777"/>
                    <a:pt x="25411" y="6443"/>
                  </a:cubicBezTo>
                  <a:cubicBezTo>
                    <a:pt x="25290" y="6351"/>
                    <a:pt x="25229" y="6260"/>
                    <a:pt x="25107" y="6169"/>
                  </a:cubicBezTo>
                  <a:cubicBezTo>
                    <a:pt x="24986" y="6108"/>
                    <a:pt x="24895" y="5987"/>
                    <a:pt x="24773" y="5895"/>
                  </a:cubicBezTo>
                  <a:cubicBezTo>
                    <a:pt x="24469" y="5683"/>
                    <a:pt x="24165" y="5500"/>
                    <a:pt x="23831" y="5379"/>
                  </a:cubicBezTo>
                  <a:cubicBezTo>
                    <a:pt x="23361" y="5186"/>
                    <a:pt x="22876" y="5069"/>
                    <a:pt x="22419" y="5069"/>
                  </a:cubicBezTo>
                  <a:cubicBezTo>
                    <a:pt x="22225" y="5069"/>
                    <a:pt x="22036" y="5090"/>
                    <a:pt x="21855" y="5135"/>
                  </a:cubicBezTo>
                  <a:cubicBezTo>
                    <a:pt x="21703" y="5196"/>
                    <a:pt x="21551" y="5227"/>
                    <a:pt x="21399" y="5287"/>
                  </a:cubicBezTo>
                  <a:cubicBezTo>
                    <a:pt x="21247" y="5379"/>
                    <a:pt x="21126" y="5409"/>
                    <a:pt x="20974" y="5500"/>
                  </a:cubicBezTo>
                  <a:cubicBezTo>
                    <a:pt x="20700" y="5652"/>
                    <a:pt x="20487" y="5835"/>
                    <a:pt x="20244" y="6017"/>
                  </a:cubicBezTo>
                  <a:cubicBezTo>
                    <a:pt x="19758" y="6503"/>
                    <a:pt x="19302" y="6929"/>
                    <a:pt x="18907" y="7263"/>
                  </a:cubicBezTo>
                  <a:lnTo>
                    <a:pt x="18420" y="7780"/>
                  </a:lnTo>
                  <a:cubicBezTo>
                    <a:pt x="16931" y="9209"/>
                    <a:pt x="15350" y="10759"/>
                    <a:pt x="13709" y="12035"/>
                  </a:cubicBezTo>
                  <a:cubicBezTo>
                    <a:pt x="12888" y="12643"/>
                    <a:pt x="12068" y="13190"/>
                    <a:pt x="11247" y="13616"/>
                  </a:cubicBezTo>
                  <a:cubicBezTo>
                    <a:pt x="10457" y="14072"/>
                    <a:pt x="9575" y="14467"/>
                    <a:pt x="8967" y="14649"/>
                  </a:cubicBezTo>
                  <a:cubicBezTo>
                    <a:pt x="8694" y="14771"/>
                    <a:pt x="8420" y="14801"/>
                    <a:pt x="8177" y="14801"/>
                  </a:cubicBezTo>
                  <a:cubicBezTo>
                    <a:pt x="8097" y="14810"/>
                    <a:pt x="8014" y="14814"/>
                    <a:pt x="7930" y="14814"/>
                  </a:cubicBezTo>
                  <a:cubicBezTo>
                    <a:pt x="7725" y="14814"/>
                    <a:pt x="7510" y="14792"/>
                    <a:pt x="7296" y="14771"/>
                  </a:cubicBezTo>
                  <a:cubicBezTo>
                    <a:pt x="6688" y="14649"/>
                    <a:pt x="6080" y="14376"/>
                    <a:pt x="5502" y="14011"/>
                  </a:cubicBezTo>
                  <a:lnTo>
                    <a:pt x="5502" y="14011"/>
                  </a:lnTo>
                  <a:cubicBezTo>
                    <a:pt x="5958" y="14467"/>
                    <a:pt x="6414" y="14801"/>
                    <a:pt x="6870" y="15014"/>
                  </a:cubicBezTo>
                  <a:cubicBezTo>
                    <a:pt x="6232" y="14801"/>
                    <a:pt x="5624" y="14376"/>
                    <a:pt x="5168" y="14011"/>
                  </a:cubicBezTo>
                  <a:cubicBezTo>
                    <a:pt x="4712" y="13616"/>
                    <a:pt x="4378" y="13251"/>
                    <a:pt x="4165" y="13008"/>
                  </a:cubicBezTo>
                  <a:cubicBezTo>
                    <a:pt x="3678" y="12400"/>
                    <a:pt x="3405" y="11944"/>
                    <a:pt x="3222" y="11762"/>
                  </a:cubicBezTo>
                  <a:cubicBezTo>
                    <a:pt x="3133" y="11619"/>
                    <a:pt x="3076" y="11560"/>
                    <a:pt x="3043" y="11560"/>
                  </a:cubicBezTo>
                  <a:cubicBezTo>
                    <a:pt x="3020" y="11560"/>
                    <a:pt x="3010" y="11590"/>
                    <a:pt x="3010" y="11640"/>
                  </a:cubicBezTo>
                  <a:cubicBezTo>
                    <a:pt x="3010" y="11914"/>
                    <a:pt x="3222" y="12674"/>
                    <a:pt x="3496" y="13282"/>
                  </a:cubicBezTo>
                  <a:cubicBezTo>
                    <a:pt x="3709" y="13707"/>
                    <a:pt x="3587" y="13707"/>
                    <a:pt x="3526" y="13737"/>
                  </a:cubicBezTo>
                  <a:cubicBezTo>
                    <a:pt x="3466" y="13768"/>
                    <a:pt x="3405" y="13889"/>
                    <a:pt x="3861" y="14497"/>
                  </a:cubicBezTo>
                  <a:cubicBezTo>
                    <a:pt x="3496" y="14072"/>
                    <a:pt x="3222" y="13737"/>
                    <a:pt x="3010" y="13403"/>
                  </a:cubicBezTo>
                  <a:cubicBezTo>
                    <a:pt x="2767" y="13038"/>
                    <a:pt x="2554" y="12674"/>
                    <a:pt x="2311" y="12187"/>
                  </a:cubicBezTo>
                  <a:cubicBezTo>
                    <a:pt x="2308" y="12185"/>
                    <a:pt x="2307" y="12184"/>
                    <a:pt x="2306" y="12184"/>
                  </a:cubicBezTo>
                  <a:lnTo>
                    <a:pt x="2306" y="12184"/>
                  </a:lnTo>
                  <a:cubicBezTo>
                    <a:pt x="2276" y="12184"/>
                    <a:pt x="2631" y="12970"/>
                    <a:pt x="3071" y="13585"/>
                  </a:cubicBezTo>
                  <a:cubicBezTo>
                    <a:pt x="3461" y="14132"/>
                    <a:pt x="3917" y="14566"/>
                    <a:pt x="3813" y="14566"/>
                  </a:cubicBezTo>
                  <a:cubicBezTo>
                    <a:pt x="3795" y="14566"/>
                    <a:pt x="3762" y="14554"/>
                    <a:pt x="3709" y="14528"/>
                  </a:cubicBezTo>
                  <a:cubicBezTo>
                    <a:pt x="3010" y="13707"/>
                    <a:pt x="2311" y="12643"/>
                    <a:pt x="1855" y="11610"/>
                  </a:cubicBezTo>
                  <a:lnTo>
                    <a:pt x="1855" y="11610"/>
                  </a:lnTo>
                  <a:cubicBezTo>
                    <a:pt x="1855" y="11823"/>
                    <a:pt x="2250" y="12734"/>
                    <a:pt x="2736" y="13555"/>
                  </a:cubicBezTo>
                  <a:cubicBezTo>
                    <a:pt x="3222" y="14345"/>
                    <a:pt x="3861" y="14953"/>
                    <a:pt x="3770" y="14953"/>
                  </a:cubicBezTo>
                  <a:cubicBezTo>
                    <a:pt x="3526" y="14771"/>
                    <a:pt x="2949" y="14072"/>
                    <a:pt x="2615" y="13403"/>
                  </a:cubicBezTo>
                  <a:cubicBezTo>
                    <a:pt x="2250" y="12704"/>
                    <a:pt x="1976" y="12066"/>
                    <a:pt x="1824" y="12035"/>
                  </a:cubicBezTo>
                  <a:cubicBezTo>
                    <a:pt x="1822" y="12034"/>
                    <a:pt x="1820" y="12033"/>
                    <a:pt x="1818" y="12033"/>
                  </a:cubicBezTo>
                  <a:lnTo>
                    <a:pt x="1818" y="12033"/>
                  </a:lnTo>
                  <a:cubicBezTo>
                    <a:pt x="1763" y="12033"/>
                    <a:pt x="2231" y="12995"/>
                    <a:pt x="2556" y="13510"/>
                  </a:cubicBezTo>
                  <a:lnTo>
                    <a:pt x="2556" y="13510"/>
                  </a:lnTo>
                  <a:cubicBezTo>
                    <a:pt x="2082" y="12767"/>
                    <a:pt x="1697" y="12054"/>
                    <a:pt x="1429" y="11488"/>
                  </a:cubicBezTo>
                  <a:cubicBezTo>
                    <a:pt x="1186" y="10911"/>
                    <a:pt x="973" y="10455"/>
                    <a:pt x="882" y="10242"/>
                  </a:cubicBezTo>
                  <a:cubicBezTo>
                    <a:pt x="817" y="10113"/>
                    <a:pt x="761" y="10044"/>
                    <a:pt x="732" y="10044"/>
                  </a:cubicBezTo>
                  <a:cubicBezTo>
                    <a:pt x="706" y="10044"/>
                    <a:pt x="702" y="10098"/>
                    <a:pt x="730" y="10212"/>
                  </a:cubicBezTo>
                  <a:cubicBezTo>
                    <a:pt x="760" y="10424"/>
                    <a:pt x="821" y="10880"/>
                    <a:pt x="1095" y="11671"/>
                  </a:cubicBezTo>
                  <a:cubicBezTo>
                    <a:pt x="639" y="10607"/>
                    <a:pt x="305" y="9057"/>
                    <a:pt x="1" y="7962"/>
                  </a:cubicBezTo>
                  <a:lnTo>
                    <a:pt x="1" y="7962"/>
                  </a:lnTo>
                  <a:cubicBezTo>
                    <a:pt x="141" y="8496"/>
                    <a:pt x="334" y="9343"/>
                    <a:pt x="482" y="9876"/>
                  </a:cubicBezTo>
                  <a:lnTo>
                    <a:pt x="482" y="9876"/>
                  </a:lnTo>
                  <a:cubicBezTo>
                    <a:pt x="312" y="9278"/>
                    <a:pt x="143" y="8683"/>
                    <a:pt x="1" y="8114"/>
                  </a:cubicBezTo>
                  <a:lnTo>
                    <a:pt x="1" y="8449"/>
                  </a:lnTo>
                  <a:cubicBezTo>
                    <a:pt x="50" y="8647"/>
                    <a:pt x="95" y="8841"/>
                    <a:pt x="140" y="9037"/>
                  </a:cubicBezTo>
                  <a:lnTo>
                    <a:pt x="140" y="9037"/>
                  </a:lnTo>
                  <a:cubicBezTo>
                    <a:pt x="105" y="8904"/>
                    <a:pt x="68" y="8769"/>
                    <a:pt x="31" y="8631"/>
                  </a:cubicBezTo>
                  <a:lnTo>
                    <a:pt x="31" y="8631"/>
                  </a:lnTo>
                  <a:cubicBezTo>
                    <a:pt x="61" y="8996"/>
                    <a:pt x="122" y="9360"/>
                    <a:pt x="153" y="9786"/>
                  </a:cubicBezTo>
                  <a:cubicBezTo>
                    <a:pt x="305" y="10576"/>
                    <a:pt x="487" y="11367"/>
                    <a:pt x="730" y="12066"/>
                  </a:cubicBezTo>
                  <a:cubicBezTo>
                    <a:pt x="943" y="12795"/>
                    <a:pt x="1216" y="13403"/>
                    <a:pt x="1490" y="13798"/>
                  </a:cubicBezTo>
                  <a:cubicBezTo>
                    <a:pt x="2463" y="15531"/>
                    <a:pt x="4074" y="17081"/>
                    <a:pt x="6201" y="17810"/>
                  </a:cubicBezTo>
                  <a:cubicBezTo>
                    <a:pt x="6718" y="17993"/>
                    <a:pt x="7296" y="18114"/>
                    <a:pt x="7903" y="18145"/>
                  </a:cubicBezTo>
                  <a:cubicBezTo>
                    <a:pt x="8003" y="18150"/>
                    <a:pt x="8103" y="18153"/>
                    <a:pt x="8205" y="18153"/>
                  </a:cubicBezTo>
                  <a:cubicBezTo>
                    <a:pt x="8696" y="18153"/>
                    <a:pt x="9208" y="18094"/>
                    <a:pt x="9636" y="17993"/>
                  </a:cubicBezTo>
                  <a:cubicBezTo>
                    <a:pt x="10183" y="17871"/>
                    <a:pt x="10669" y="17689"/>
                    <a:pt x="11125" y="17537"/>
                  </a:cubicBezTo>
                  <a:cubicBezTo>
                    <a:pt x="11551" y="17385"/>
                    <a:pt x="12007" y="17203"/>
                    <a:pt x="12432" y="16990"/>
                  </a:cubicBezTo>
                  <a:cubicBezTo>
                    <a:pt x="13253" y="16625"/>
                    <a:pt x="14043" y="16169"/>
                    <a:pt x="14864" y="15683"/>
                  </a:cubicBezTo>
                  <a:cubicBezTo>
                    <a:pt x="15624" y="15166"/>
                    <a:pt x="16323" y="14649"/>
                    <a:pt x="17053" y="14072"/>
                  </a:cubicBezTo>
                  <a:cubicBezTo>
                    <a:pt x="18512" y="12826"/>
                    <a:pt x="19758" y="11610"/>
                    <a:pt x="20943" y="10424"/>
                  </a:cubicBezTo>
                  <a:cubicBezTo>
                    <a:pt x="20929" y="10404"/>
                    <a:pt x="20903" y="10399"/>
                    <a:pt x="20875" y="10399"/>
                  </a:cubicBezTo>
                  <a:cubicBezTo>
                    <a:pt x="20848" y="10399"/>
                    <a:pt x="20821" y="10403"/>
                    <a:pt x="20800" y="10403"/>
                  </a:cubicBezTo>
                  <a:cubicBezTo>
                    <a:pt x="20744" y="10403"/>
                    <a:pt x="20738" y="10373"/>
                    <a:pt x="20943" y="10151"/>
                  </a:cubicBezTo>
                  <a:lnTo>
                    <a:pt x="21794" y="9269"/>
                  </a:lnTo>
                  <a:cubicBezTo>
                    <a:pt x="21946" y="9117"/>
                    <a:pt x="22098" y="9026"/>
                    <a:pt x="22250" y="8905"/>
                  </a:cubicBezTo>
                  <a:lnTo>
                    <a:pt x="22493" y="8722"/>
                  </a:lnTo>
                  <a:lnTo>
                    <a:pt x="22524" y="8661"/>
                  </a:lnTo>
                  <a:cubicBezTo>
                    <a:pt x="22615" y="8661"/>
                    <a:pt x="22645" y="8722"/>
                    <a:pt x="22676" y="8722"/>
                  </a:cubicBezTo>
                  <a:cubicBezTo>
                    <a:pt x="22706" y="8661"/>
                    <a:pt x="22706" y="8631"/>
                    <a:pt x="22767" y="8601"/>
                  </a:cubicBezTo>
                  <a:cubicBezTo>
                    <a:pt x="23071" y="8813"/>
                    <a:pt x="23436" y="9269"/>
                    <a:pt x="23770" y="9786"/>
                  </a:cubicBezTo>
                  <a:cubicBezTo>
                    <a:pt x="24135" y="10272"/>
                    <a:pt x="24499" y="10850"/>
                    <a:pt x="24834" y="11397"/>
                  </a:cubicBezTo>
                  <a:cubicBezTo>
                    <a:pt x="25199" y="11944"/>
                    <a:pt x="25533" y="12491"/>
                    <a:pt x="25837" y="13008"/>
                  </a:cubicBezTo>
                  <a:cubicBezTo>
                    <a:pt x="26171" y="13585"/>
                    <a:pt x="26475" y="14102"/>
                    <a:pt x="26870" y="14710"/>
                  </a:cubicBezTo>
                  <a:cubicBezTo>
                    <a:pt x="26962" y="14862"/>
                    <a:pt x="27053" y="15014"/>
                    <a:pt x="27174" y="15227"/>
                  </a:cubicBezTo>
                  <a:lnTo>
                    <a:pt x="27478" y="15683"/>
                  </a:lnTo>
                  <a:cubicBezTo>
                    <a:pt x="27691" y="15987"/>
                    <a:pt x="27965" y="16321"/>
                    <a:pt x="28269" y="16625"/>
                  </a:cubicBezTo>
                  <a:cubicBezTo>
                    <a:pt x="28603" y="16959"/>
                    <a:pt x="28998" y="17294"/>
                    <a:pt x="29515" y="17567"/>
                  </a:cubicBezTo>
                  <a:cubicBezTo>
                    <a:pt x="30062" y="17841"/>
                    <a:pt x="30670" y="17993"/>
                    <a:pt x="31278" y="17993"/>
                  </a:cubicBezTo>
                  <a:cubicBezTo>
                    <a:pt x="31156" y="17962"/>
                    <a:pt x="31065" y="17902"/>
                    <a:pt x="31582" y="17871"/>
                  </a:cubicBezTo>
                  <a:cubicBezTo>
                    <a:pt x="32068" y="17841"/>
                    <a:pt x="32554" y="17719"/>
                    <a:pt x="33010" y="17476"/>
                  </a:cubicBezTo>
                  <a:cubicBezTo>
                    <a:pt x="33466" y="17294"/>
                    <a:pt x="33892" y="17020"/>
                    <a:pt x="34226" y="16777"/>
                  </a:cubicBezTo>
                  <a:cubicBezTo>
                    <a:pt x="34621" y="16503"/>
                    <a:pt x="34895" y="16199"/>
                    <a:pt x="35260" y="15896"/>
                  </a:cubicBezTo>
                  <a:lnTo>
                    <a:pt x="35716" y="15440"/>
                  </a:lnTo>
                  <a:lnTo>
                    <a:pt x="35928" y="15166"/>
                  </a:lnTo>
                  <a:lnTo>
                    <a:pt x="36141" y="14953"/>
                  </a:lnTo>
                  <a:cubicBezTo>
                    <a:pt x="36293" y="14771"/>
                    <a:pt x="36445" y="14558"/>
                    <a:pt x="36536" y="14376"/>
                  </a:cubicBezTo>
                  <a:cubicBezTo>
                    <a:pt x="36627" y="14224"/>
                    <a:pt x="36627" y="14163"/>
                    <a:pt x="36627" y="14102"/>
                  </a:cubicBezTo>
                  <a:cubicBezTo>
                    <a:pt x="37083" y="13555"/>
                    <a:pt x="37448" y="13099"/>
                    <a:pt x="37843" y="12643"/>
                  </a:cubicBezTo>
                  <a:cubicBezTo>
                    <a:pt x="38968" y="11123"/>
                    <a:pt x="40123" y="9634"/>
                    <a:pt x="41399" y="8297"/>
                  </a:cubicBezTo>
                  <a:cubicBezTo>
                    <a:pt x="42068" y="7658"/>
                    <a:pt x="42707" y="7020"/>
                    <a:pt x="43375" y="6503"/>
                  </a:cubicBezTo>
                  <a:cubicBezTo>
                    <a:pt x="43527" y="6412"/>
                    <a:pt x="43740" y="6291"/>
                    <a:pt x="43892" y="6199"/>
                  </a:cubicBezTo>
                  <a:lnTo>
                    <a:pt x="44105" y="6108"/>
                  </a:lnTo>
                  <a:cubicBezTo>
                    <a:pt x="44135" y="6047"/>
                    <a:pt x="44196" y="6047"/>
                    <a:pt x="44226" y="6047"/>
                  </a:cubicBezTo>
                  <a:cubicBezTo>
                    <a:pt x="44257" y="6047"/>
                    <a:pt x="44287" y="6017"/>
                    <a:pt x="44287" y="6017"/>
                  </a:cubicBezTo>
                  <a:cubicBezTo>
                    <a:pt x="44376" y="5981"/>
                    <a:pt x="44486" y="5967"/>
                    <a:pt x="44592" y="5967"/>
                  </a:cubicBezTo>
                  <a:cubicBezTo>
                    <a:pt x="44667" y="5967"/>
                    <a:pt x="44741" y="5974"/>
                    <a:pt x="44804" y="5987"/>
                  </a:cubicBezTo>
                  <a:cubicBezTo>
                    <a:pt x="44865" y="6017"/>
                    <a:pt x="44956" y="6047"/>
                    <a:pt x="45017" y="6139"/>
                  </a:cubicBezTo>
                  <a:lnTo>
                    <a:pt x="45047" y="6169"/>
                  </a:lnTo>
                  <a:lnTo>
                    <a:pt x="45169" y="6321"/>
                  </a:lnTo>
                  <a:lnTo>
                    <a:pt x="45412" y="6594"/>
                  </a:lnTo>
                  <a:cubicBezTo>
                    <a:pt x="45716" y="6959"/>
                    <a:pt x="45959" y="7354"/>
                    <a:pt x="46232" y="7780"/>
                  </a:cubicBezTo>
                  <a:cubicBezTo>
                    <a:pt x="46810" y="8570"/>
                    <a:pt x="47327" y="9452"/>
                    <a:pt x="47904" y="10272"/>
                  </a:cubicBezTo>
                  <a:cubicBezTo>
                    <a:pt x="48178" y="10698"/>
                    <a:pt x="48482" y="11154"/>
                    <a:pt x="48786" y="11579"/>
                  </a:cubicBezTo>
                  <a:cubicBezTo>
                    <a:pt x="49090" y="11975"/>
                    <a:pt x="49394" y="12430"/>
                    <a:pt x="49758" y="12886"/>
                  </a:cubicBezTo>
                  <a:cubicBezTo>
                    <a:pt x="50153" y="13342"/>
                    <a:pt x="50579" y="13768"/>
                    <a:pt x="51126" y="14163"/>
                  </a:cubicBezTo>
                  <a:cubicBezTo>
                    <a:pt x="51400" y="14345"/>
                    <a:pt x="51734" y="14497"/>
                    <a:pt x="52099" y="14619"/>
                  </a:cubicBezTo>
                  <a:cubicBezTo>
                    <a:pt x="52433" y="14710"/>
                    <a:pt x="52798" y="14771"/>
                    <a:pt x="53163" y="14771"/>
                  </a:cubicBezTo>
                  <a:cubicBezTo>
                    <a:pt x="53771" y="14710"/>
                    <a:pt x="54318" y="14528"/>
                    <a:pt x="54774" y="14254"/>
                  </a:cubicBezTo>
                  <a:cubicBezTo>
                    <a:pt x="55230" y="14011"/>
                    <a:pt x="55625" y="13707"/>
                    <a:pt x="55989" y="13403"/>
                  </a:cubicBezTo>
                  <a:cubicBezTo>
                    <a:pt x="56719" y="12734"/>
                    <a:pt x="57296" y="12126"/>
                    <a:pt x="57904" y="11519"/>
                  </a:cubicBezTo>
                  <a:cubicBezTo>
                    <a:pt x="58816" y="10667"/>
                    <a:pt x="59910" y="9664"/>
                    <a:pt x="60974" y="8722"/>
                  </a:cubicBezTo>
                  <a:cubicBezTo>
                    <a:pt x="61521" y="8236"/>
                    <a:pt x="62038" y="7780"/>
                    <a:pt x="62585" y="7324"/>
                  </a:cubicBezTo>
                  <a:cubicBezTo>
                    <a:pt x="63102" y="6807"/>
                    <a:pt x="63588" y="6351"/>
                    <a:pt x="64014" y="5895"/>
                  </a:cubicBezTo>
                  <a:cubicBezTo>
                    <a:pt x="63740" y="5895"/>
                    <a:pt x="64591" y="4710"/>
                    <a:pt x="65412" y="3737"/>
                  </a:cubicBezTo>
                  <a:cubicBezTo>
                    <a:pt x="65838" y="3251"/>
                    <a:pt x="66294" y="2795"/>
                    <a:pt x="66567" y="2491"/>
                  </a:cubicBezTo>
                  <a:cubicBezTo>
                    <a:pt x="66787" y="2247"/>
                    <a:pt x="66929" y="2061"/>
                    <a:pt x="66770" y="2061"/>
                  </a:cubicBezTo>
                  <a:lnTo>
                    <a:pt x="66770" y="2061"/>
                  </a:lnTo>
                  <a:cubicBezTo>
                    <a:pt x="66731" y="2061"/>
                    <a:pt x="66675" y="2072"/>
                    <a:pt x="66598" y="2096"/>
                  </a:cubicBezTo>
                  <a:cubicBezTo>
                    <a:pt x="66993" y="1822"/>
                    <a:pt x="67540" y="1579"/>
                    <a:pt x="68117" y="1579"/>
                  </a:cubicBezTo>
                  <a:cubicBezTo>
                    <a:pt x="68695" y="1579"/>
                    <a:pt x="69212" y="1883"/>
                    <a:pt x="69637" y="2218"/>
                  </a:cubicBezTo>
                  <a:cubicBezTo>
                    <a:pt x="70032" y="2552"/>
                    <a:pt x="70245" y="2856"/>
                    <a:pt x="70427" y="3099"/>
                  </a:cubicBezTo>
                  <a:cubicBezTo>
                    <a:pt x="70640" y="3312"/>
                    <a:pt x="70731" y="3464"/>
                    <a:pt x="70792" y="3464"/>
                  </a:cubicBezTo>
                  <a:cubicBezTo>
                    <a:pt x="71035" y="3555"/>
                    <a:pt x="71461" y="3798"/>
                    <a:pt x="72069" y="4497"/>
                  </a:cubicBezTo>
                  <a:cubicBezTo>
                    <a:pt x="72221" y="4649"/>
                    <a:pt x="72373" y="4832"/>
                    <a:pt x="72555" y="5044"/>
                  </a:cubicBezTo>
                  <a:cubicBezTo>
                    <a:pt x="72707" y="5196"/>
                    <a:pt x="72981" y="5439"/>
                    <a:pt x="73224" y="5713"/>
                  </a:cubicBezTo>
                  <a:cubicBezTo>
                    <a:pt x="73710" y="6291"/>
                    <a:pt x="74318" y="6959"/>
                    <a:pt x="74987" y="7810"/>
                  </a:cubicBezTo>
                  <a:cubicBezTo>
                    <a:pt x="76051" y="9178"/>
                    <a:pt x="77510" y="11367"/>
                    <a:pt x="77935" y="11823"/>
                  </a:cubicBezTo>
                  <a:cubicBezTo>
                    <a:pt x="78011" y="11905"/>
                    <a:pt x="78053" y="11941"/>
                    <a:pt x="78069" y="11941"/>
                  </a:cubicBezTo>
                  <a:cubicBezTo>
                    <a:pt x="78173" y="11941"/>
                    <a:pt x="77214" y="10458"/>
                    <a:pt x="77336" y="10458"/>
                  </a:cubicBezTo>
                  <a:lnTo>
                    <a:pt x="77336" y="10458"/>
                  </a:lnTo>
                  <a:cubicBezTo>
                    <a:pt x="77355" y="10458"/>
                    <a:pt x="77400" y="10493"/>
                    <a:pt x="77479" y="10576"/>
                  </a:cubicBezTo>
                  <a:cubicBezTo>
                    <a:pt x="76507" y="9300"/>
                    <a:pt x="75595" y="7993"/>
                    <a:pt x="74652" y="6716"/>
                  </a:cubicBezTo>
                  <a:cubicBezTo>
                    <a:pt x="74196" y="6047"/>
                    <a:pt x="73710" y="5409"/>
                    <a:pt x="73254" y="4771"/>
                  </a:cubicBezTo>
                  <a:cubicBezTo>
                    <a:pt x="72950" y="4345"/>
                    <a:pt x="72555" y="3585"/>
                    <a:pt x="72069" y="2856"/>
                  </a:cubicBezTo>
                  <a:cubicBezTo>
                    <a:pt x="71856" y="2491"/>
                    <a:pt x="71582" y="2096"/>
                    <a:pt x="71187" y="1670"/>
                  </a:cubicBezTo>
                  <a:cubicBezTo>
                    <a:pt x="71127" y="1579"/>
                    <a:pt x="71035" y="1488"/>
                    <a:pt x="70944" y="1366"/>
                  </a:cubicBezTo>
                  <a:lnTo>
                    <a:pt x="70579" y="1032"/>
                  </a:lnTo>
                  <a:cubicBezTo>
                    <a:pt x="70488" y="941"/>
                    <a:pt x="70275" y="819"/>
                    <a:pt x="70123" y="698"/>
                  </a:cubicBezTo>
                  <a:cubicBezTo>
                    <a:pt x="69971" y="576"/>
                    <a:pt x="69789" y="455"/>
                    <a:pt x="69637" y="394"/>
                  </a:cubicBezTo>
                  <a:cubicBezTo>
                    <a:pt x="69145" y="148"/>
                    <a:pt x="68554" y="0"/>
                    <a:pt x="67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-1494576">
              <a:off x="1248718" y="1975069"/>
              <a:ext cx="1952882" cy="451488"/>
            </a:xfrm>
            <a:custGeom>
              <a:avLst/>
              <a:gdLst/>
              <a:ahLst/>
              <a:cxnLst/>
              <a:rect l="l" t="t" r="r" b="b"/>
              <a:pathLst>
                <a:path w="78113" h="18059" extrusionOk="0">
                  <a:moveTo>
                    <a:pt x="152" y="8950"/>
                  </a:moveTo>
                  <a:cubicBezTo>
                    <a:pt x="227" y="9234"/>
                    <a:pt x="306" y="9524"/>
                    <a:pt x="395" y="9846"/>
                  </a:cubicBezTo>
                  <a:cubicBezTo>
                    <a:pt x="311" y="9551"/>
                    <a:pt x="227" y="9255"/>
                    <a:pt x="152" y="8950"/>
                  </a:cubicBezTo>
                  <a:close/>
                  <a:moveTo>
                    <a:pt x="2645" y="13281"/>
                  </a:moveTo>
                  <a:lnTo>
                    <a:pt x="2645" y="13281"/>
                  </a:lnTo>
                  <a:cubicBezTo>
                    <a:pt x="2675" y="13332"/>
                    <a:pt x="2705" y="13383"/>
                    <a:pt x="2736" y="13433"/>
                  </a:cubicBezTo>
                  <a:cubicBezTo>
                    <a:pt x="3253" y="14253"/>
                    <a:pt x="3891" y="14861"/>
                    <a:pt x="3769" y="14861"/>
                  </a:cubicBezTo>
                  <a:cubicBezTo>
                    <a:pt x="3557" y="14649"/>
                    <a:pt x="2979" y="13980"/>
                    <a:pt x="2645" y="13281"/>
                  </a:cubicBezTo>
                  <a:close/>
                  <a:moveTo>
                    <a:pt x="67903" y="0"/>
                  </a:moveTo>
                  <a:cubicBezTo>
                    <a:pt x="67698" y="0"/>
                    <a:pt x="67494" y="19"/>
                    <a:pt x="67296" y="59"/>
                  </a:cubicBezTo>
                  <a:cubicBezTo>
                    <a:pt x="67114" y="120"/>
                    <a:pt x="66932" y="150"/>
                    <a:pt x="66719" y="211"/>
                  </a:cubicBezTo>
                  <a:cubicBezTo>
                    <a:pt x="66537" y="302"/>
                    <a:pt x="66354" y="363"/>
                    <a:pt x="66202" y="454"/>
                  </a:cubicBezTo>
                  <a:cubicBezTo>
                    <a:pt x="66050" y="515"/>
                    <a:pt x="65898" y="636"/>
                    <a:pt x="65746" y="727"/>
                  </a:cubicBezTo>
                  <a:cubicBezTo>
                    <a:pt x="65594" y="788"/>
                    <a:pt x="65503" y="879"/>
                    <a:pt x="65442" y="940"/>
                  </a:cubicBezTo>
                  <a:cubicBezTo>
                    <a:pt x="63892" y="2095"/>
                    <a:pt x="62767" y="3341"/>
                    <a:pt x="61704" y="4436"/>
                  </a:cubicBezTo>
                  <a:lnTo>
                    <a:pt x="60944" y="5196"/>
                  </a:lnTo>
                  <a:lnTo>
                    <a:pt x="60123" y="5986"/>
                  </a:lnTo>
                  <a:lnTo>
                    <a:pt x="58360" y="7597"/>
                  </a:lnTo>
                  <a:cubicBezTo>
                    <a:pt x="57205" y="8661"/>
                    <a:pt x="56050" y="9725"/>
                    <a:pt x="54865" y="10819"/>
                  </a:cubicBezTo>
                  <a:cubicBezTo>
                    <a:pt x="54348" y="11336"/>
                    <a:pt x="53801" y="11731"/>
                    <a:pt x="53436" y="11943"/>
                  </a:cubicBezTo>
                  <a:cubicBezTo>
                    <a:pt x="53254" y="12004"/>
                    <a:pt x="53132" y="12035"/>
                    <a:pt x="53041" y="12035"/>
                  </a:cubicBezTo>
                  <a:cubicBezTo>
                    <a:pt x="52980" y="12035"/>
                    <a:pt x="52889" y="12035"/>
                    <a:pt x="52798" y="12004"/>
                  </a:cubicBezTo>
                  <a:cubicBezTo>
                    <a:pt x="52555" y="11943"/>
                    <a:pt x="52129" y="11548"/>
                    <a:pt x="51764" y="10971"/>
                  </a:cubicBezTo>
                  <a:cubicBezTo>
                    <a:pt x="51339" y="10393"/>
                    <a:pt x="50913" y="9755"/>
                    <a:pt x="50548" y="9086"/>
                  </a:cubicBezTo>
                  <a:cubicBezTo>
                    <a:pt x="50244" y="8630"/>
                    <a:pt x="49758" y="7870"/>
                    <a:pt x="49059" y="6746"/>
                  </a:cubicBezTo>
                  <a:cubicBezTo>
                    <a:pt x="48725" y="6229"/>
                    <a:pt x="48299" y="5621"/>
                    <a:pt x="47843" y="4922"/>
                  </a:cubicBezTo>
                  <a:cubicBezTo>
                    <a:pt x="47722" y="4770"/>
                    <a:pt x="47570" y="4588"/>
                    <a:pt x="47478" y="4405"/>
                  </a:cubicBezTo>
                  <a:cubicBezTo>
                    <a:pt x="47357" y="4253"/>
                    <a:pt x="47235" y="4101"/>
                    <a:pt x="47083" y="3980"/>
                  </a:cubicBezTo>
                  <a:cubicBezTo>
                    <a:pt x="46931" y="3889"/>
                    <a:pt x="46810" y="3706"/>
                    <a:pt x="46658" y="3585"/>
                  </a:cubicBezTo>
                  <a:cubicBezTo>
                    <a:pt x="46088" y="3100"/>
                    <a:pt x="45357" y="2883"/>
                    <a:pt x="44591" y="2883"/>
                  </a:cubicBezTo>
                  <a:cubicBezTo>
                    <a:pt x="44541" y="2883"/>
                    <a:pt x="44490" y="2884"/>
                    <a:pt x="44439" y="2886"/>
                  </a:cubicBezTo>
                  <a:cubicBezTo>
                    <a:pt x="44013" y="2916"/>
                    <a:pt x="43588" y="3007"/>
                    <a:pt x="43223" y="3159"/>
                  </a:cubicBezTo>
                  <a:cubicBezTo>
                    <a:pt x="43010" y="3189"/>
                    <a:pt x="42919" y="3250"/>
                    <a:pt x="42767" y="3341"/>
                  </a:cubicBezTo>
                  <a:cubicBezTo>
                    <a:pt x="42615" y="3402"/>
                    <a:pt x="42463" y="3463"/>
                    <a:pt x="42342" y="3524"/>
                  </a:cubicBezTo>
                  <a:cubicBezTo>
                    <a:pt x="41794" y="3828"/>
                    <a:pt x="41338" y="4132"/>
                    <a:pt x="40883" y="4466"/>
                  </a:cubicBezTo>
                  <a:cubicBezTo>
                    <a:pt x="40031" y="5165"/>
                    <a:pt x="39211" y="5925"/>
                    <a:pt x="38512" y="6715"/>
                  </a:cubicBezTo>
                  <a:cubicBezTo>
                    <a:pt x="36992" y="8326"/>
                    <a:pt x="35563" y="10059"/>
                    <a:pt x="34196" y="11852"/>
                  </a:cubicBezTo>
                  <a:cubicBezTo>
                    <a:pt x="33861" y="12278"/>
                    <a:pt x="33527" y="12734"/>
                    <a:pt x="33223" y="13098"/>
                  </a:cubicBezTo>
                  <a:cubicBezTo>
                    <a:pt x="32919" y="13494"/>
                    <a:pt x="32524" y="13828"/>
                    <a:pt x="32220" y="14101"/>
                  </a:cubicBezTo>
                  <a:cubicBezTo>
                    <a:pt x="31916" y="14375"/>
                    <a:pt x="31612" y="14527"/>
                    <a:pt x="31460" y="14557"/>
                  </a:cubicBezTo>
                  <a:cubicBezTo>
                    <a:pt x="31397" y="14570"/>
                    <a:pt x="31355" y="14577"/>
                    <a:pt x="31316" y="14577"/>
                  </a:cubicBezTo>
                  <a:cubicBezTo>
                    <a:pt x="31262" y="14577"/>
                    <a:pt x="31215" y="14563"/>
                    <a:pt x="31126" y="14527"/>
                  </a:cubicBezTo>
                  <a:cubicBezTo>
                    <a:pt x="30822" y="14405"/>
                    <a:pt x="30153" y="13494"/>
                    <a:pt x="29697" y="12703"/>
                  </a:cubicBezTo>
                  <a:cubicBezTo>
                    <a:pt x="29150" y="11822"/>
                    <a:pt x="28663" y="10910"/>
                    <a:pt x="28116" y="10028"/>
                  </a:cubicBezTo>
                  <a:cubicBezTo>
                    <a:pt x="27600" y="9147"/>
                    <a:pt x="27022" y="8326"/>
                    <a:pt x="26384" y="7566"/>
                  </a:cubicBezTo>
                  <a:cubicBezTo>
                    <a:pt x="26080" y="7171"/>
                    <a:pt x="25746" y="6807"/>
                    <a:pt x="25350" y="6442"/>
                  </a:cubicBezTo>
                  <a:cubicBezTo>
                    <a:pt x="25229" y="6381"/>
                    <a:pt x="25168" y="6259"/>
                    <a:pt x="25046" y="6199"/>
                  </a:cubicBezTo>
                  <a:cubicBezTo>
                    <a:pt x="24925" y="6107"/>
                    <a:pt x="24834" y="5986"/>
                    <a:pt x="24712" y="5925"/>
                  </a:cubicBezTo>
                  <a:cubicBezTo>
                    <a:pt x="24408" y="5682"/>
                    <a:pt x="24104" y="5500"/>
                    <a:pt x="23770" y="5378"/>
                  </a:cubicBezTo>
                  <a:cubicBezTo>
                    <a:pt x="23304" y="5209"/>
                    <a:pt x="22823" y="5098"/>
                    <a:pt x="22369" y="5098"/>
                  </a:cubicBezTo>
                  <a:cubicBezTo>
                    <a:pt x="22171" y="5098"/>
                    <a:pt x="21978" y="5119"/>
                    <a:pt x="21794" y="5165"/>
                  </a:cubicBezTo>
                  <a:cubicBezTo>
                    <a:pt x="21642" y="5196"/>
                    <a:pt x="21490" y="5226"/>
                    <a:pt x="21338" y="5317"/>
                  </a:cubicBezTo>
                  <a:cubicBezTo>
                    <a:pt x="21186" y="5378"/>
                    <a:pt x="21065" y="5439"/>
                    <a:pt x="20913" y="5500"/>
                  </a:cubicBezTo>
                  <a:cubicBezTo>
                    <a:pt x="20639" y="5652"/>
                    <a:pt x="20426" y="5834"/>
                    <a:pt x="20183" y="6047"/>
                  </a:cubicBezTo>
                  <a:cubicBezTo>
                    <a:pt x="19697" y="6533"/>
                    <a:pt x="19241" y="6959"/>
                    <a:pt x="18846" y="7293"/>
                  </a:cubicBezTo>
                  <a:lnTo>
                    <a:pt x="18451" y="7688"/>
                  </a:lnTo>
                  <a:cubicBezTo>
                    <a:pt x="16961" y="9117"/>
                    <a:pt x="15350" y="10667"/>
                    <a:pt x="13739" y="11943"/>
                  </a:cubicBezTo>
                  <a:cubicBezTo>
                    <a:pt x="12888" y="12551"/>
                    <a:pt x="12098" y="13098"/>
                    <a:pt x="11247" y="13524"/>
                  </a:cubicBezTo>
                  <a:cubicBezTo>
                    <a:pt x="10456" y="13980"/>
                    <a:pt x="9575" y="14375"/>
                    <a:pt x="8967" y="14557"/>
                  </a:cubicBezTo>
                  <a:cubicBezTo>
                    <a:pt x="8724" y="14679"/>
                    <a:pt x="8450" y="14709"/>
                    <a:pt x="8177" y="14709"/>
                  </a:cubicBezTo>
                  <a:cubicBezTo>
                    <a:pt x="8103" y="14718"/>
                    <a:pt x="8028" y="14721"/>
                    <a:pt x="7951" y="14721"/>
                  </a:cubicBezTo>
                  <a:cubicBezTo>
                    <a:pt x="7740" y="14721"/>
                    <a:pt x="7518" y="14693"/>
                    <a:pt x="7295" y="14649"/>
                  </a:cubicBezTo>
                  <a:cubicBezTo>
                    <a:pt x="6687" y="14557"/>
                    <a:pt x="6079" y="14284"/>
                    <a:pt x="5532" y="13889"/>
                  </a:cubicBezTo>
                  <a:lnTo>
                    <a:pt x="5532" y="13889"/>
                  </a:lnTo>
                  <a:cubicBezTo>
                    <a:pt x="5988" y="14345"/>
                    <a:pt x="6444" y="14709"/>
                    <a:pt x="6900" y="14922"/>
                  </a:cubicBezTo>
                  <a:cubicBezTo>
                    <a:pt x="6231" y="14709"/>
                    <a:pt x="5624" y="14284"/>
                    <a:pt x="5168" y="13889"/>
                  </a:cubicBezTo>
                  <a:cubicBezTo>
                    <a:pt x="4712" y="13524"/>
                    <a:pt x="4377" y="13129"/>
                    <a:pt x="4195" y="12916"/>
                  </a:cubicBezTo>
                  <a:cubicBezTo>
                    <a:pt x="3709" y="12308"/>
                    <a:pt x="3435" y="11852"/>
                    <a:pt x="3253" y="11670"/>
                  </a:cubicBezTo>
                  <a:cubicBezTo>
                    <a:pt x="3164" y="11527"/>
                    <a:pt x="3095" y="11468"/>
                    <a:pt x="3054" y="11468"/>
                  </a:cubicBezTo>
                  <a:cubicBezTo>
                    <a:pt x="3025" y="11468"/>
                    <a:pt x="3010" y="11498"/>
                    <a:pt x="3010" y="11548"/>
                  </a:cubicBezTo>
                  <a:cubicBezTo>
                    <a:pt x="3010" y="11822"/>
                    <a:pt x="3253" y="12582"/>
                    <a:pt x="3496" y="13190"/>
                  </a:cubicBezTo>
                  <a:cubicBezTo>
                    <a:pt x="3739" y="13585"/>
                    <a:pt x="3617" y="13585"/>
                    <a:pt x="3526" y="13646"/>
                  </a:cubicBezTo>
                  <a:cubicBezTo>
                    <a:pt x="3465" y="13676"/>
                    <a:pt x="3435" y="13798"/>
                    <a:pt x="3891" y="14405"/>
                  </a:cubicBezTo>
                  <a:cubicBezTo>
                    <a:pt x="3496" y="13980"/>
                    <a:pt x="3222" y="13646"/>
                    <a:pt x="3010" y="13281"/>
                  </a:cubicBezTo>
                  <a:cubicBezTo>
                    <a:pt x="2766" y="12946"/>
                    <a:pt x="2554" y="12582"/>
                    <a:pt x="2341" y="12065"/>
                  </a:cubicBezTo>
                  <a:cubicBezTo>
                    <a:pt x="2339" y="12064"/>
                    <a:pt x="2338" y="12064"/>
                    <a:pt x="2336" y="12064"/>
                  </a:cubicBezTo>
                  <a:lnTo>
                    <a:pt x="2336" y="12064"/>
                  </a:lnTo>
                  <a:cubicBezTo>
                    <a:pt x="2264" y="12064"/>
                    <a:pt x="2653" y="12837"/>
                    <a:pt x="3101" y="13494"/>
                  </a:cubicBezTo>
                  <a:cubicBezTo>
                    <a:pt x="3491" y="14040"/>
                    <a:pt x="3925" y="14475"/>
                    <a:pt x="3833" y="14475"/>
                  </a:cubicBezTo>
                  <a:cubicBezTo>
                    <a:pt x="3818" y="14475"/>
                    <a:pt x="3787" y="14462"/>
                    <a:pt x="3739" y="14436"/>
                  </a:cubicBezTo>
                  <a:cubicBezTo>
                    <a:pt x="3010" y="13585"/>
                    <a:pt x="2341" y="12521"/>
                    <a:pt x="1885" y="11518"/>
                  </a:cubicBezTo>
                  <a:lnTo>
                    <a:pt x="1885" y="11518"/>
                  </a:lnTo>
                  <a:cubicBezTo>
                    <a:pt x="1885" y="11717"/>
                    <a:pt x="2203" y="12526"/>
                    <a:pt x="2642" y="13276"/>
                  </a:cubicBezTo>
                  <a:lnTo>
                    <a:pt x="2642" y="13276"/>
                  </a:lnTo>
                  <a:cubicBezTo>
                    <a:pt x="2248" y="12609"/>
                    <a:pt x="1976" y="11974"/>
                    <a:pt x="1824" y="11913"/>
                  </a:cubicBezTo>
                  <a:cubicBezTo>
                    <a:pt x="1823" y="11913"/>
                    <a:pt x="1822" y="11912"/>
                    <a:pt x="1822" y="11912"/>
                  </a:cubicBezTo>
                  <a:lnTo>
                    <a:pt x="1822" y="11912"/>
                  </a:lnTo>
                  <a:cubicBezTo>
                    <a:pt x="1784" y="11912"/>
                    <a:pt x="2122" y="12662"/>
                    <a:pt x="2427" y="13182"/>
                  </a:cubicBezTo>
                  <a:lnTo>
                    <a:pt x="2427" y="13182"/>
                  </a:lnTo>
                  <a:cubicBezTo>
                    <a:pt x="2018" y="12519"/>
                    <a:pt x="1703" y="11910"/>
                    <a:pt x="1459" y="11396"/>
                  </a:cubicBezTo>
                  <a:cubicBezTo>
                    <a:pt x="1186" y="10819"/>
                    <a:pt x="1003" y="10363"/>
                    <a:pt x="882" y="10150"/>
                  </a:cubicBezTo>
                  <a:cubicBezTo>
                    <a:pt x="815" y="10016"/>
                    <a:pt x="766" y="9947"/>
                    <a:pt x="741" y="9947"/>
                  </a:cubicBezTo>
                  <a:cubicBezTo>
                    <a:pt x="721" y="9947"/>
                    <a:pt x="716" y="9994"/>
                    <a:pt x="730" y="10089"/>
                  </a:cubicBezTo>
                  <a:cubicBezTo>
                    <a:pt x="760" y="10332"/>
                    <a:pt x="851" y="10788"/>
                    <a:pt x="1125" y="11579"/>
                  </a:cubicBezTo>
                  <a:cubicBezTo>
                    <a:pt x="669" y="10515"/>
                    <a:pt x="305" y="8966"/>
                    <a:pt x="1" y="7872"/>
                  </a:cubicBezTo>
                  <a:lnTo>
                    <a:pt x="1" y="7872"/>
                  </a:lnTo>
                  <a:cubicBezTo>
                    <a:pt x="141" y="8378"/>
                    <a:pt x="360" y="9249"/>
                    <a:pt x="512" y="9785"/>
                  </a:cubicBezTo>
                  <a:lnTo>
                    <a:pt x="512" y="9785"/>
                  </a:lnTo>
                  <a:cubicBezTo>
                    <a:pt x="338" y="9187"/>
                    <a:pt x="143" y="8592"/>
                    <a:pt x="0" y="8022"/>
                  </a:cubicBezTo>
                  <a:lnTo>
                    <a:pt x="0" y="8357"/>
                  </a:lnTo>
                  <a:cubicBezTo>
                    <a:pt x="23" y="8448"/>
                    <a:pt x="46" y="8539"/>
                    <a:pt x="69" y="8629"/>
                  </a:cubicBezTo>
                  <a:lnTo>
                    <a:pt x="69" y="8629"/>
                  </a:lnTo>
                  <a:cubicBezTo>
                    <a:pt x="97" y="8943"/>
                    <a:pt x="125" y="9306"/>
                    <a:pt x="152" y="9694"/>
                  </a:cubicBezTo>
                  <a:cubicBezTo>
                    <a:pt x="304" y="10484"/>
                    <a:pt x="517" y="11275"/>
                    <a:pt x="730" y="11974"/>
                  </a:cubicBezTo>
                  <a:cubicBezTo>
                    <a:pt x="973" y="12673"/>
                    <a:pt x="1216" y="13281"/>
                    <a:pt x="1490" y="13706"/>
                  </a:cubicBezTo>
                  <a:cubicBezTo>
                    <a:pt x="2493" y="15439"/>
                    <a:pt x="4073" y="16989"/>
                    <a:pt x="6201" y="17719"/>
                  </a:cubicBezTo>
                  <a:cubicBezTo>
                    <a:pt x="6748" y="17901"/>
                    <a:pt x="7295" y="18023"/>
                    <a:pt x="7903" y="18053"/>
                  </a:cubicBezTo>
                  <a:cubicBezTo>
                    <a:pt x="7981" y="18057"/>
                    <a:pt x="8059" y="18059"/>
                    <a:pt x="8138" y="18059"/>
                  </a:cubicBezTo>
                  <a:cubicBezTo>
                    <a:pt x="8650" y="18059"/>
                    <a:pt x="9192" y="17980"/>
                    <a:pt x="9666" y="17901"/>
                  </a:cubicBezTo>
                  <a:cubicBezTo>
                    <a:pt x="10183" y="17779"/>
                    <a:pt x="10700" y="17597"/>
                    <a:pt x="11156" y="17445"/>
                  </a:cubicBezTo>
                  <a:cubicBezTo>
                    <a:pt x="11551" y="17293"/>
                    <a:pt x="12007" y="17111"/>
                    <a:pt x="12432" y="16898"/>
                  </a:cubicBezTo>
                  <a:cubicBezTo>
                    <a:pt x="13283" y="16533"/>
                    <a:pt x="14074" y="16077"/>
                    <a:pt x="14864" y="15591"/>
                  </a:cubicBezTo>
                  <a:cubicBezTo>
                    <a:pt x="15624" y="15074"/>
                    <a:pt x="16353" y="14557"/>
                    <a:pt x="17083" y="13980"/>
                  </a:cubicBezTo>
                  <a:cubicBezTo>
                    <a:pt x="18451" y="12855"/>
                    <a:pt x="19697" y="11639"/>
                    <a:pt x="20882" y="10454"/>
                  </a:cubicBezTo>
                  <a:cubicBezTo>
                    <a:pt x="20868" y="10433"/>
                    <a:pt x="20842" y="10428"/>
                    <a:pt x="20814" y="10428"/>
                  </a:cubicBezTo>
                  <a:cubicBezTo>
                    <a:pt x="20787" y="10428"/>
                    <a:pt x="20760" y="10433"/>
                    <a:pt x="20739" y="10433"/>
                  </a:cubicBezTo>
                  <a:cubicBezTo>
                    <a:pt x="20683" y="10433"/>
                    <a:pt x="20677" y="10402"/>
                    <a:pt x="20882" y="10180"/>
                  </a:cubicBezTo>
                  <a:lnTo>
                    <a:pt x="21733" y="9299"/>
                  </a:lnTo>
                  <a:cubicBezTo>
                    <a:pt x="21885" y="9147"/>
                    <a:pt x="22037" y="9056"/>
                    <a:pt x="22189" y="8934"/>
                  </a:cubicBezTo>
                  <a:lnTo>
                    <a:pt x="22432" y="8752"/>
                  </a:lnTo>
                  <a:lnTo>
                    <a:pt x="22463" y="8691"/>
                  </a:lnTo>
                  <a:cubicBezTo>
                    <a:pt x="22554" y="8691"/>
                    <a:pt x="22584" y="8752"/>
                    <a:pt x="22615" y="8752"/>
                  </a:cubicBezTo>
                  <a:cubicBezTo>
                    <a:pt x="22645" y="8691"/>
                    <a:pt x="22645" y="8661"/>
                    <a:pt x="22706" y="8630"/>
                  </a:cubicBezTo>
                  <a:cubicBezTo>
                    <a:pt x="23010" y="8843"/>
                    <a:pt x="23375" y="9299"/>
                    <a:pt x="23709" y="9816"/>
                  </a:cubicBezTo>
                  <a:cubicBezTo>
                    <a:pt x="24074" y="10302"/>
                    <a:pt x="24438" y="10880"/>
                    <a:pt x="24773" y="11427"/>
                  </a:cubicBezTo>
                  <a:cubicBezTo>
                    <a:pt x="25138" y="11974"/>
                    <a:pt x="25472" y="12491"/>
                    <a:pt x="25776" y="13038"/>
                  </a:cubicBezTo>
                  <a:cubicBezTo>
                    <a:pt x="26110" y="13615"/>
                    <a:pt x="26414" y="14132"/>
                    <a:pt x="26809" y="14740"/>
                  </a:cubicBezTo>
                  <a:cubicBezTo>
                    <a:pt x="26901" y="14892"/>
                    <a:pt x="26992" y="15044"/>
                    <a:pt x="27113" y="15226"/>
                  </a:cubicBezTo>
                  <a:lnTo>
                    <a:pt x="27417" y="15682"/>
                  </a:lnTo>
                  <a:cubicBezTo>
                    <a:pt x="27630" y="15986"/>
                    <a:pt x="27904" y="16351"/>
                    <a:pt x="28208" y="16655"/>
                  </a:cubicBezTo>
                  <a:cubicBezTo>
                    <a:pt x="28542" y="16989"/>
                    <a:pt x="28937" y="17323"/>
                    <a:pt x="29454" y="17597"/>
                  </a:cubicBezTo>
                  <a:cubicBezTo>
                    <a:pt x="30001" y="17871"/>
                    <a:pt x="30609" y="18023"/>
                    <a:pt x="31217" y="18023"/>
                  </a:cubicBezTo>
                  <a:cubicBezTo>
                    <a:pt x="31095" y="17962"/>
                    <a:pt x="31004" y="17931"/>
                    <a:pt x="31521" y="17901"/>
                  </a:cubicBezTo>
                  <a:cubicBezTo>
                    <a:pt x="32007" y="17871"/>
                    <a:pt x="32493" y="17749"/>
                    <a:pt x="32949" y="17506"/>
                  </a:cubicBezTo>
                  <a:cubicBezTo>
                    <a:pt x="33405" y="17323"/>
                    <a:pt x="33831" y="17050"/>
                    <a:pt x="34165" y="16807"/>
                  </a:cubicBezTo>
                  <a:cubicBezTo>
                    <a:pt x="34560" y="16533"/>
                    <a:pt x="34834" y="16229"/>
                    <a:pt x="35199" y="15925"/>
                  </a:cubicBezTo>
                  <a:lnTo>
                    <a:pt x="35655" y="15469"/>
                  </a:lnTo>
                  <a:lnTo>
                    <a:pt x="35867" y="15196"/>
                  </a:lnTo>
                  <a:lnTo>
                    <a:pt x="36080" y="14983"/>
                  </a:lnTo>
                  <a:cubicBezTo>
                    <a:pt x="36232" y="14770"/>
                    <a:pt x="36384" y="14588"/>
                    <a:pt x="36475" y="14405"/>
                  </a:cubicBezTo>
                  <a:cubicBezTo>
                    <a:pt x="36566" y="14253"/>
                    <a:pt x="36566" y="14162"/>
                    <a:pt x="36566" y="14132"/>
                  </a:cubicBezTo>
                  <a:cubicBezTo>
                    <a:pt x="37022" y="13554"/>
                    <a:pt x="37387" y="13098"/>
                    <a:pt x="37782" y="12643"/>
                  </a:cubicBezTo>
                  <a:cubicBezTo>
                    <a:pt x="38907" y="11123"/>
                    <a:pt x="40062" y="9664"/>
                    <a:pt x="41338" y="8326"/>
                  </a:cubicBezTo>
                  <a:cubicBezTo>
                    <a:pt x="42007" y="7688"/>
                    <a:pt x="42646" y="7019"/>
                    <a:pt x="43314" y="6533"/>
                  </a:cubicBezTo>
                  <a:cubicBezTo>
                    <a:pt x="43466" y="6411"/>
                    <a:pt x="43679" y="6320"/>
                    <a:pt x="43831" y="6229"/>
                  </a:cubicBezTo>
                  <a:lnTo>
                    <a:pt x="44044" y="6107"/>
                  </a:lnTo>
                  <a:cubicBezTo>
                    <a:pt x="44074" y="6077"/>
                    <a:pt x="44135" y="6077"/>
                    <a:pt x="44165" y="6077"/>
                  </a:cubicBezTo>
                  <a:cubicBezTo>
                    <a:pt x="44196" y="6077"/>
                    <a:pt x="44226" y="6047"/>
                    <a:pt x="44226" y="6047"/>
                  </a:cubicBezTo>
                  <a:cubicBezTo>
                    <a:pt x="44310" y="5996"/>
                    <a:pt x="44412" y="5974"/>
                    <a:pt x="44512" y="5974"/>
                  </a:cubicBezTo>
                  <a:cubicBezTo>
                    <a:pt x="44594" y="5974"/>
                    <a:pt x="44675" y="5989"/>
                    <a:pt x="44743" y="6016"/>
                  </a:cubicBezTo>
                  <a:cubicBezTo>
                    <a:pt x="44804" y="6047"/>
                    <a:pt x="44895" y="6077"/>
                    <a:pt x="44956" y="6168"/>
                  </a:cubicBezTo>
                  <a:lnTo>
                    <a:pt x="44986" y="6199"/>
                  </a:lnTo>
                  <a:lnTo>
                    <a:pt x="45108" y="6351"/>
                  </a:lnTo>
                  <a:lnTo>
                    <a:pt x="45351" y="6624"/>
                  </a:lnTo>
                  <a:cubicBezTo>
                    <a:pt x="45655" y="6989"/>
                    <a:pt x="45898" y="7384"/>
                    <a:pt x="46171" y="7779"/>
                  </a:cubicBezTo>
                  <a:cubicBezTo>
                    <a:pt x="46749" y="8600"/>
                    <a:pt x="47266" y="9451"/>
                    <a:pt x="47843" y="10302"/>
                  </a:cubicBezTo>
                  <a:cubicBezTo>
                    <a:pt x="48117" y="10728"/>
                    <a:pt x="48421" y="11184"/>
                    <a:pt x="48725" y="11579"/>
                  </a:cubicBezTo>
                  <a:cubicBezTo>
                    <a:pt x="49029" y="12004"/>
                    <a:pt x="49333" y="12460"/>
                    <a:pt x="49697" y="12916"/>
                  </a:cubicBezTo>
                  <a:cubicBezTo>
                    <a:pt x="50092" y="13372"/>
                    <a:pt x="50518" y="13798"/>
                    <a:pt x="51065" y="14162"/>
                  </a:cubicBezTo>
                  <a:cubicBezTo>
                    <a:pt x="51339" y="14375"/>
                    <a:pt x="51673" y="14527"/>
                    <a:pt x="52038" y="14618"/>
                  </a:cubicBezTo>
                  <a:cubicBezTo>
                    <a:pt x="52372" y="14740"/>
                    <a:pt x="52737" y="14770"/>
                    <a:pt x="53102" y="14770"/>
                  </a:cubicBezTo>
                  <a:cubicBezTo>
                    <a:pt x="53710" y="14740"/>
                    <a:pt x="54257" y="14557"/>
                    <a:pt x="54713" y="14284"/>
                  </a:cubicBezTo>
                  <a:cubicBezTo>
                    <a:pt x="55169" y="14010"/>
                    <a:pt x="55564" y="13706"/>
                    <a:pt x="55928" y="13402"/>
                  </a:cubicBezTo>
                  <a:cubicBezTo>
                    <a:pt x="56658" y="12764"/>
                    <a:pt x="57235" y="12156"/>
                    <a:pt x="57843" y="11548"/>
                  </a:cubicBezTo>
                  <a:cubicBezTo>
                    <a:pt x="58755" y="10667"/>
                    <a:pt x="59849" y="9694"/>
                    <a:pt x="60913" y="8752"/>
                  </a:cubicBezTo>
                  <a:cubicBezTo>
                    <a:pt x="61460" y="8235"/>
                    <a:pt x="61977" y="7779"/>
                    <a:pt x="62524" y="7323"/>
                  </a:cubicBezTo>
                  <a:cubicBezTo>
                    <a:pt x="63041" y="6837"/>
                    <a:pt x="63527" y="6381"/>
                    <a:pt x="63953" y="5925"/>
                  </a:cubicBezTo>
                  <a:cubicBezTo>
                    <a:pt x="63679" y="5925"/>
                    <a:pt x="64530" y="4740"/>
                    <a:pt x="65351" y="3767"/>
                  </a:cubicBezTo>
                  <a:cubicBezTo>
                    <a:pt x="65777" y="3250"/>
                    <a:pt x="66233" y="2794"/>
                    <a:pt x="66506" y="2490"/>
                  </a:cubicBezTo>
                  <a:cubicBezTo>
                    <a:pt x="66721" y="2251"/>
                    <a:pt x="66861" y="2088"/>
                    <a:pt x="66719" y="2088"/>
                  </a:cubicBezTo>
                  <a:cubicBezTo>
                    <a:pt x="66680" y="2088"/>
                    <a:pt x="66621" y="2100"/>
                    <a:pt x="66537" y="2126"/>
                  </a:cubicBezTo>
                  <a:cubicBezTo>
                    <a:pt x="66932" y="1852"/>
                    <a:pt x="67479" y="1579"/>
                    <a:pt x="68056" y="1579"/>
                  </a:cubicBezTo>
                  <a:cubicBezTo>
                    <a:pt x="68634" y="1579"/>
                    <a:pt x="69151" y="1882"/>
                    <a:pt x="69576" y="2247"/>
                  </a:cubicBezTo>
                  <a:cubicBezTo>
                    <a:pt x="69971" y="2582"/>
                    <a:pt x="70184" y="2886"/>
                    <a:pt x="70366" y="3098"/>
                  </a:cubicBezTo>
                  <a:cubicBezTo>
                    <a:pt x="70579" y="3341"/>
                    <a:pt x="70670" y="3493"/>
                    <a:pt x="70731" y="3493"/>
                  </a:cubicBezTo>
                  <a:cubicBezTo>
                    <a:pt x="70974" y="3554"/>
                    <a:pt x="71400" y="3828"/>
                    <a:pt x="72008" y="4527"/>
                  </a:cubicBezTo>
                  <a:cubicBezTo>
                    <a:pt x="72160" y="4679"/>
                    <a:pt x="72312" y="4861"/>
                    <a:pt x="72494" y="5044"/>
                  </a:cubicBezTo>
                  <a:cubicBezTo>
                    <a:pt x="72646" y="5196"/>
                    <a:pt x="72920" y="5469"/>
                    <a:pt x="73163" y="5743"/>
                  </a:cubicBezTo>
                  <a:cubicBezTo>
                    <a:pt x="73649" y="6320"/>
                    <a:pt x="74257" y="6989"/>
                    <a:pt x="74926" y="7840"/>
                  </a:cubicBezTo>
                  <a:cubicBezTo>
                    <a:pt x="75990" y="9208"/>
                    <a:pt x="77449" y="11396"/>
                    <a:pt x="77874" y="11852"/>
                  </a:cubicBezTo>
                  <a:cubicBezTo>
                    <a:pt x="77950" y="11935"/>
                    <a:pt x="77992" y="11971"/>
                    <a:pt x="78008" y="11971"/>
                  </a:cubicBezTo>
                  <a:cubicBezTo>
                    <a:pt x="78112" y="11971"/>
                    <a:pt x="77153" y="10487"/>
                    <a:pt x="77275" y="10487"/>
                  </a:cubicBezTo>
                  <a:lnTo>
                    <a:pt x="77275" y="10487"/>
                  </a:lnTo>
                  <a:cubicBezTo>
                    <a:pt x="77294" y="10487"/>
                    <a:pt x="77339" y="10523"/>
                    <a:pt x="77418" y="10606"/>
                  </a:cubicBezTo>
                  <a:cubicBezTo>
                    <a:pt x="76446" y="9299"/>
                    <a:pt x="75534" y="8022"/>
                    <a:pt x="74591" y="6715"/>
                  </a:cubicBezTo>
                  <a:cubicBezTo>
                    <a:pt x="74135" y="6077"/>
                    <a:pt x="73649" y="5439"/>
                    <a:pt x="73193" y="4800"/>
                  </a:cubicBezTo>
                  <a:cubicBezTo>
                    <a:pt x="72889" y="4375"/>
                    <a:pt x="72494" y="3615"/>
                    <a:pt x="72008" y="2886"/>
                  </a:cubicBezTo>
                  <a:cubicBezTo>
                    <a:pt x="71795" y="2490"/>
                    <a:pt x="71521" y="2126"/>
                    <a:pt x="71126" y="1700"/>
                  </a:cubicBezTo>
                  <a:cubicBezTo>
                    <a:pt x="71066" y="1579"/>
                    <a:pt x="70974" y="1518"/>
                    <a:pt x="70883" y="1396"/>
                  </a:cubicBezTo>
                  <a:lnTo>
                    <a:pt x="70518" y="1062"/>
                  </a:lnTo>
                  <a:cubicBezTo>
                    <a:pt x="70427" y="940"/>
                    <a:pt x="70214" y="819"/>
                    <a:pt x="70062" y="727"/>
                  </a:cubicBezTo>
                  <a:cubicBezTo>
                    <a:pt x="69910" y="606"/>
                    <a:pt x="69728" y="484"/>
                    <a:pt x="69576" y="423"/>
                  </a:cubicBezTo>
                  <a:cubicBezTo>
                    <a:pt x="69081" y="154"/>
                    <a:pt x="68487" y="0"/>
                    <a:pt x="67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16"/>
          <p:cNvSpPr/>
          <p:nvPr/>
        </p:nvSpPr>
        <p:spPr>
          <a:xfrm>
            <a:off x="422722" y="4155685"/>
            <a:ext cx="518859" cy="518859"/>
          </a:xfrm>
          <a:custGeom>
            <a:avLst/>
            <a:gdLst/>
            <a:ahLst/>
            <a:cxnLst/>
            <a:rect l="l" t="t" r="r" b="b"/>
            <a:pathLst>
              <a:path w="19736" h="19736" extrusionOk="0">
                <a:moveTo>
                  <a:pt x="10021" y="1"/>
                </a:moveTo>
                <a:lnTo>
                  <a:pt x="9483" y="8766"/>
                </a:lnTo>
                <a:lnTo>
                  <a:pt x="6305" y="6203"/>
                </a:lnTo>
                <a:lnTo>
                  <a:pt x="8791" y="9458"/>
                </a:lnTo>
                <a:lnTo>
                  <a:pt x="0" y="9715"/>
                </a:lnTo>
                <a:lnTo>
                  <a:pt x="8740" y="10253"/>
                </a:lnTo>
                <a:lnTo>
                  <a:pt x="6177" y="13431"/>
                </a:lnTo>
                <a:lnTo>
                  <a:pt x="9432" y="10970"/>
                </a:lnTo>
                <a:lnTo>
                  <a:pt x="9688" y="19736"/>
                </a:lnTo>
                <a:lnTo>
                  <a:pt x="10252" y="10996"/>
                </a:lnTo>
                <a:lnTo>
                  <a:pt x="13430" y="13559"/>
                </a:lnTo>
                <a:lnTo>
                  <a:pt x="10970" y="10304"/>
                </a:lnTo>
                <a:lnTo>
                  <a:pt x="19735" y="10048"/>
                </a:lnTo>
                <a:lnTo>
                  <a:pt x="10970" y="9484"/>
                </a:lnTo>
                <a:lnTo>
                  <a:pt x="13558" y="6331"/>
                </a:lnTo>
                <a:lnTo>
                  <a:pt x="10278" y="8792"/>
                </a:lnTo>
                <a:lnTo>
                  <a:pt x="100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16"/>
          <p:cNvGrpSpPr/>
          <p:nvPr/>
        </p:nvGrpSpPr>
        <p:grpSpPr>
          <a:xfrm>
            <a:off x="7984422" y="773497"/>
            <a:ext cx="715214" cy="847512"/>
            <a:chOff x="7984422" y="773497"/>
            <a:chExt cx="715214" cy="847512"/>
          </a:xfrm>
        </p:grpSpPr>
        <p:sp>
          <p:nvSpPr>
            <p:cNvPr id="597" name="Google Shape;597;p16"/>
            <p:cNvSpPr/>
            <p:nvPr/>
          </p:nvSpPr>
          <p:spPr>
            <a:xfrm>
              <a:off x="7984422" y="773497"/>
              <a:ext cx="518859" cy="518859"/>
            </a:xfrm>
            <a:custGeom>
              <a:avLst/>
              <a:gdLst/>
              <a:ahLst/>
              <a:cxnLst/>
              <a:rect l="l" t="t" r="r" b="b"/>
              <a:pathLst>
                <a:path w="19736" h="19736" extrusionOk="0">
                  <a:moveTo>
                    <a:pt x="10021" y="1"/>
                  </a:moveTo>
                  <a:lnTo>
                    <a:pt x="9483" y="8766"/>
                  </a:lnTo>
                  <a:lnTo>
                    <a:pt x="6305" y="6203"/>
                  </a:lnTo>
                  <a:lnTo>
                    <a:pt x="8791" y="9458"/>
                  </a:lnTo>
                  <a:lnTo>
                    <a:pt x="0" y="9715"/>
                  </a:lnTo>
                  <a:lnTo>
                    <a:pt x="8740" y="10253"/>
                  </a:lnTo>
                  <a:lnTo>
                    <a:pt x="6177" y="13431"/>
                  </a:lnTo>
                  <a:lnTo>
                    <a:pt x="9432" y="10970"/>
                  </a:lnTo>
                  <a:lnTo>
                    <a:pt x="9688" y="19736"/>
                  </a:lnTo>
                  <a:lnTo>
                    <a:pt x="10252" y="10996"/>
                  </a:lnTo>
                  <a:lnTo>
                    <a:pt x="13430" y="13559"/>
                  </a:lnTo>
                  <a:lnTo>
                    <a:pt x="10970" y="10304"/>
                  </a:lnTo>
                  <a:lnTo>
                    <a:pt x="19735" y="10048"/>
                  </a:lnTo>
                  <a:lnTo>
                    <a:pt x="10970" y="9484"/>
                  </a:lnTo>
                  <a:lnTo>
                    <a:pt x="13558" y="6331"/>
                  </a:lnTo>
                  <a:lnTo>
                    <a:pt x="10278" y="8792"/>
                  </a:lnTo>
                  <a:lnTo>
                    <a:pt x="10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8" name="Google Shape;598;p16"/>
            <p:cNvGrpSpPr/>
            <p:nvPr/>
          </p:nvGrpSpPr>
          <p:grpSpPr>
            <a:xfrm>
              <a:off x="8415257" y="1001958"/>
              <a:ext cx="284379" cy="619051"/>
              <a:chOff x="6608475" y="1223775"/>
              <a:chExt cx="270425" cy="588675"/>
            </a:xfrm>
          </p:grpSpPr>
          <p:sp>
            <p:nvSpPr>
              <p:cNvPr id="599" name="Google Shape;599;p16"/>
              <p:cNvSpPr/>
              <p:nvPr/>
            </p:nvSpPr>
            <p:spPr>
              <a:xfrm>
                <a:off x="6608475" y="1223775"/>
                <a:ext cx="27042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9" extrusionOk="0">
                    <a:moveTo>
                      <a:pt x="2861" y="1"/>
                    </a:moveTo>
                    <a:cubicBezTo>
                      <a:pt x="1365" y="1"/>
                      <a:pt x="74" y="1174"/>
                      <a:pt x="52" y="2684"/>
                    </a:cubicBezTo>
                    <a:cubicBezTo>
                      <a:pt x="0" y="4401"/>
                      <a:pt x="1000" y="6323"/>
                      <a:pt x="5408" y="9578"/>
                    </a:cubicBezTo>
                    <a:cubicBezTo>
                      <a:pt x="9817" y="6323"/>
                      <a:pt x="10816" y="4401"/>
                      <a:pt x="10739" y="2684"/>
                    </a:cubicBezTo>
                    <a:cubicBezTo>
                      <a:pt x="10717" y="1193"/>
                      <a:pt x="9402" y="2"/>
                      <a:pt x="7932" y="2"/>
                    </a:cubicBezTo>
                    <a:cubicBezTo>
                      <a:pt x="7734" y="2"/>
                      <a:pt x="7532" y="23"/>
                      <a:pt x="7331" y="69"/>
                    </a:cubicBezTo>
                    <a:cubicBezTo>
                      <a:pt x="5716" y="428"/>
                      <a:pt x="5408" y="1966"/>
                      <a:pt x="5408" y="1966"/>
                    </a:cubicBezTo>
                    <a:cubicBezTo>
                      <a:pt x="5408" y="1966"/>
                      <a:pt x="5101" y="454"/>
                      <a:pt x="3486" y="69"/>
                    </a:cubicBezTo>
                    <a:cubicBezTo>
                      <a:pt x="3276" y="23"/>
                      <a:pt x="3066" y="1"/>
                      <a:pt x="2861" y="1"/>
                    </a:cubicBezTo>
                    <a:close/>
                  </a:path>
                </a:pathLst>
              </a:custGeom>
              <a:solidFill>
                <a:srgbClr val="FFCFC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6608475" y="1573000"/>
                <a:ext cx="2704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8" extrusionOk="0">
                    <a:moveTo>
                      <a:pt x="2861" y="0"/>
                    </a:moveTo>
                    <a:cubicBezTo>
                      <a:pt x="1365" y="0"/>
                      <a:pt x="74" y="1173"/>
                      <a:pt x="52" y="2683"/>
                    </a:cubicBezTo>
                    <a:cubicBezTo>
                      <a:pt x="0" y="4400"/>
                      <a:pt x="1000" y="6322"/>
                      <a:pt x="5408" y="9577"/>
                    </a:cubicBezTo>
                    <a:cubicBezTo>
                      <a:pt x="9817" y="6271"/>
                      <a:pt x="10816" y="4400"/>
                      <a:pt x="10739" y="2683"/>
                    </a:cubicBezTo>
                    <a:cubicBezTo>
                      <a:pt x="10717" y="1193"/>
                      <a:pt x="9402" y="1"/>
                      <a:pt x="7932" y="1"/>
                    </a:cubicBezTo>
                    <a:cubicBezTo>
                      <a:pt x="7734" y="1"/>
                      <a:pt x="7532" y="23"/>
                      <a:pt x="7331" y="69"/>
                    </a:cubicBezTo>
                    <a:cubicBezTo>
                      <a:pt x="5716" y="402"/>
                      <a:pt x="5408" y="1965"/>
                      <a:pt x="5408" y="1965"/>
                    </a:cubicBezTo>
                    <a:cubicBezTo>
                      <a:pt x="5408" y="1965"/>
                      <a:pt x="5101" y="453"/>
                      <a:pt x="3486" y="69"/>
                    </a:cubicBezTo>
                    <a:cubicBezTo>
                      <a:pt x="3276" y="22"/>
                      <a:pt x="3066" y="0"/>
                      <a:pt x="2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7354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16"/>
          <p:cNvGrpSpPr/>
          <p:nvPr/>
        </p:nvGrpSpPr>
        <p:grpSpPr>
          <a:xfrm>
            <a:off x="7515086" y="3584136"/>
            <a:ext cx="1201954" cy="1090420"/>
            <a:chOff x="2980575" y="1004850"/>
            <a:chExt cx="1041825" cy="945150"/>
          </a:xfrm>
        </p:grpSpPr>
        <p:sp>
          <p:nvSpPr>
            <p:cNvPr id="580" name="Google Shape;580;p16"/>
            <p:cNvSpPr/>
            <p:nvPr/>
          </p:nvSpPr>
          <p:spPr>
            <a:xfrm>
              <a:off x="3422075" y="1399725"/>
              <a:ext cx="600325" cy="550275"/>
            </a:xfrm>
            <a:custGeom>
              <a:avLst/>
              <a:gdLst/>
              <a:ahLst/>
              <a:cxnLst/>
              <a:rect l="l" t="t" r="r" b="b"/>
              <a:pathLst>
                <a:path w="24013" h="22011" extrusionOk="0">
                  <a:moveTo>
                    <a:pt x="16570" y="0"/>
                  </a:moveTo>
                  <a:cubicBezTo>
                    <a:pt x="14876" y="0"/>
                    <a:pt x="13188" y="639"/>
                    <a:pt x="11794" y="1927"/>
                  </a:cubicBezTo>
                  <a:cubicBezTo>
                    <a:pt x="8754" y="4784"/>
                    <a:pt x="5654" y="7611"/>
                    <a:pt x="2614" y="10437"/>
                  </a:cubicBezTo>
                  <a:cubicBezTo>
                    <a:pt x="0" y="12869"/>
                    <a:pt x="0" y="17611"/>
                    <a:pt x="2614" y="20073"/>
                  </a:cubicBezTo>
                  <a:cubicBezTo>
                    <a:pt x="4027" y="21365"/>
                    <a:pt x="5730" y="22011"/>
                    <a:pt x="7432" y="22011"/>
                  </a:cubicBezTo>
                  <a:cubicBezTo>
                    <a:pt x="9134" y="22011"/>
                    <a:pt x="10836" y="21365"/>
                    <a:pt x="12249" y="20073"/>
                  </a:cubicBezTo>
                  <a:cubicBezTo>
                    <a:pt x="15289" y="17216"/>
                    <a:pt x="18359" y="14389"/>
                    <a:pt x="21399" y="11532"/>
                  </a:cubicBezTo>
                  <a:cubicBezTo>
                    <a:pt x="24013" y="9100"/>
                    <a:pt x="24013" y="4358"/>
                    <a:pt x="21399" y="1927"/>
                  </a:cubicBezTo>
                  <a:cubicBezTo>
                    <a:pt x="19981" y="646"/>
                    <a:pt x="18273" y="0"/>
                    <a:pt x="16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111275" y="1064600"/>
              <a:ext cx="841975" cy="741975"/>
            </a:xfrm>
            <a:custGeom>
              <a:avLst/>
              <a:gdLst/>
              <a:ahLst/>
              <a:cxnLst/>
              <a:rect l="l" t="t" r="r" b="b"/>
              <a:pathLst>
                <a:path w="33679" h="29679" extrusionOk="0">
                  <a:moveTo>
                    <a:pt x="26227" y="1"/>
                  </a:moveTo>
                  <a:cubicBezTo>
                    <a:pt x="24529" y="1"/>
                    <a:pt x="22825" y="655"/>
                    <a:pt x="21368" y="1927"/>
                  </a:cubicBezTo>
                  <a:cubicBezTo>
                    <a:pt x="15137" y="7338"/>
                    <a:pt x="8936" y="12748"/>
                    <a:pt x="2705" y="18158"/>
                  </a:cubicBezTo>
                  <a:cubicBezTo>
                    <a:pt x="0" y="20469"/>
                    <a:pt x="122" y="25362"/>
                    <a:pt x="2705" y="27764"/>
                  </a:cubicBezTo>
                  <a:cubicBezTo>
                    <a:pt x="4132" y="29055"/>
                    <a:pt x="5789" y="29679"/>
                    <a:pt x="7448" y="29679"/>
                  </a:cubicBezTo>
                  <a:cubicBezTo>
                    <a:pt x="9147" y="29679"/>
                    <a:pt x="10849" y="29025"/>
                    <a:pt x="12310" y="27764"/>
                  </a:cubicBezTo>
                  <a:cubicBezTo>
                    <a:pt x="18542" y="22383"/>
                    <a:pt x="24742" y="16943"/>
                    <a:pt x="30973" y="11532"/>
                  </a:cubicBezTo>
                  <a:cubicBezTo>
                    <a:pt x="33679" y="9222"/>
                    <a:pt x="33557" y="4329"/>
                    <a:pt x="30973" y="1927"/>
                  </a:cubicBezTo>
                  <a:cubicBezTo>
                    <a:pt x="29557" y="632"/>
                    <a:pt x="27895" y="1"/>
                    <a:pt x="26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980575" y="1004850"/>
              <a:ext cx="636050" cy="551275"/>
            </a:xfrm>
            <a:custGeom>
              <a:avLst/>
              <a:gdLst/>
              <a:ahLst/>
              <a:cxnLst/>
              <a:rect l="l" t="t" r="r" b="b"/>
              <a:pathLst>
                <a:path w="25442" h="22051" extrusionOk="0">
                  <a:moveTo>
                    <a:pt x="18045" y="0"/>
                  </a:moveTo>
                  <a:cubicBezTo>
                    <a:pt x="16341" y="0"/>
                    <a:pt x="14625" y="671"/>
                    <a:pt x="13101" y="1916"/>
                  </a:cubicBezTo>
                  <a:cubicBezTo>
                    <a:pt x="9636" y="4773"/>
                    <a:pt x="6201" y="7661"/>
                    <a:pt x="2736" y="10518"/>
                  </a:cubicBezTo>
                  <a:cubicBezTo>
                    <a:pt x="0" y="12798"/>
                    <a:pt x="182" y="17813"/>
                    <a:pt x="2736" y="20123"/>
                  </a:cubicBezTo>
                  <a:cubicBezTo>
                    <a:pt x="4171" y="21440"/>
                    <a:pt x="5793" y="22051"/>
                    <a:pt x="7417" y="22051"/>
                  </a:cubicBezTo>
                  <a:cubicBezTo>
                    <a:pt x="9129" y="22051"/>
                    <a:pt x="10843" y="21371"/>
                    <a:pt x="12341" y="20123"/>
                  </a:cubicBezTo>
                  <a:cubicBezTo>
                    <a:pt x="15806" y="17266"/>
                    <a:pt x="19271" y="14378"/>
                    <a:pt x="22706" y="11551"/>
                  </a:cubicBezTo>
                  <a:cubicBezTo>
                    <a:pt x="25441" y="9241"/>
                    <a:pt x="25259" y="4226"/>
                    <a:pt x="22706" y="1916"/>
                  </a:cubicBezTo>
                  <a:cubicBezTo>
                    <a:pt x="21281" y="610"/>
                    <a:pt x="19669" y="0"/>
                    <a:pt x="18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16"/>
          <p:cNvGrpSpPr/>
          <p:nvPr/>
        </p:nvGrpSpPr>
        <p:grpSpPr>
          <a:xfrm>
            <a:off x="8057597" y="3167269"/>
            <a:ext cx="397646" cy="458063"/>
            <a:chOff x="3150425" y="3024575"/>
            <a:chExt cx="130350" cy="150150"/>
          </a:xfrm>
        </p:grpSpPr>
        <p:sp>
          <p:nvSpPr>
            <p:cNvPr id="584" name="Google Shape;584;p16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6"/>
          <p:cNvGrpSpPr/>
          <p:nvPr/>
        </p:nvGrpSpPr>
        <p:grpSpPr>
          <a:xfrm rot="-3600190" flipH="1">
            <a:off x="342635" y="722606"/>
            <a:ext cx="1451061" cy="1055268"/>
            <a:chOff x="1106103" y="1289809"/>
            <a:chExt cx="2099742" cy="1527014"/>
          </a:xfrm>
        </p:grpSpPr>
        <p:sp>
          <p:nvSpPr>
            <p:cNvPr id="593" name="Google Shape;593;p16"/>
            <p:cNvSpPr/>
            <p:nvPr/>
          </p:nvSpPr>
          <p:spPr>
            <a:xfrm rot="-1494576">
              <a:off x="1110773" y="1680285"/>
              <a:ext cx="1954407" cy="453838"/>
            </a:xfrm>
            <a:custGeom>
              <a:avLst/>
              <a:gdLst/>
              <a:ahLst/>
              <a:cxnLst/>
              <a:rect l="l" t="t" r="r" b="b"/>
              <a:pathLst>
                <a:path w="78174" h="18153" extrusionOk="0">
                  <a:moveTo>
                    <a:pt x="67973" y="0"/>
                  </a:moveTo>
                  <a:cubicBezTo>
                    <a:pt x="67765" y="0"/>
                    <a:pt x="67558" y="19"/>
                    <a:pt x="67357" y="59"/>
                  </a:cubicBezTo>
                  <a:cubicBezTo>
                    <a:pt x="67175" y="90"/>
                    <a:pt x="66993" y="120"/>
                    <a:pt x="66780" y="211"/>
                  </a:cubicBezTo>
                  <a:cubicBezTo>
                    <a:pt x="66598" y="272"/>
                    <a:pt x="66415" y="363"/>
                    <a:pt x="66263" y="424"/>
                  </a:cubicBezTo>
                  <a:cubicBezTo>
                    <a:pt x="66111" y="515"/>
                    <a:pt x="65959" y="637"/>
                    <a:pt x="65807" y="698"/>
                  </a:cubicBezTo>
                  <a:cubicBezTo>
                    <a:pt x="65655" y="789"/>
                    <a:pt x="65564" y="850"/>
                    <a:pt x="65503" y="941"/>
                  </a:cubicBezTo>
                  <a:cubicBezTo>
                    <a:pt x="63953" y="2066"/>
                    <a:pt x="62828" y="3312"/>
                    <a:pt x="61765" y="4436"/>
                  </a:cubicBezTo>
                  <a:lnTo>
                    <a:pt x="61005" y="5196"/>
                  </a:lnTo>
                  <a:lnTo>
                    <a:pt x="60184" y="5987"/>
                  </a:lnTo>
                  <a:lnTo>
                    <a:pt x="58421" y="7567"/>
                  </a:lnTo>
                  <a:cubicBezTo>
                    <a:pt x="57266" y="8631"/>
                    <a:pt x="56111" y="9695"/>
                    <a:pt x="54926" y="10819"/>
                  </a:cubicBezTo>
                  <a:cubicBezTo>
                    <a:pt x="54409" y="11306"/>
                    <a:pt x="53862" y="11731"/>
                    <a:pt x="53497" y="11914"/>
                  </a:cubicBezTo>
                  <a:cubicBezTo>
                    <a:pt x="53315" y="11975"/>
                    <a:pt x="53193" y="12035"/>
                    <a:pt x="53102" y="12035"/>
                  </a:cubicBezTo>
                  <a:cubicBezTo>
                    <a:pt x="53041" y="12035"/>
                    <a:pt x="52950" y="12035"/>
                    <a:pt x="52859" y="11975"/>
                  </a:cubicBezTo>
                  <a:cubicBezTo>
                    <a:pt x="52616" y="11914"/>
                    <a:pt x="52190" y="11519"/>
                    <a:pt x="51825" y="10971"/>
                  </a:cubicBezTo>
                  <a:cubicBezTo>
                    <a:pt x="51400" y="10394"/>
                    <a:pt x="50974" y="9756"/>
                    <a:pt x="50609" y="9057"/>
                  </a:cubicBezTo>
                  <a:cubicBezTo>
                    <a:pt x="50305" y="8601"/>
                    <a:pt x="49819" y="7841"/>
                    <a:pt x="49120" y="6746"/>
                  </a:cubicBezTo>
                  <a:cubicBezTo>
                    <a:pt x="48786" y="6199"/>
                    <a:pt x="48360" y="5591"/>
                    <a:pt x="47904" y="4923"/>
                  </a:cubicBezTo>
                  <a:cubicBezTo>
                    <a:pt x="47783" y="4771"/>
                    <a:pt x="47631" y="4588"/>
                    <a:pt x="47539" y="4376"/>
                  </a:cubicBezTo>
                  <a:cubicBezTo>
                    <a:pt x="47418" y="4224"/>
                    <a:pt x="47296" y="4072"/>
                    <a:pt x="47144" y="3980"/>
                  </a:cubicBezTo>
                  <a:cubicBezTo>
                    <a:pt x="46992" y="3859"/>
                    <a:pt x="46871" y="3707"/>
                    <a:pt x="46719" y="3555"/>
                  </a:cubicBezTo>
                  <a:cubicBezTo>
                    <a:pt x="46145" y="3096"/>
                    <a:pt x="45408" y="2853"/>
                    <a:pt x="44637" y="2853"/>
                  </a:cubicBezTo>
                  <a:cubicBezTo>
                    <a:pt x="44591" y="2853"/>
                    <a:pt x="44546" y="2854"/>
                    <a:pt x="44500" y="2856"/>
                  </a:cubicBezTo>
                  <a:cubicBezTo>
                    <a:pt x="44074" y="2917"/>
                    <a:pt x="43649" y="2977"/>
                    <a:pt x="43284" y="3129"/>
                  </a:cubicBezTo>
                  <a:cubicBezTo>
                    <a:pt x="43071" y="3160"/>
                    <a:pt x="42980" y="3251"/>
                    <a:pt x="42828" y="3312"/>
                  </a:cubicBezTo>
                  <a:cubicBezTo>
                    <a:pt x="42676" y="3403"/>
                    <a:pt x="42524" y="3433"/>
                    <a:pt x="42403" y="3525"/>
                  </a:cubicBezTo>
                  <a:cubicBezTo>
                    <a:pt x="41855" y="3828"/>
                    <a:pt x="41399" y="4132"/>
                    <a:pt x="40944" y="4467"/>
                  </a:cubicBezTo>
                  <a:cubicBezTo>
                    <a:pt x="40092" y="5135"/>
                    <a:pt x="39272" y="5895"/>
                    <a:pt x="38573" y="6716"/>
                  </a:cubicBezTo>
                  <a:cubicBezTo>
                    <a:pt x="37053" y="8297"/>
                    <a:pt x="35624" y="10060"/>
                    <a:pt x="34257" y="11823"/>
                  </a:cubicBezTo>
                  <a:cubicBezTo>
                    <a:pt x="33922" y="12248"/>
                    <a:pt x="33588" y="12704"/>
                    <a:pt x="33284" y="13099"/>
                  </a:cubicBezTo>
                  <a:cubicBezTo>
                    <a:pt x="32980" y="13464"/>
                    <a:pt x="32585" y="13798"/>
                    <a:pt x="32281" y="14072"/>
                  </a:cubicBezTo>
                  <a:cubicBezTo>
                    <a:pt x="31977" y="14345"/>
                    <a:pt x="31673" y="14497"/>
                    <a:pt x="31521" y="14528"/>
                  </a:cubicBezTo>
                  <a:cubicBezTo>
                    <a:pt x="31458" y="14540"/>
                    <a:pt x="31416" y="14548"/>
                    <a:pt x="31377" y="14548"/>
                  </a:cubicBezTo>
                  <a:cubicBezTo>
                    <a:pt x="31323" y="14548"/>
                    <a:pt x="31276" y="14533"/>
                    <a:pt x="31187" y="14497"/>
                  </a:cubicBezTo>
                  <a:cubicBezTo>
                    <a:pt x="30883" y="14376"/>
                    <a:pt x="30214" y="13464"/>
                    <a:pt x="29758" y="12674"/>
                  </a:cubicBezTo>
                  <a:cubicBezTo>
                    <a:pt x="29211" y="11792"/>
                    <a:pt x="28724" y="10880"/>
                    <a:pt x="28177" y="9999"/>
                  </a:cubicBezTo>
                  <a:cubicBezTo>
                    <a:pt x="27661" y="9148"/>
                    <a:pt x="27083" y="8297"/>
                    <a:pt x="26445" y="7537"/>
                  </a:cubicBezTo>
                  <a:cubicBezTo>
                    <a:pt x="26141" y="7172"/>
                    <a:pt x="25807" y="6777"/>
                    <a:pt x="25411" y="6443"/>
                  </a:cubicBezTo>
                  <a:cubicBezTo>
                    <a:pt x="25290" y="6351"/>
                    <a:pt x="25229" y="6260"/>
                    <a:pt x="25107" y="6169"/>
                  </a:cubicBezTo>
                  <a:cubicBezTo>
                    <a:pt x="24986" y="6108"/>
                    <a:pt x="24895" y="5987"/>
                    <a:pt x="24773" y="5895"/>
                  </a:cubicBezTo>
                  <a:cubicBezTo>
                    <a:pt x="24469" y="5683"/>
                    <a:pt x="24165" y="5500"/>
                    <a:pt x="23831" y="5379"/>
                  </a:cubicBezTo>
                  <a:cubicBezTo>
                    <a:pt x="23361" y="5186"/>
                    <a:pt x="22876" y="5069"/>
                    <a:pt x="22419" y="5069"/>
                  </a:cubicBezTo>
                  <a:cubicBezTo>
                    <a:pt x="22225" y="5069"/>
                    <a:pt x="22036" y="5090"/>
                    <a:pt x="21855" y="5135"/>
                  </a:cubicBezTo>
                  <a:cubicBezTo>
                    <a:pt x="21703" y="5196"/>
                    <a:pt x="21551" y="5227"/>
                    <a:pt x="21399" y="5287"/>
                  </a:cubicBezTo>
                  <a:cubicBezTo>
                    <a:pt x="21247" y="5379"/>
                    <a:pt x="21126" y="5409"/>
                    <a:pt x="20974" y="5500"/>
                  </a:cubicBezTo>
                  <a:cubicBezTo>
                    <a:pt x="20700" y="5652"/>
                    <a:pt x="20487" y="5835"/>
                    <a:pt x="20244" y="6017"/>
                  </a:cubicBezTo>
                  <a:cubicBezTo>
                    <a:pt x="19758" y="6503"/>
                    <a:pt x="19302" y="6929"/>
                    <a:pt x="18907" y="7263"/>
                  </a:cubicBezTo>
                  <a:lnTo>
                    <a:pt x="18420" y="7780"/>
                  </a:lnTo>
                  <a:cubicBezTo>
                    <a:pt x="16931" y="9209"/>
                    <a:pt x="15350" y="10759"/>
                    <a:pt x="13709" y="12035"/>
                  </a:cubicBezTo>
                  <a:cubicBezTo>
                    <a:pt x="12888" y="12643"/>
                    <a:pt x="12068" y="13190"/>
                    <a:pt x="11247" y="13616"/>
                  </a:cubicBezTo>
                  <a:cubicBezTo>
                    <a:pt x="10457" y="14072"/>
                    <a:pt x="9575" y="14467"/>
                    <a:pt x="8967" y="14649"/>
                  </a:cubicBezTo>
                  <a:cubicBezTo>
                    <a:pt x="8694" y="14771"/>
                    <a:pt x="8420" y="14801"/>
                    <a:pt x="8177" y="14801"/>
                  </a:cubicBezTo>
                  <a:cubicBezTo>
                    <a:pt x="8097" y="14810"/>
                    <a:pt x="8014" y="14814"/>
                    <a:pt x="7930" y="14814"/>
                  </a:cubicBezTo>
                  <a:cubicBezTo>
                    <a:pt x="7725" y="14814"/>
                    <a:pt x="7510" y="14792"/>
                    <a:pt x="7296" y="14771"/>
                  </a:cubicBezTo>
                  <a:cubicBezTo>
                    <a:pt x="6688" y="14649"/>
                    <a:pt x="6080" y="14376"/>
                    <a:pt x="5502" y="14011"/>
                  </a:cubicBezTo>
                  <a:lnTo>
                    <a:pt x="5502" y="14011"/>
                  </a:lnTo>
                  <a:cubicBezTo>
                    <a:pt x="5958" y="14467"/>
                    <a:pt x="6414" y="14801"/>
                    <a:pt x="6870" y="15014"/>
                  </a:cubicBezTo>
                  <a:cubicBezTo>
                    <a:pt x="6232" y="14801"/>
                    <a:pt x="5624" y="14376"/>
                    <a:pt x="5168" y="14011"/>
                  </a:cubicBezTo>
                  <a:cubicBezTo>
                    <a:pt x="4712" y="13616"/>
                    <a:pt x="4378" y="13251"/>
                    <a:pt x="4165" y="13008"/>
                  </a:cubicBezTo>
                  <a:cubicBezTo>
                    <a:pt x="3678" y="12400"/>
                    <a:pt x="3405" y="11944"/>
                    <a:pt x="3222" y="11762"/>
                  </a:cubicBezTo>
                  <a:cubicBezTo>
                    <a:pt x="3133" y="11619"/>
                    <a:pt x="3076" y="11560"/>
                    <a:pt x="3043" y="11560"/>
                  </a:cubicBezTo>
                  <a:cubicBezTo>
                    <a:pt x="3020" y="11560"/>
                    <a:pt x="3010" y="11590"/>
                    <a:pt x="3010" y="11640"/>
                  </a:cubicBezTo>
                  <a:cubicBezTo>
                    <a:pt x="3010" y="11914"/>
                    <a:pt x="3222" y="12674"/>
                    <a:pt x="3496" y="13282"/>
                  </a:cubicBezTo>
                  <a:cubicBezTo>
                    <a:pt x="3709" y="13707"/>
                    <a:pt x="3587" y="13707"/>
                    <a:pt x="3526" y="13737"/>
                  </a:cubicBezTo>
                  <a:cubicBezTo>
                    <a:pt x="3466" y="13768"/>
                    <a:pt x="3405" y="13889"/>
                    <a:pt x="3861" y="14497"/>
                  </a:cubicBezTo>
                  <a:cubicBezTo>
                    <a:pt x="3496" y="14072"/>
                    <a:pt x="3222" y="13737"/>
                    <a:pt x="3010" y="13403"/>
                  </a:cubicBezTo>
                  <a:cubicBezTo>
                    <a:pt x="2767" y="13038"/>
                    <a:pt x="2554" y="12674"/>
                    <a:pt x="2311" y="12187"/>
                  </a:cubicBezTo>
                  <a:cubicBezTo>
                    <a:pt x="2308" y="12185"/>
                    <a:pt x="2307" y="12184"/>
                    <a:pt x="2306" y="12184"/>
                  </a:cubicBezTo>
                  <a:lnTo>
                    <a:pt x="2306" y="12184"/>
                  </a:lnTo>
                  <a:cubicBezTo>
                    <a:pt x="2276" y="12184"/>
                    <a:pt x="2631" y="12970"/>
                    <a:pt x="3071" y="13585"/>
                  </a:cubicBezTo>
                  <a:cubicBezTo>
                    <a:pt x="3461" y="14132"/>
                    <a:pt x="3917" y="14566"/>
                    <a:pt x="3813" y="14566"/>
                  </a:cubicBezTo>
                  <a:cubicBezTo>
                    <a:pt x="3795" y="14566"/>
                    <a:pt x="3762" y="14554"/>
                    <a:pt x="3709" y="14528"/>
                  </a:cubicBezTo>
                  <a:cubicBezTo>
                    <a:pt x="3010" y="13707"/>
                    <a:pt x="2311" y="12643"/>
                    <a:pt x="1855" y="11610"/>
                  </a:cubicBezTo>
                  <a:lnTo>
                    <a:pt x="1855" y="11610"/>
                  </a:lnTo>
                  <a:cubicBezTo>
                    <a:pt x="1855" y="11823"/>
                    <a:pt x="2250" y="12734"/>
                    <a:pt x="2736" y="13555"/>
                  </a:cubicBezTo>
                  <a:cubicBezTo>
                    <a:pt x="3222" y="14345"/>
                    <a:pt x="3861" y="14953"/>
                    <a:pt x="3770" y="14953"/>
                  </a:cubicBezTo>
                  <a:cubicBezTo>
                    <a:pt x="3526" y="14771"/>
                    <a:pt x="2949" y="14072"/>
                    <a:pt x="2615" y="13403"/>
                  </a:cubicBezTo>
                  <a:cubicBezTo>
                    <a:pt x="2250" y="12704"/>
                    <a:pt x="1976" y="12066"/>
                    <a:pt x="1824" y="12035"/>
                  </a:cubicBezTo>
                  <a:cubicBezTo>
                    <a:pt x="1822" y="12034"/>
                    <a:pt x="1820" y="12033"/>
                    <a:pt x="1818" y="12033"/>
                  </a:cubicBezTo>
                  <a:lnTo>
                    <a:pt x="1818" y="12033"/>
                  </a:lnTo>
                  <a:cubicBezTo>
                    <a:pt x="1763" y="12033"/>
                    <a:pt x="2231" y="12995"/>
                    <a:pt x="2556" y="13510"/>
                  </a:cubicBezTo>
                  <a:lnTo>
                    <a:pt x="2556" y="13510"/>
                  </a:lnTo>
                  <a:cubicBezTo>
                    <a:pt x="2082" y="12767"/>
                    <a:pt x="1697" y="12054"/>
                    <a:pt x="1429" y="11488"/>
                  </a:cubicBezTo>
                  <a:cubicBezTo>
                    <a:pt x="1186" y="10911"/>
                    <a:pt x="973" y="10455"/>
                    <a:pt x="882" y="10242"/>
                  </a:cubicBezTo>
                  <a:cubicBezTo>
                    <a:pt x="817" y="10113"/>
                    <a:pt x="761" y="10044"/>
                    <a:pt x="732" y="10044"/>
                  </a:cubicBezTo>
                  <a:cubicBezTo>
                    <a:pt x="706" y="10044"/>
                    <a:pt x="702" y="10098"/>
                    <a:pt x="730" y="10212"/>
                  </a:cubicBezTo>
                  <a:cubicBezTo>
                    <a:pt x="760" y="10424"/>
                    <a:pt x="821" y="10880"/>
                    <a:pt x="1095" y="11671"/>
                  </a:cubicBezTo>
                  <a:cubicBezTo>
                    <a:pt x="639" y="10607"/>
                    <a:pt x="305" y="9057"/>
                    <a:pt x="1" y="7962"/>
                  </a:cubicBezTo>
                  <a:lnTo>
                    <a:pt x="1" y="7962"/>
                  </a:lnTo>
                  <a:cubicBezTo>
                    <a:pt x="141" y="8496"/>
                    <a:pt x="334" y="9343"/>
                    <a:pt x="482" y="9876"/>
                  </a:cubicBezTo>
                  <a:lnTo>
                    <a:pt x="482" y="9876"/>
                  </a:lnTo>
                  <a:cubicBezTo>
                    <a:pt x="312" y="9278"/>
                    <a:pt x="143" y="8683"/>
                    <a:pt x="1" y="8114"/>
                  </a:cubicBezTo>
                  <a:lnTo>
                    <a:pt x="1" y="8449"/>
                  </a:lnTo>
                  <a:cubicBezTo>
                    <a:pt x="50" y="8647"/>
                    <a:pt x="95" y="8841"/>
                    <a:pt x="140" y="9037"/>
                  </a:cubicBezTo>
                  <a:lnTo>
                    <a:pt x="140" y="9037"/>
                  </a:lnTo>
                  <a:cubicBezTo>
                    <a:pt x="105" y="8904"/>
                    <a:pt x="68" y="8769"/>
                    <a:pt x="31" y="8631"/>
                  </a:cubicBezTo>
                  <a:lnTo>
                    <a:pt x="31" y="8631"/>
                  </a:lnTo>
                  <a:cubicBezTo>
                    <a:pt x="61" y="8996"/>
                    <a:pt x="122" y="9360"/>
                    <a:pt x="153" y="9786"/>
                  </a:cubicBezTo>
                  <a:cubicBezTo>
                    <a:pt x="305" y="10576"/>
                    <a:pt x="487" y="11367"/>
                    <a:pt x="730" y="12066"/>
                  </a:cubicBezTo>
                  <a:cubicBezTo>
                    <a:pt x="943" y="12795"/>
                    <a:pt x="1216" y="13403"/>
                    <a:pt x="1490" y="13798"/>
                  </a:cubicBezTo>
                  <a:cubicBezTo>
                    <a:pt x="2463" y="15531"/>
                    <a:pt x="4074" y="17081"/>
                    <a:pt x="6201" y="17810"/>
                  </a:cubicBezTo>
                  <a:cubicBezTo>
                    <a:pt x="6718" y="17993"/>
                    <a:pt x="7296" y="18114"/>
                    <a:pt x="7903" y="18145"/>
                  </a:cubicBezTo>
                  <a:cubicBezTo>
                    <a:pt x="8003" y="18150"/>
                    <a:pt x="8103" y="18153"/>
                    <a:pt x="8205" y="18153"/>
                  </a:cubicBezTo>
                  <a:cubicBezTo>
                    <a:pt x="8696" y="18153"/>
                    <a:pt x="9208" y="18094"/>
                    <a:pt x="9636" y="17993"/>
                  </a:cubicBezTo>
                  <a:cubicBezTo>
                    <a:pt x="10183" y="17871"/>
                    <a:pt x="10669" y="17689"/>
                    <a:pt x="11125" y="17537"/>
                  </a:cubicBezTo>
                  <a:cubicBezTo>
                    <a:pt x="11551" y="17385"/>
                    <a:pt x="12007" y="17203"/>
                    <a:pt x="12432" y="16990"/>
                  </a:cubicBezTo>
                  <a:cubicBezTo>
                    <a:pt x="13253" y="16625"/>
                    <a:pt x="14043" y="16169"/>
                    <a:pt x="14864" y="15683"/>
                  </a:cubicBezTo>
                  <a:cubicBezTo>
                    <a:pt x="15624" y="15166"/>
                    <a:pt x="16323" y="14649"/>
                    <a:pt x="17053" y="14072"/>
                  </a:cubicBezTo>
                  <a:cubicBezTo>
                    <a:pt x="18512" y="12826"/>
                    <a:pt x="19758" y="11610"/>
                    <a:pt x="20943" y="10424"/>
                  </a:cubicBezTo>
                  <a:cubicBezTo>
                    <a:pt x="20929" y="10404"/>
                    <a:pt x="20903" y="10399"/>
                    <a:pt x="20875" y="10399"/>
                  </a:cubicBezTo>
                  <a:cubicBezTo>
                    <a:pt x="20848" y="10399"/>
                    <a:pt x="20821" y="10403"/>
                    <a:pt x="20800" y="10403"/>
                  </a:cubicBezTo>
                  <a:cubicBezTo>
                    <a:pt x="20744" y="10403"/>
                    <a:pt x="20738" y="10373"/>
                    <a:pt x="20943" y="10151"/>
                  </a:cubicBezTo>
                  <a:lnTo>
                    <a:pt x="21794" y="9269"/>
                  </a:lnTo>
                  <a:cubicBezTo>
                    <a:pt x="21946" y="9117"/>
                    <a:pt x="22098" y="9026"/>
                    <a:pt x="22250" y="8905"/>
                  </a:cubicBezTo>
                  <a:lnTo>
                    <a:pt x="22493" y="8722"/>
                  </a:lnTo>
                  <a:lnTo>
                    <a:pt x="22524" y="8661"/>
                  </a:lnTo>
                  <a:cubicBezTo>
                    <a:pt x="22615" y="8661"/>
                    <a:pt x="22645" y="8722"/>
                    <a:pt x="22676" y="8722"/>
                  </a:cubicBezTo>
                  <a:cubicBezTo>
                    <a:pt x="22706" y="8661"/>
                    <a:pt x="22706" y="8631"/>
                    <a:pt x="22767" y="8601"/>
                  </a:cubicBezTo>
                  <a:cubicBezTo>
                    <a:pt x="23071" y="8813"/>
                    <a:pt x="23436" y="9269"/>
                    <a:pt x="23770" y="9786"/>
                  </a:cubicBezTo>
                  <a:cubicBezTo>
                    <a:pt x="24135" y="10272"/>
                    <a:pt x="24499" y="10850"/>
                    <a:pt x="24834" y="11397"/>
                  </a:cubicBezTo>
                  <a:cubicBezTo>
                    <a:pt x="25199" y="11944"/>
                    <a:pt x="25533" y="12491"/>
                    <a:pt x="25837" y="13008"/>
                  </a:cubicBezTo>
                  <a:cubicBezTo>
                    <a:pt x="26171" y="13585"/>
                    <a:pt x="26475" y="14102"/>
                    <a:pt x="26870" y="14710"/>
                  </a:cubicBezTo>
                  <a:cubicBezTo>
                    <a:pt x="26962" y="14862"/>
                    <a:pt x="27053" y="15014"/>
                    <a:pt x="27174" y="15227"/>
                  </a:cubicBezTo>
                  <a:lnTo>
                    <a:pt x="27478" y="15683"/>
                  </a:lnTo>
                  <a:cubicBezTo>
                    <a:pt x="27691" y="15987"/>
                    <a:pt x="27965" y="16321"/>
                    <a:pt x="28269" y="16625"/>
                  </a:cubicBezTo>
                  <a:cubicBezTo>
                    <a:pt x="28603" y="16959"/>
                    <a:pt x="28998" y="17294"/>
                    <a:pt x="29515" y="17567"/>
                  </a:cubicBezTo>
                  <a:cubicBezTo>
                    <a:pt x="30062" y="17841"/>
                    <a:pt x="30670" y="17993"/>
                    <a:pt x="31278" y="17993"/>
                  </a:cubicBezTo>
                  <a:cubicBezTo>
                    <a:pt x="31156" y="17962"/>
                    <a:pt x="31065" y="17902"/>
                    <a:pt x="31582" y="17871"/>
                  </a:cubicBezTo>
                  <a:cubicBezTo>
                    <a:pt x="32068" y="17841"/>
                    <a:pt x="32554" y="17719"/>
                    <a:pt x="33010" y="17476"/>
                  </a:cubicBezTo>
                  <a:cubicBezTo>
                    <a:pt x="33466" y="17294"/>
                    <a:pt x="33892" y="17020"/>
                    <a:pt x="34226" y="16777"/>
                  </a:cubicBezTo>
                  <a:cubicBezTo>
                    <a:pt x="34621" y="16503"/>
                    <a:pt x="34895" y="16199"/>
                    <a:pt x="35260" y="15896"/>
                  </a:cubicBezTo>
                  <a:lnTo>
                    <a:pt x="35716" y="15440"/>
                  </a:lnTo>
                  <a:lnTo>
                    <a:pt x="35928" y="15166"/>
                  </a:lnTo>
                  <a:lnTo>
                    <a:pt x="36141" y="14953"/>
                  </a:lnTo>
                  <a:cubicBezTo>
                    <a:pt x="36293" y="14771"/>
                    <a:pt x="36445" y="14558"/>
                    <a:pt x="36536" y="14376"/>
                  </a:cubicBezTo>
                  <a:cubicBezTo>
                    <a:pt x="36627" y="14224"/>
                    <a:pt x="36627" y="14163"/>
                    <a:pt x="36627" y="14102"/>
                  </a:cubicBezTo>
                  <a:cubicBezTo>
                    <a:pt x="37083" y="13555"/>
                    <a:pt x="37448" y="13099"/>
                    <a:pt x="37843" y="12643"/>
                  </a:cubicBezTo>
                  <a:cubicBezTo>
                    <a:pt x="38968" y="11123"/>
                    <a:pt x="40123" y="9634"/>
                    <a:pt x="41399" y="8297"/>
                  </a:cubicBezTo>
                  <a:cubicBezTo>
                    <a:pt x="42068" y="7658"/>
                    <a:pt x="42707" y="7020"/>
                    <a:pt x="43375" y="6503"/>
                  </a:cubicBezTo>
                  <a:cubicBezTo>
                    <a:pt x="43527" y="6412"/>
                    <a:pt x="43740" y="6291"/>
                    <a:pt x="43892" y="6199"/>
                  </a:cubicBezTo>
                  <a:lnTo>
                    <a:pt x="44105" y="6108"/>
                  </a:lnTo>
                  <a:cubicBezTo>
                    <a:pt x="44135" y="6047"/>
                    <a:pt x="44196" y="6047"/>
                    <a:pt x="44226" y="6047"/>
                  </a:cubicBezTo>
                  <a:cubicBezTo>
                    <a:pt x="44257" y="6047"/>
                    <a:pt x="44287" y="6017"/>
                    <a:pt x="44287" y="6017"/>
                  </a:cubicBezTo>
                  <a:cubicBezTo>
                    <a:pt x="44376" y="5981"/>
                    <a:pt x="44486" y="5967"/>
                    <a:pt x="44592" y="5967"/>
                  </a:cubicBezTo>
                  <a:cubicBezTo>
                    <a:pt x="44667" y="5967"/>
                    <a:pt x="44741" y="5974"/>
                    <a:pt x="44804" y="5987"/>
                  </a:cubicBezTo>
                  <a:cubicBezTo>
                    <a:pt x="44865" y="6017"/>
                    <a:pt x="44956" y="6047"/>
                    <a:pt x="45017" y="6139"/>
                  </a:cubicBezTo>
                  <a:lnTo>
                    <a:pt x="45047" y="6169"/>
                  </a:lnTo>
                  <a:lnTo>
                    <a:pt x="45169" y="6321"/>
                  </a:lnTo>
                  <a:lnTo>
                    <a:pt x="45412" y="6594"/>
                  </a:lnTo>
                  <a:cubicBezTo>
                    <a:pt x="45716" y="6959"/>
                    <a:pt x="45959" y="7354"/>
                    <a:pt x="46232" y="7780"/>
                  </a:cubicBezTo>
                  <a:cubicBezTo>
                    <a:pt x="46810" y="8570"/>
                    <a:pt x="47327" y="9452"/>
                    <a:pt x="47904" y="10272"/>
                  </a:cubicBezTo>
                  <a:cubicBezTo>
                    <a:pt x="48178" y="10698"/>
                    <a:pt x="48482" y="11154"/>
                    <a:pt x="48786" y="11579"/>
                  </a:cubicBezTo>
                  <a:cubicBezTo>
                    <a:pt x="49090" y="11975"/>
                    <a:pt x="49394" y="12430"/>
                    <a:pt x="49758" y="12886"/>
                  </a:cubicBezTo>
                  <a:cubicBezTo>
                    <a:pt x="50153" y="13342"/>
                    <a:pt x="50579" y="13768"/>
                    <a:pt x="51126" y="14163"/>
                  </a:cubicBezTo>
                  <a:cubicBezTo>
                    <a:pt x="51400" y="14345"/>
                    <a:pt x="51734" y="14497"/>
                    <a:pt x="52099" y="14619"/>
                  </a:cubicBezTo>
                  <a:cubicBezTo>
                    <a:pt x="52433" y="14710"/>
                    <a:pt x="52798" y="14771"/>
                    <a:pt x="53163" y="14771"/>
                  </a:cubicBezTo>
                  <a:cubicBezTo>
                    <a:pt x="53771" y="14710"/>
                    <a:pt x="54318" y="14528"/>
                    <a:pt x="54774" y="14254"/>
                  </a:cubicBezTo>
                  <a:cubicBezTo>
                    <a:pt x="55230" y="14011"/>
                    <a:pt x="55625" y="13707"/>
                    <a:pt x="55989" y="13403"/>
                  </a:cubicBezTo>
                  <a:cubicBezTo>
                    <a:pt x="56719" y="12734"/>
                    <a:pt x="57296" y="12126"/>
                    <a:pt x="57904" y="11519"/>
                  </a:cubicBezTo>
                  <a:cubicBezTo>
                    <a:pt x="58816" y="10667"/>
                    <a:pt x="59910" y="9664"/>
                    <a:pt x="60974" y="8722"/>
                  </a:cubicBezTo>
                  <a:cubicBezTo>
                    <a:pt x="61521" y="8236"/>
                    <a:pt x="62038" y="7780"/>
                    <a:pt x="62585" y="7324"/>
                  </a:cubicBezTo>
                  <a:cubicBezTo>
                    <a:pt x="63102" y="6807"/>
                    <a:pt x="63588" y="6351"/>
                    <a:pt x="64014" y="5895"/>
                  </a:cubicBezTo>
                  <a:cubicBezTo>
                    <a:pt x="63740" y="5895"/>
                    <a:pt x="64591" y="4710"/>
                    <a:pt x="65412" y="3737"/>
                  </a:cubicBezTo>
                  <a:cubicBezTo>
                    <a:pt x="65838" y="3251"/>
                    <a:pt x="66294" y="2795"/>
                    <a:pt x="66567" y="2491"/>
                  </a:cubicBezTo>
                  <a:cubicBezTo>
                    <a:pt x="66787" y="2247"/>
                    <a:pt x="66929" y="2061"/>
                    <a:pt x="66770" y="2061"/>
                  </a:cubicBezTo>
                  <a:lnTo>
                    <a:pt x="66770" y="2061"/>
                  </a:lnTo>
                  <a:cubicBezTo>
                    <a:pt x="66731" y="2061"/>
                    <a:pt x="66675" y="2072"/>
                    <a:pt x="66598" y="2096"/>
                  </a:cubicBezTo>
                  <a:cubicBezTo>
                    <a:pt x="66993" y="1822"/>
                    <a:pt x="67540" y="1579"/>
                    <a:pt x="68117" y="1579"/>
                  </a:cubicBezTo>
                  <a:cubicBezTo>
                    <a:pt x="68695" y="1579"/>
                    <a:pt x="69212" y="1883"/>
                    <a:pt x="69637" y="2218"/>
                  </a:cubicBezTo>
                  <a:cubicBezTo>
                    <a:pt x="70032" y="2552"/>
                    <a:pt x="70245" y="2856"/>
                    <a:pt x="70427" y="3099"/>
                  </a:cubicBezTo>
                  <a:cubicBezTo>
                    <a:pt x="70640" y="3312"/>
                    <a:pt x="70731" y="3464"/>
                    <a:pt x="70792" y="3464"/>
                  </a:cubicBezTo>
                  <a:cubicBezTo>
                    <a:pt x="71035" y="3555"/>
                    <a:pt x="71461" y="3798"/>
                    <a:pt x="72069" y="4497"/>
                  </a:cubicBezTo>
                  <a:cubicBezTo>
                    <a:pt x="72221" y="4649"/>
                    <a:pt x="72373" y="4832"/>
                    <a:pt x="72555" y="5044"/>
                  </a:cubicBezTo>
                  <a:cubicBezTo>
                    <a:pt x="72707" y="5196"/>
                    <a:pt x="72981" y="5439"/>
                    <a:pt x="73224" y="5713"/>
                  </a:cubicBezTo>
                  <a:cubicBezTo>
                    <a:pt x="73710" y="6291"/>
                    <a:pt x="74318" y="6959"/>
                    <a:pt x="74987" y="7810"/>
                  </a:cubicBezTo>
                  <a:cubicBezTo>
                    <a:pt x="76051" y="9178"/>
                    <a:pt x="77510" y="11367"/>
                    <a:pt x="77935" y="11823"/>
                  </a:cubicBezTo>
                  <a:cubicBezTo>
                    <a:pt x="78011" y="11905"/>
                    <a:pt x="78053" y="11941"/>
                    <a:pt x="78069" y="11941"/>
                  </a:cubicBezTo>
                  <a:cubicBezTo>
                    <a:pt x="78173" y="11941"/>
                    <a:pt x="77214" y="10458"/>
                    <a:pt x="77336" y="10458"/>
                  </a:cubicBezTo>
                  <a:lnTo>
                    <a:pt x="77336" y="10458"/>
                  </a:lnTo>
                  <a:cubicBezTo>
                    <a:pt x="77355" y="10458"/>
                    <a:pt x="77400" y="10493"/>
                    <a:pt x="77479" y="10576"/>
                  </a:cubicBezTo>
                  <a:cubicBezTo>
                    <a:pt x="76507" y="9300"/>
                    <a:pt x="75595" y="7993"/>
                    <a:pt x="74652" y="6716"/>
                  </a:cubicBezTo>
                  <a:cubicBezTo>
                    <a:pt x="74196" y="6047"/>
                    <a:pt x="73710" y="5409"/>
                    <a:pt x="73254" y="4771"/>
                  </a:cubicBezTo>
                  <a:cubicBezTo>
                    <a:pt x="72950" y="4345"/>
                    <a:pt x="72555" y="3585"/>
                    <a:pt x="72069" y="2856"/>
                  </a:cubicBezTo>
                  <a:cubicBezTo>
                    <a:pt x="71856" y="2491"/>
                    <a:pt x="71582" y="2096"/>
                    <a:pt x="71187" y="1670"/>
                  </a:cubicBezTo>
                  <a:cubicBezTo>
                    <a:pt x="71127" y="1579"/>
                    <a:pt x="71035" y="1488"/>
                    <a:pt x="70944" y="1366"/>
                  </a:cubicBezTo>
                  <a:lnTo>
                    <a:pt x="70579" y="1032"/>
                  </a:lnTo>
                  <a:cubicBezTo>
                    <a:pt x="70488" y="941"/>
                    <a:pt x="70275" y="819"/>
                    <a:pt x="70123" y="698"/>
                  </a:cubicBezTo>
                  <a:cubicBezTo>
                    <a:pt x="69971" y="576"/>
                    <a:pt x="69789" y="455"/>
                    <a:pt x="69637" y="394"/>
                  </a:cubicBezTo>
                  <a:cubicBezTo>
                    <a:pt x="69145" y="148"/>
                    <a:pt x="68554" y="0"/>
                    <a:pt x="67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-1494576">
              <a:off x="1248718" y="1975069"/>
              <a:ext cx="1952882" cy="451488"/>
            </a:xfrm>
            <a:custGeom>
              <a:avLst/>
              <a:gdLst/>
              <a:ahLst/>
              <a:cxnLst/>
              <a:rect l="l" t="t" r="r" b="b"/>
              <a:pathLst>
                <a:path w="78113" h="18059" extrusionOk="0">
                  <a:moveTo>
                    <a:pt x="152" y="8950"/>
                  </a:moveTo>
                  <a:cubicBezTo>
                    <a:pt x="227" y="9234"/>
                    <a:pt x="306" y="9524"/>
                    <a:pt x="395" y="9846"/>
                  </a:cubicBezTo>
                  <a:cubicBezTo>
                    <a:pt x="311" y="9551"/>
                    <a:pt x="227" y="9255"/>
                    <a:pt x="152" y="8950"/>
                  </a:cubicBezTo>
                  <a:close/>
                  <a:moveTo>
                    <a:pt x="2645" y="13281"/>
                  </a:moveTo>
                  <a:lnTo>
                    <a:pt x="2645" y="13281"/>
                  </a:lnTo>
                  <a:cubicBezTo>
                    <a:pt x="2675" y="13332"/>
                    <a:pt x="2705" y="13383"/>
                    <a:pt x="2736" y="13433"/>
                  </a:cubicBezTo>
                  <a:cubicBezTo>
                    <a:pt x="3253" y="14253"/>
                    <a:pt x="3891" y="14861"/>
                    <a:pt x="3769" y="14861"/>
                  </a:cubicBezTo>
                  <a:cubicBezTo>
                    <a:pt x="3557" y="14649"/>
                    <a:pt x="2979" y="13980"/>
                    <a:pt x="2645" y="13281"/>
                  </a:cubicBezTo>
                  <a:close/>
                  <a:moveTo>
                    <a:pt x="67903" y="0"/>
                  </a:moveTo>
                  <a:cubicBezTo>
                    <a:pt x="67698" y="0"/>
                    <a:pt x="67494" y="19"/>
                    <a:pt x="67296" y="59"/>
                  </a:cubicBezTo>
                  <a:cubicBezTo>
                    <a:pt x="67114" y="120"/>
                    <a:pt x="66932" y="150"/>
                    <a:pt x="66719" y="211"/>
                  </a:cubicBezTo>
                  <a:cubicBezTo>
                    <a:pt x="66537" y="302"/>
                    <a:pt x="66354" y="363"/>
                    <a:pt x="66202" y="454"/>
                  </a:cubicBezTo>
                  <a:cubicBezTo>
                    <a:pt x="66050" y="515"/>
                    <a:pt x="65898" y="636"/>
                    <a:pt x="65746" y="727"/>
                  </a:cubicBezTo>
                  <a:cubicBezTo>
                    <a:pt x="65594" y="788"/>
                    <a:pt x="65503" y="879"/>
                    <a:pt x="65442" y="940"/>
                  </a:cubicBezTo>
                  <a:cubicBezTo>
                    <a:pt x="63892" y="2095"/>
                    <a:pt x="62767" y="3341"/>
                    <a:pt x="61704" y="4436"/>
                  </a:cubicBezTo>
                  <a:lnTo>
                    <a:pt x="60944" y="5196"/>
                  </a:lnTo>
                  <a:lnTo>
                    <a:pt x="60123" y="5986"/>
                  </a:lnTo>
                  <a:lnTo>
                    <a:pt x="58360" y="7597"/>
                  </a:lnTo>
                  <a:cubicBezTo>
                    <a:pt x="57205" y="8661"/>
                    <a:pt x="56050" y="9725"/>
                    <a:pt x="54865" y="10819"/>
                  </a:cubicBezTo>
                  <a:cubicBezTo>
                    <a:pt x="54348" y="11336"/>
                    <a:pt x="53801" y="11731"/>
                    <a:pt x="53436" y="11943"/>
                  </a:cubicBezTo>
                  <a:cubicBezTo>
                    <a:pt x="53254" y="12004"/>
                    <a:pt x="53132" y="12035"/>
                    <a:pt x="53041" y="12035"/>
                  </a:cubicBezTo>
                  <a:cubicBezTo>
                    <a:pt x="52980" y="12035"/>
                    <a:pt x="52889" y="12035"/>
                    <a:pt x="52798" y="12004"/>
                  </a:cubicBezTo>
                  <a:cubicBezTo>
                    <a:pt x="52555" y="11943"/>
                    <a:pt x="52129" y="11548"/>
                    <a:pt x="51764" y="10971"/>
                  </a:cubicBezTo>
                  <a:cubicBezTo>
                    <a:pt x="51339" y="10393"/>
                    <a:pt x="50913" y="9755"/>
                    <a:pt x="50548" y="9086"/>
                  </a:cubicBezTo>
                  <a:cubicBezTo>
                    <a:pt x="50244" y="8630"/>
                    <a:pt x="49758" y="7870"/>
                    <a:pt x="49059" y="6746"/>
                  </a:cubicBezTo>
                  <a:cubicBezTo>
                    <a:pt x="48725" y="6229"/>
                    <a:pt x="48299" y="5621"/>
                    <a:pt x="47843" y="4922"/>
                  </a:cubicBezTo>
                  <a:cubicBezTo>
                    <a:pt x="47722" y="4770"/>
                    <a:pt x="47570" y="4588"/>
                    <a:pt x="47478" y="4405"/>
                  </a:cubicBezTo>
                  <a:cubicBezTo>
                    <a:pt x="47357" y="4253"/>
                    <a:pt x="47235" y="4101"/>
                    <a:pt x="47083" y="3980"/>
                  </a:cubicBezTo>
                  <a:cubicBezTo>
                    <a:pt x="46931" y="3889"/>
                    <a:pt x="46810" y="3706"/>
                    <a:pt x="46658" y="3585"/>
                  </a:cubicBezTo>
                  <a:cubicBezTo>
                    <a:pt x="46088" y="3100"/>
                    <a:pt x="45357" y="2883"/>
                    <a:pt x="44591" y="2883"/>
                  </a:cubicBezTo>
                  <a:cubicBezTo>
                    <a:pt x="44541" y="2883"/>
                    <a:pt x="44490" y="2884"/>
                    <a:pt x="44439" y="2886"/>
                  </a:cubicBezTo>
                  <a:cubicBezTo>
                    <a:pt x="44013" y="2916"/>
                    <a:pt x="43588" y="3007"/>
                    <a:pt x="43223" y="3159"/>
                  </a:cubicBezTo>
                  <a:cubicBezTo>
                    <a:pt x="43010" y="3189"/>
                    <a:pt x="42919" y="3250"/>
                    <a:pt x="42767" y="3341"/>
                  </a:cubicBezTo>
                  <a:cubicBezTo>
                    <a:pt x="42615" y="3402"/>
                    <a:pt x="42463" y="3463"/>
                    <a:pt x="42342" y="3524"/>
                  </a:cubicBezTo>
                  <a:cubicBezTo>
                    <a:pt x="41794" y="3828"/>
                    <a:pt x="41338" y="4132"/>
                    <a:pt x="40883" y="4466"/>
                  </a:cubicBezTo>
                  <a:cubicBezTo>
                    <a:pt x="40031" y="5165"/>
                    <a:pt x="39211" y="5925"/>
                    <a:pt x="38512" y="6715"/>
                  </a:cubicBezTo>
                  <a:cubicBezTo>
                    <a:pt x="36992" y="8326"/>
                    <a:pt x="35563" y="10059"/>
                    <a:pt x="34196" y="11852"/>
                  </a:cubicBezTo>
                  <a:cubicBezTo>
                    <a:pt x="33861" y="12278"/>
                    <a:pt x="33527" y="12734"/>
                    <a:pt x="33223" y="13098"/>
                  </a:cubicBezTo>
                  <a:cubicBezTo>
                    <a:pt x="32919" y="13494"/>
                    <a:pt x="32524" y="13828"/>
                    <a:pt x="32220" y="14101"/>
                  </a:cubicBezTo>
                  <a:cubicBezTo>
                    <a:pt x="31916" y="14375"/>
                    <a:pt x="31612" y="14527"/>
                    <a:pt x="31460" y="14557"/>
                  </a:cubicBezTo>
                  <a:cubicBezTo>
                    <a:pt x="31397" y="14570"/>
                    <a:pt x="31355" y="14577"/>
                    <a:pt x="31316" y="14577"/>
                  </a:cubicBezTo>
                  <a:cubicBezTo>
                    <a:pt x="31262" y="14577"/>
                    <a:pt x="31215" y="14563"/>
                    <a:pt x="31126" y="14527"/>
                  </a:cubicBezTo>
                  <a:cubicBezTo>
                    <a:pt x="30822" y="14405"/>
                    <a:pt x="30153" y="13494"/>
                    <a:pt x="29697" y="12703"/>
                  </a:cubicBezTo>
                  <a:cubicBezTo>
                    <a:pt x="29150" y="11822"/>
                    <a:pt x="28663" y="10910"/>
                    <a:pt x="28116" y="10028"/>
                  </a:cubicBezTo>
                  <a:cubicBezTo>
                    <a:pt x="27600" y="9147"/>
                    <a:pt x="27022" y="8326"/>
                    <a:pt x="26384" y="7566"/>
                  </a:cubicBezTo>
                  <a:cubicBezTo>
                    <a:pt x="26080" y="7171"/>
                    <a:pt x="25746" y="6807"/>
                    <a:pt x="25350" y="6442"/>
                  </a:cubicBezTo>
                  <a:cubicBezTo>
                    <a:pt x="25229" y="6381"/>
                    <a:pt x="25168" y="6259"/>
                    <a:pt x="25046" y="6199"/>
                  </a:cubicBezTo>
                  <a:cubicBezTo>
                    <a:pt x="24925" y="6107"/>
                    <a:pt x="24834" y="5986"/>
                    <a:pt x="24712" y="5925"/>
                  </a:cubicBezTo>
                  <a:cubicBezTo>
                    <a:pt x="24408" y="5682"/>
                    <a:pt x="24104" y="5500"/>
                    <a:pt x="23770" y="5378"/>
                  </a:cubicBezTo>
                  <a:cubicBezTo>
                    <a:pt x="23304" y="5209"/>
                    <a:pt x="22823" y="5098"/>
                    <a:pt x="22369" y="5098"/>
                  </a:cubicBezTo>
                  <a:cubicBezTo>
                    <a:pt x="22171" y="5098"/>
                    <a:pt x="21978" y="5119"/>
                    <a:pt x="21794" y="5165"/>
                  </a:cubicBezTo>
                  <a:cubicBezTo>
                    <a:pt x="21642" y="5196"/>
                    <a:pt x="21490" y="5226"/>
                    <a:pt x="21338" y="5317"/>
                  </a:cubicBezTo>
                  <a:cubicBezTo>
                    <a:pt x="21186" y="5378"/>
                    <a:pt x="21065" y="5439"/>
                    <a:pt x="20913" y="5500"/>
                  </a:cubicBezTo>
                  <a:cubicBezTo>
                    <a:pt x="20639" y="5652"/>
                    <a:pt x="20426" y="5834"/>
                    <a:pt x="20183" y="6047"/>
                  </a:cubicBezTo>
                  <a:cubicBezTo>
                    <a:pt x="19697" y="6533"/>
                    <a:pt x="19241" y="6959"/>
                    <a:pt x="18846" y="7293"/>
                  </a:cubicBezTo>
                  <a:lnTo>
                    <a:pt x="18451" y="7688"/>
                  </a:lnTo>
                  <a:cubicBezTo>
                    <a:pt x="16961" y="9117"/>
                    <a:pt x="15350" y="10667"/>
                    <a:pt x="13739" y="11943"/>
                  </a:cubicBezTo>
                  <a:cubicBezTo>
                    <a:pt x="12888" y="12551"/>
                    <a:pt x="12098" y="13098"/>
                    <a:pt x="11247" y="13524"/>
                  </a:cubicBezTo>
                  <a:cubicBezTo>
                    <a:pt x="10456" y="13980"/>
                    <a:pt x="9575" y="14375"/>
                    <a:pt x="8967" y="14557"/>
                  </a:cubicBezTo>
                  <a:cubicBezTo>
                    <a:pt x="8724" y="14679"/>
                    <a:pt x="8450" y="14709"/>
                    <a:pt x="8177" y="14709"/>
                  </a:cubicBezTo>
                  <a:cubicBezTo>
                    <a:pt x="8103" y="14718"/>
                    <a:pt x="8028" y="14721"/>
                    <a:pt x="7951" y="14721"/>
                  </a:cubicBezTo>
                  <a:cubicBezTo>
                    <a:pt x="7740" y="14721"/>
                    <a:pt x="7518" y="14693"/>
                    <a:pt x="7295" y="14649"/>
                  </a:cubicBezTo>
                  <a:cubicBezTo>
                    <a:pt x="6687" y="14557"/>
                    <a:pt x="6079" y="14284"/>
                    <a:pt x="5532" y="13889"/>
                  </a:cubicBezTo>
                  <a:lnTo>
                    <a:pt x="5532" y="13889"/>
                  </a:lnTo>
                  <a:cubicBezTo>
                    <a:pt x="5988" y="14345"/>
                    <a:pt x="6444" y="14709"/>
                    <a:pt x="6900" y="14922"/>
                  </a:cubicBezTo>
                  <a:cubicBezTo>
                    <a:pt x="6231" y="14709"/>
                    <a:pt x="5624" y="14284"/>
                    <a:pt x="5168" y="13889"/>
                  </a:cubicBezTo>
                  <a:cubicBezTo>
                    <a:pt x="4712" y="13524"/>
                    <a:pt x="4377" y="13129"/>
                    <a:pt x="4195" y="12916"/>
                  </a:cubicBezTo>
                  <a:cubicBezTo>
                    <a:pt x="3709" y="12308"/>
                    <a:pt x="3435" y="11852"/>
                    <a:pt x="3253" y="11670"/>
                  </a:cubicBezTo>
                  <a:cubicBezTo>
                    <a:pt x="3164" y="11527"/>
                    <a:pt x="3095" y="11468"/>
                    <a:pt x="3054" y="11468"/>
                  </a:cubicBezTo>
                  <a:cubicBezTo>
                    <a:pt x="3025" y="11468"/>
                    <a:pt x="3010" y="11498"/>
                    <a:pt x="3010" y="11548"/>
                  </a:cubicBezTo>
                  <a:cubicBezTo>
                    <a:pt x="3010" y="11822"/>
                    <a:pt x="3253" y="12582"/>
                    <a:pt x="3496" y="13190"/>
                  </a:cubicBezTo>
                  <a:cubicBezTo>
                    <a:pt x="3739" y="13585"/>
                    <a:pt x="3617" y="13585"/>
                    <a:pt x="3526" y="13646"/>
                  </a:cubicBezTo>
                  <a:cubicBezTo>
                    <a:pt x="3465" y="13676"/>
                    <a:pt x="3435" y="13798"/>
                    <a:pt x="3891" y="14405"/>
                  </a:cubicBezTo>
                  <a:cubicBezTo>
                    <a:pt x="3496" y="13980"/>
                    <a:pt x="3222" y="13646"/>
                    <a:pt x="3010" y="13281"/>
                  </a:cubicBezTo>
                  <a:cubicBezTo>
                    <a:pt x="2766" y="12946"/>
                    <a:pt x="2554" y="12582"/>
                    <a:pt x="2341" y="12065"/>
                  </a:cubicBezTo>
                  <a:cubicBezTo>
                    <a:pt x="2339" y="12064"/>
                    <a:pt x="2338" y="12064"/>
                    <a:pt x="2336" y="12064"/>
                  </a:cubicBezTo>
                  <a:lnTo>
                    <a:pt x="2336" y="12064"/>
                  </a:lnTo>
                  <a:cubicBezTo>
                    <a:pt x="2264" y="12064"/>
                    <a:pt x="2653" y="12837"/>
                    <a:pt x="3101" y="13494"/>
                  </a:cubicBezTo>
                  <a:cubicBezTo>
                    <a:pt x="3491" y="14040"/>
                    <a:pt x="3925" y="14475"/>
                    <a:pt x="3833" y="14475"/>
                  </a:cubicBezTo>
                  <a:cubicBezTo>
                    <a:pt x="3818" y="14475"/>
                    <a:pt x="3787" y="14462"/>
                    <a:pt x="3739" y="14436"/>
                  </a:cubicBezTo>
                  <a:cubicBezTo>
                    <a:pt x="3010" y="13585"/>
                    <a:pt x="2341" y="12521"/>
                    <a:pt x="1885" y="11518"/>
                  </a:cubicBezTo>
                  <a:lnTo>
                    <a:pt x="1885" y="11518"/>
                  </a:lnTo>
                  <a:cubicBezTo>
                    <a:pt x="1885" y="11717"/>
                    <a:pt x="2203" y="12526"/>
                    <a:pt x="2642" y="13276"/>
                  </a:cubicBezTo>
                  <a:lnTo>
                    <a:pt x="2642" y="13276"/>
                  </a:lnTo>
                  <a:cubicBezTo>
                    <a:pt x="2248" y="12609"/>
                    <a:pt x="1976" y="11974"/>
                    <a:pt x="1824" y="11913"/>
                  </a:cubicBezTo>
                  <a:cubicBezTo>
                    <a:pt x="1823" y="11913"/>
                    <a:pt x="1822" y="11912"/>
                    <a:pt x="1822" y="11912"/>
                  </a:cubicBezTo>
                  <a:lnTo>
                    <a:pt x="1822" y="11912"/>
                  </a:lnTo>
                  <a:cubicBezTo>
                    <a:pt x="1784" y="11912"/>
                    <a:pt x="2122" y="12662"/>
                    <a:pt x="2427" y="13182"/>
                  </a:cubicBezTo>
                  <a:lnTo>
                    <a:pt x="2427" y="13182"/>
                  </a:lnTo>
                  <a:cubicBezTo>
                    <a:pt x="2018" y="12519"/>
                    <a:pt x="1703" y="11910"/>
                    <a:pt x="1459" y="11396"/>
                  </a:cubicBezTo>
                  <a:cubicBezTo>
                    <a:pt x="1186" y="10819"/>
                    <a:pt x="1003" y="10363"/>
                    <a:pt x="882" y="10150"/>
                  </a:cubicBezTo>
                  <a:cubicBezTo>
                    <a:pt x="815" y="10016"/>
                    <a:pt x="766" y="9947"/>
                    <a:pt x="741" y="9947"/>
                  </a:cubicBezTo>
                  <a:cubicBezTo>
                    <a:pt x="721" y="9947"/>
                    <a:pt x="716" y="9994"/>
                    <a:pt x="730" y="10089"/>
                  </a:cubicBezTo>
                  <a:cubicBezTo>
                    <a:pt x="760" y="10332"/>
                    <a:pt x="851" y="10788"/>
                    <a:pt x="1125" y="11579"/>
                  </a:cubicBezTo>
                  <a:cubicBezTo>
                    <a:pt x="669" y="10515"/>
                    <a:pt x="305" y="8966"/>
                    <a:pt x="1" y="7872"/>
                  </a:cubicBezTo>
                  <a:lnTo>
                    <a:pt x="1" y="7872"/>
                  </a:lnTo>
                  <a:cubicBezTo>
                    <a:pt x="141" y="8378"/>
                    <a:pt x="360" y="9249"/>
                    <a:pt x="512" y="9785"/>
                  </a:cubicBezTo>
                  <a:lnTo>
                    <a:pt x="512" y="9785"/>
                  </a:lnTo>
                  <a:cubicBezTo>
                    <a:pt x="338" y="9187"/>
                    <a:pt x="143" y="8592"/>
                    <a:pt x="0" y="8022"/>
                  </a:cubicBezTo>
                  <a:lnTo>
                    <a:pt x="0" y="8357"/>
                  </a:lnTo>
                  <a:cubicBezTo>
                    <a:pt x="23" y="8448"/>
                    <a:pt x="46" y="8539"/>
                    <a:pt x="69" y="8629"/>
                  </a:cubicBezTo>
                  <a:lnTo>
                    <a:pt x="69" y="8629"/>
                  </a:lnTo>
                  <a:cubicBezTo>
                    <a:pt x="97" y="8943"/>
                    <a:pt x="125" y="9306"/>
                    <a:pt x="152" y="9694"/>
                  </a:cubicBezTo>
                  <a:cubicBezTo>
                    <a:pt x="304" y="10484"/>
                    <a:pt x="517" y="11275"/>
                    <a:pt x="730" y="11974"/>
                  </a:cubicBezTo>
                  <a:cubicBezTo>
                    <a:pt x="973" y="12673"/>
                    <a:pt x="1216" y="13281"/>
                    <a:pt x="1490" y="13706"/>
                  </a:cubicBezTo>
                  <a:cubicBezTo>
                    <a:pt x="2493" y="15439"/>
                    <a:pt x="4073" y="16989"/>
                    <a:pt x="6201" y="17719"/>
                  </a:cubicBezTo>
                  <a:cubicBezTo>
                    <a:pt x="6748" y="17901"/>
                    <a:pt x="7295" y="18023"/>
                    <a:pt x="7903" y="18053"/>
                  </a:cubicBezTo>
                  <a:cubicBezTo>
                    <a:pt x="7981" y="18057"/>
                    <a:pt x="8059" y="18059"/>
                    <a:pt x="8138" y="18059"/>
                  </a:cubicBezTo>
                  <a:cubicBezTo>
                    <a:pt x="8650" y="18059"/>
                    <a:pt x="9192" y="17980"/>
                    <a:pt x="9666" y="17901"/>
                  </a:cubicBezTo>
                  <a:cubicBezTo>
                    <a:pt x="10183" y="17779"/>
                    <a:pt x="10700" y="17597"/>
                    <a:pt x="11156" y="17445"/>
                  </a:cubicBezTo>
                  <a:cubicBezTo>
                    <a:pt x="11551" y="17293"/>
                    <a:pt x="12007" y="17111"/>
                    <a:pt x="12432" y="16898"/>
                  </a:cubicBezTo>
                  <a:cubicBezTo>
                    <a:pt x="13283" y="16533"/>
                    <a:pt x="14074" y="16077"/>
                    <a:pt x="14864" y="15591"/>
                  </a:cubicBezTo>
                  <a:cubicBezTo>
                    <a:pt x="15624" y="15074"/>
                    <a:pt x="16353" y="14557"/>
                    <a:pt x="17083" y="13980"/>
                  </a:cubicBezTo>
                  <a:cubicBezTo>
                    <a:pt x="18451" y="12855"/>
                    <a:pt x="19697" y="11639"/>
                    <a:pt x="20882" y="10454"/>
                  </a:cubicBezTo>
                  <a:cubicBezTo>
                    <a:pt x="20868" y="10433"/>
                    <a:pt x="20842" y="10428"/>
                    <a:pt x="20814" y="10428"/>
                  </a:cubicBezTo>
                  <a:cubicBezTo>
                    <a:pt x="20787" y="10428"/>
                    <a:pt x="20760" y="10433"/>
                    <a:pt x="20739" y="10433"/>
                  </a:cubicBezTo>
                  <a:cubicBezTo>
                    <a:pt x="20683" y="10433"/>
                    <a:pt x="20677" y="10402"/>
                    <a:pt x="20882" y="10180"/>
                  </a:cubicBezTo>
                  <a:lnTo>
                    <a:pt x="21733" y="9299"/>
                  </a:lnTo>
                  <a:cubicBezTo>
                    <a:pt x="21885" y="9147"/>
                    <a:pt x="22037" y="9056"/>
                    <a:pt x="22189" y="8934"/>
                  </a:cubicBezTo>
                  <a:lnTo>
                    <a:pt x="22432" y="8752"/>
                  </a:lnTo>
                  <a:lnTo>
                    <a:pt x="22463" y="8691"/>
                  </a:lnTo>
                  <a:cubicBezTo>
                    <a:pt x="22554" y="8691"/>
                    <a:pt x="22584" y="8752"/>
                    <a:pt x="22615" y="8752"/>
                  </a:cubicBezTo>
                  <a:cubicBezTo>
                    <a:pt x="22645" y="8691"/>
                    <a:pt x="22645" y="8661"/>
                    <a:pt x="22706" y="8630"/>
                  </a:cubicBezTo>
                  <a:cubicBezTo>
                    <a:pt x="23010" y="8843"/>
                    <a:pt x="23375" y="9299"/>
                    <a:pt x="23709" y="9816"/>
                  </a:cubicBezTo>
                  <a:cubicBezTo>
                    <a:pt x="24074" y="10302"/>
                    <a:pt x="24438" y="10880"/>
                    <a:pt x="24773" y="11427"/>
                  </a:cubicBezTo>
                  <a:cubicBezTo>
                    <a:pt x="25138" y="11974"/>
                    <a:pt x="25472" y="12491"/>
                    <a:pt x="25776" y="13038"/>
                  </a:cubicBezTo>
                  <a:cubicBezTo>
                    <a:pt x="26110" y="13615"/>
                    <a:pt x="26414" y="14132"/>
                    <a:pt x="26809" y="14740"/>
                  </a:cubicBezTo>
                  <a:cubicBezTo>
                    <a:pt x="26901" y="14892"/>
                    <a:pt x="26992" y="15044"/>
                    <a:pt x="27113" y="15226"/>
                  </a:cubicBezTo>
                  <a:lnTo>
                    <a:pt x="27417" y="15682"/>
                  </a:lnTo>
                  <a:cubicBezTo>
                    <a:pt x="27630" y="15986"/>
                    <a:pt x="27904" y="16351"/>
                    <a:pt x="28208" y="16655"/>
                  </a:cubicBezTo>
                  <a:cubicBezTo>
                    <a:pt x="28542" y="16989"/>
                    <a:pt x="28937" y="17323"/>
                    <a:pt x="29454" y="17597"/>
                  </a:cubicBezTo>
                  <a:cubicBezTo>
                    <a:pt x="30001" y="17871"/>
                    <a:pt x="30609" y="18023"/>
                    <a:pt x="31217" y="18023"/>
                  </a:cubicBezTo>
                  <a:cubicBezTo>
                    <a:pt x="31095" y="17962"/>
                    <a:pt x="31004" y="17931"/>
                    <a:pt x="31521" y="17901"/>
                  </a:cubicBezTo>
                  <a:cubicBezTo>
                    <a:pt x="32007" y="17871"/>
                    <a:pt x="32493" y="17749"/>
                    <a:pt x="32949" y="17506"/>
                  </a:cubicBezTo>
                  <a:cubicBezTo>
                    <a:pt x="33405" y="17323"/>
                    <a:pt x="33831" y="17050"/>
                    <a:pt x="34165" y="16807"/>
                  </a:cubicBezTo>
                  <a:cubicBezTo>
                    <a:pt x="34560" y="16533"/>
                    <a:pt x="34834" y="16229"/>
                    <a:pt x="35199" y="15925"/>
                  </a:cubicBezTo>
                  <a:lnTo>
                    <a:pt x="35655" y="15469"/>
                  </a:lnTo>
                  <a:lnTo>
                    <a:pt x="35867" y="15196"/>
                  </a:lnTo>
                  <a:lnTo>
                    <a:pt x="36080" y="14983"/>
                  </a:lnTo>
                  <a:cubicBezTo>
                    <a:pt x="36232" y="14770"/>
                    <a:pt x="36384" y="14588"/>
                    <a:pt x="36475" y="14405"/>
                  </a:cubicBezTo>
                  <a:cubicBezTo>
                    <a:pt x="36566" y="14253"/>
                    <a:pt x="36566" y="14162"/>
                    <a:pt x="36566" y="14132"/>
                  </a:cubicBezTo>
                  <a:cubicBezTo>
                    <a:pt x="37022" y="13554"/>
                    <a:pt x="37387" y="13098"/>
                    <a:pt x="37782" y="12643"/>
                  </a:cubicBezTo>
                  <a:cubicBezTo>
                    <a:pt x="38907" y="11123"/>
                    <a:pt x="40062" y="9664"/>
                    <a:pt x="41338" y="8326"/>
                  </a:cubicBezTo>
                  <a:cubicBezTo>
                    <a:pt x="42007" y="7688"/>
                    <a:pt x="42646" y="7019"/>
                    <a:pt x="43314" y="6533"/>
                  </a:cubicBezTo>
                  <a:cubicBezTo>
                    <a:pt x="43466" y="6411"/>
                    <a:pt x="43679" y="6320"/>
                    <a:pt x="43831" y="6229"/>
                  </a:cubicBezTo>
                  <a:lnTo>
                    <a:pt x="44044" y="6107"/>
                  </a:lnTo>
                  <a:cubicBezTo>
                    <a:pt x="44074" y="6077"/>
                    <a:pt x="44135" y="6077"/>
                    <a:pt x="44165" y="6077"/>
                  </a:cubicBezTo>
                  <a:cubicBezTo>
                    <a:pt x="44196" y="6077"/>
                    <a:pt x="44226" y="6047"/>
                    <a:pt x="44226" y="6047"/>
                  </a:cubicBezTo>
                  <a:cubicBezTo>
                    <a:pt x="44310" y="5996"/>
                    <a:pt x="44412" y="5974"/>
                    <a:pt x="44512" y="5974"/>
                  </a:cubicBezTo>
                  <a:cubicBezTo>
                    <a:pt x="44594" y="5974"/>
                    <a:pt x="44675" y="5989"/>
                    <a:pt x="44743" y="6016"/>
                  </a:cubicBezTo>
                  <a:cubicBezTo>
                    <a:pt x="44804" y="6047"/>
                    <a:pt x="44895" y="6077"/>
                    <a:pt x="44956" y="6168"/>
                  </a:cubicBezTo>
                  <a:lnTo>
                    <a:pt x="44986" y="6199"/>
                  </a:lnTo>
                  <a:lnTo>
                    <a:pt x="45108" y="6351"/>
                  </a:lnTo>
                  <a:lnTo>
                    <a:pt x="45351" y="6624"/>
                  </a:lnTo>
                  <a:cubicBezTo>
                    <a:pt x="45655" y="6989"/>
                    <a:pt x="45898" y="7384"/>
                    <a:pt x="46171" y="7779"/>
                  </a:cubicBezTo>
                  <a:cubicBezTo>
                    <a:pt x="46749" y="8600"/>
                    <a:pt x="47266" y="9451"/>
                    <a:pt x="47843" y="10302"/>
                  </a:cubicBezTo>
                  <a:cubicBezTo>
                    <a:pt x="48117" y="10728"/>
                    <a:pt x="48421" y="11184"/>
                    <a:pt x="48725" y="11579"/>
                  </a:cubicBezTo>
                  <a:cubicBezTo>
                    <a:pt x="49029" y="12004"/>
                    <a:pt x="49333" y="12460"/>
                    <a:pt x="49697" y="12916"/>
                  </a:cubicBezTo>
                  <a:cubicBezTo>
                    <a:pt x="50092" y="13372"/>
                    <a:pt x="50518" y="13798"/>
                    <a:pt x="51065" y="14162"/>
                  </a:cubicBezTo>
                  <a:cubicBezTo>
                    <a:pt x="51339" y="14375"/>
                    <a:pt x="51673" y="14527"/>
                    <a:pt x="52038" y="14618"/>
                  </a:cubicBezTo>
                  <a:cubicBezTo>
                    <a:pt x="52372" y="14740"/>
                    <a:pt x="52737" y="14770"/>
                    <a:pt x="53102" y="14770"/>
                  </a:cubicBezTo>
                  <a:cubicBezTo>
                    <a:pt x="53710" y="14740"/>
                    <a:pt x="54257" y="14557"/>
                    <a:pt x="54713" y="14284"/>
                  </a:cubicBezTo>
                  <a:cubicBezTo>
                    <a:pt x="55169" y="14010"/>
                    <a:pt x="55564" y="13706"/>
                    <a:pt x="55928" y="13402"/>
                  </a:cubicBezTo>
                  <a:cubicBezTo>
                    <a:pt x="56658" y="12764"/>
                    <a:pt x="57235" y="12156"/>
                    <a:pt x="57843" y="11548"/>
                  </a:cubicBezTo>
                  <a:cubicBezTo>
                    <a:pt x="58755" y="10667"/>
                    <a:pt x="59849" y="9694"/>
                    <a:pt x="60913" y="8752"/>
                  </a:cubicBezTo>
                  <a:cubicBezTo>
                    <a:pt x="61460" y="8235"/>
                    <a:pt x="61977" y="7779"/>
                    <a:pt x="62524" y="7323"/>
                  </a:cubicBezTo>
                  <a:cubicBezTo>
                    <a:pt x="63041" y="6837"/>
                    <a:pt x="63527" y="6381"/>
                    <a:pt x="63953" y="5925"/>
                  </a:cubicBezTo>
                  <a:cubicBezTo>
                    <a:pt x="63679" y="5925"/>
                    <a:pt x="64530" y="4740"/>
                    <a:pt x="65351" y="3767"/>
                  </a:cubicBezTo>
                  <a:cubicBezTo>
                    <a:pt x="65777" y="3250"/>
                    <a:pt x="66233" y="2794"/>
                    <a:pt x="66506" y="2490"/>
                  </a:cubicBezTo>
                  <a:cubicBezTo>
                    <a:pt x="66721" y="2251"/>
                    <a:pt x="66861" y="2088"/>
                    <a:pt x="66719" y="2088"/>
                  </a:cubicBezTo>
                  <a:cubicBezTo>
                    <a:pt x="66680" y="2088"/>
                    <a:pt x="66621" y="2100"/>
                    <a:pt x="66537" y="2126"/>
                  </a:cubicBezTo>
                  <a:cubicBezTo>
                    <a:pt x="66932" y="1852"/>
                    <a:pt x="67479" y="1579"/>
                    <a:pt x="68056" y="1579"/>
                  </a:cubicBezTo>
                  <a:cubicBezTo>
                    <a:pt x="68634" y="1579"/>
                    <a:pt x="69151" y="1882"/>
                    <a:pt x="69576" y="2247"/>
                  </a:cubicBezTo>
                  <a:cubicBezTo>
                    <a:pt x="69971" y="2582"/>
                    <a:pt x="70184" y="2886"/>
                    <a:pt x="70366" y="3098"/>
                  </a:cubicBezTo>
                  <a:cubicBezTo>
                    <a:pt x="70579" y="3341"/>
                    <a:pt x="70670" y="3493"/>
                    <a:pt x="70731" y="3493"/>
                  </a:cubicBezTo>
                  <a:cubicBezTo>
                    <a:pt x="70974" y="3554"/>
                    <a:pt x="71400" y="3828"/>
                    <a:pt x="72008" y="4527"/>
                  </a:cubicBezTo>
                  <a:cubicBezTo>
                    <a:pt x="72160" y="4679"/>
                    <a:pt x="72312" y="4861"/>
                    <a:pt x="72494" y="5044"/>
                  </a:cubicBezTo>
                  <a:cubicBezTo>
                    <a:pt x="72646" y="5196"/>
                    <a:pt x="72920" y="5469"/>
                    <a:pt x="73163" y="5743"/>
                  </a:cubicBezTo>
                  <a:cubicBezTo>
                    <a:pt x="73649" y="6320"/>
                    <a:pt x="74257" y="6989"/>
                    <a:pt x="74926" y="7840"/>
                  </a:cubicBezTo>
                  <a:cubicBezTo>
                    <a:pt x="75990" y="9208"/>
                    <a:pt x="77449" y="11396"/>
                    <a:pt x="77874" y="11852"/>
                  </a:cubicBezTo>
                  <a:cubicBezTo>
                    <a:pt x="77950" y="11935"/>
                    <a:pt x="77992" y="11971"/>
                    <a:pt x="78008" y="11971"/>
                  </a:cubicBezTo>
                  <a:cubicBezTo>
                    <a:pt x="78112" y="11971"/>
                    <a:pt x="77153" y="10487"/>
                    <a:pt x="77275" y="10487"/>
                  </a:cubicBezTo>
                  <a:lnTo>
                    <a:pt x="77275" y="10487"/>
                  </a:lnTo>
                  <a:cubicBezTo>
                    <a:pt x="77294" y="10487"/>
                    <a:pt x="77339" y="10523"/>
                    <a:pt x="77418" y="10606"/>
                  </a:cubicBezTo>
                  <a:cubicBezTo>
                    <a:pt x="76446" y="9299"/>
                    <a:pt x="75534" y="8022"/>
                    <a:pt x="74591" y="6715"/>
                  </a:cubicBezTo>
                  <a:cubicBezTo>
                    <a:pt x="74135" y="6077"/>
                    <a:pt x="73649" y="5439"/>
                    <a:pt x="73193" y="4800"/>
                  </a:cubicBezTo>
                  <a:cubicBezTo>
                    <a:pt x="72889" y="4375"/>
                    <a:pt x="72494" y="3615"/>
                    <a:pt x="72008" y="2886"/>
                  </a:cubicBezTo>
                  <a:cubicBezTo>
                    <a:pt x="71795" y="2490"/>
                    <a:pt x="71521" y="2126"/>
                    <a:pt x="71126" y="1700"/>
                  </a:cubicBezTo>
                  <a:cubicBezTo>
                    <a:pt x="71066" y="1579"/>
                    <a:pt x="70974" y="1518"/>
                    <a:pt x="70883" y="1396"/>
                  </a:cubicBezTo>
                  <a:lnTo>
                    <a:pt x="70518" y="1062"/>
                  </a:lnTo>
                  <a:cubicBezTo>
                    <a:pt x="70427" y="940"/>
                    <a:pt x="70214" y="819"/>
                    <a:pt x="70062" y="727"/>
                  </a:cubicBezTo>
                  <a:cubicBezTo>
                    <a:pt x="69910" y="606"/>
                    <a:pt x="69728" y="484"/>
                    <a:pt x="69576" y="423"/>
                  </a:cubicBezTo>
                  <a:cubicBezTo>
                    <a:pt x="69081" y="154"/>
                    <a:pt x="68487" y="0"/>
                    <a:pt x="67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16"/>
          <p:cNvSpPr/>
          <p:nvPr/>
        </p:nvSpPr>
        <p:spPr>
          <a:xfrm>
            <a:off x="422722" y="4155685"/>
            <a:ext cx="518859" cy="518859"/>
          </a:xfrm>
          <a:custGeom>
            <a:avLst/>
            <a:gdLst/>
            <a:ahLst/>
            <a:cxnLst/>
            <a:rect l="l" t="t" r="r" b="b"/>
            <a:pathLst>
              <a:path w="19736" h="19736" extrusionOk="0">
                <a:moveTo>
                  <a:pt x="10021" y="1"/>
                </a:moveTo>
                <a:lnTo>
                  <a:pt x="9483" y="8766"/>
                </a:lnTo>
                <a:lnTo>
                  <a:pt x="6305" y="6203"/>
                </a:lnTo>
                <a:lnTo>
                  <a:pt x="8791" y="9458"/>
                </a:lnTo>
                <a:lnTo>
                  <a:pt x="0" y="9715"/>
                </a:lnTo>
                <a:lnTo>
                  <a:pt x="8740" y="10253"/>
                </a:lnTo>
                <a:lnTo>
                  <a:pt x="6177" y="13431"/>
                </a:lnTo>
                <a:lnTo>
                  <a:pt x="9432" y="10970"/>
                </a:lnTo>
                <a:lnTo>
                  <a:pt x="9688" y="19736"/>
                </a:lnTo>
                <a:lnTo>
                  <a:pt x="10252" y="10996"/>
                </a:lnTo>
                <a:lnTo>
                  <a:pt x="13430" y="13559"/>
                </a:lnTo>
                <a:lnTo>
                  <a:pt x="10970" y="10304"/>
                </a:lnTo>
                <a:lnTo>
                  <a:pt x="19735" y="10048"/>
                </a:lnTo>
                <a:lnTo>
                  <a:pt x="10970" y="9484"/>
                </a:lnTo>
                <a:lnTo>
                  <a:pt x="13558" y="6331"/>
                </a:lnTo>
                <a:lnTo>
                  <a:pt x="10278" y="8792"/>
                </a:lnTo>
                <a:lnTo>
                  <a:pt x="100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16"/>
          <p:cNvGrpSpPr/>
          <p:nvPr/>
        </p:nvGrpSpPr>
        <p:grpSpPr>
          <a:xfrm>
            <a:off x="7984422" y="773497"/>
            <a:ext cx="715214" cy="847512"/>
            <a:chOff x="7984422" y="773497"/>
            <a:chExt cx="715214" cy="847512"/>
          </a:xfrm>
        </p:grpSpPr>
        <p:sp>
          <p:nvSpPr>
            <p:cNvPr id="597" name="Google Shape;597;p16"/>
            <p:cNvSpPr/>
            <p:nvPr/>
          </p:nvSpPr>
          <p:spPr>
            <a:xfrm>
              <a:off x="7984422" y="773497"/>
              <a:ext cx="518859" cy="518859"/>
            </a:xfrm>
            <a:custGeom>
              <a:avLst/>
              <a:gdLst/>
              <a:ahLst/>
              <a:cxnLst/>
              <a:rect l="l" t="t" r="r" b="b"/>
              <a:pathLst>
                <a:path w="19736" h="19736" extrusionOk="0">
                  <a:moveTo>
                    <a:pt x="10021" y="1"/>
                  </a:moveTo>
                  <a:lnTo>
                    <a:pt x="9483" y="8766"/>
                  </a:lnTo>
                  <a:lnTo>
                    <a:pt x="6305" y="6203"/>
                  </a:lnTo>
                  <a:lnTo>
                    <a:pt x="8791" y="9458"/>
                  </a:lnTo>
                  <a:lnTo>
                    <a:pt x="0" y="9715"/>
                  </a:lnTo>
                  <a:lnTo>
                    <a:pt x="8740" y="10253"/>
                  </a:lnTo>
                  <a:lnTo>
                    <a:pt x="6177" y="13431"/>
                  </a:lnTo>
                  <a:lnTo>
                    <a:pt x="9432" y="10970"/>
                  </a:lnTo>
                  <a:lnTo>
                    <a:pt x="9688" y="19736"/>
                  </a:lnTo>
                  <a:lnTo>
                    <a:pt x="10252" y="10996"/>
                  </a:lnTo>
                  <a:lnTo>
                    <a:pt x="13430" y="13559"/>
                  </a:lnTo>
                  <a:lnTo>
                    <a:pt x="10970" y="10304"/>
                  </a:lnTo>
                  <a:lnTo>
                    <a:pt x="19735" y="10048"/>
                  </a:lnTo>
                  <a:lnTo>
                    <a:pt x="10970" y="9484"/>
                  </a:lnTo>
                  <a:lnTo>
                    <a:pt x="13558" y="6331"/>
                  </a:lnTo>
                  <a:lnTo>
                    <a:pt x="10278" y="8792"/>
                  </a:lnTo>
                  <a:lnTo>
                    <a:pt x="10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8" name="Google Shape;598;p16"/>
            <p:cNvGrpSpPr/>
            <p:nvPr/>
          </p:nvGrpSpPr>
          <p:grpSpPr>
            <a:xfrm>
              <a:off x="8415257" y="1001958"/>
              <a:ext cx="284379" cy="619051"/>
              <a:chOff x="6608475" y="1223775"/>
              <a:chExt cx="270425" cy="588675"/>
            </a:xfrm>
          </p:grpSpPr>
          <p:sp>
            <p:nvSpPr>
              <p:cNvPr id="599" name="Google Shape;599;p16"/>
              <p:cNvSpPr/>
              <p:nvPr/>
            </p:nvSpPr>
            <p:spPr>
              <a:xfrm>
                <a:off x="6608475" y="1223775"/>
                <a:ext cx="27042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9" extrusionOk="0">
                    <a:moveTo>
                      <a:pt x="2861" y="1"/>
                    </a:moveTo>
                    <a:cubicBezTo>
                      <a:pt x="1365" y="1"/>
                      <a:pt x="74" y="1174"/>
                      <a:pt x="52" y="2684"/>
                    </a:cubicBezTo>
                    <a:cubicBezTo>
                      <a:pt x="0" y="4401"/>
                      <a:pt x="1000" y="6323"/>
                      <a:pt x="5408" y="9578"/>
                    </a:cubicBezTo>
                    <a:cubicBezTo>
                      <a:pt x="9817" y="6323"/>
                      <a:pt x="10816" y="4401"/>
                      <a:pt x="10739" y="2684"/>
                    </a:cubicBezTo>
                    <a:cubicBezTo>
                      <a:pt x="10717" y="1193"/>
                      <a:pt x="9402" y="2"/>
                      <a:pt x="7932" y="2"/>
                    </a:cubicBezTo>
                    <a:cubicBezTo>
                      <a:pt x="7734" y="2"/>
                      <a:pt x="7532" y="23"/>
                      <a:pt x="7331" y="69"/>
                    </a:cubicBezTo>
                    <a:cubicBezTo>
                      <a:pt x="5716" y="428"/>
                      <a:pt x="5408" y="1966"/>
                      <a:pt x="5408" y="1966"/>
                    </a:cubicBezTo>
                    <a:cubicBezTo>
                      <a:pt x="5408" y="1966"/>
                      <a:pt x="5101" y="454"/>
                      <a:pt x="3486" y="69"/>
                    </a:cubicBezTo>
                    <a:cubicBezTo>
                      <a:pt x="3276" y="23"/>
                      <a:pt x="3066" y="1"/>
                      <a:pt x="2861" y="1"/>
                    </a:cubicBezTo>
                    <a:close/>
                  </a:path>
                </a:pathLst>
              </a:custGeom>
              <a:solidFill>
                <a:srgbClr val="FFCFC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6608475" y="1573000"/>
                <a:ext cx="2704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8" extrusionOk="0">
                    <a:moveTo>
                      <a:pt x="2861" y="0"/>
                    </a:moveTo>
                    <a:cubicBezTo>
                      <a:pt x="1365" y="0"/>
                      <a:pt x="74" y="1173"/>
                      <a:pt x="52" y="2683"/>
                    </a:cubicBezTo>
                    <a:cubicBezTo>
                      <a:pt x="0" y="4400"/>
                      <a:pt x="1000" y="6322"/>
                      <a:pt x="5408" y="9577"/>
                    </a:cubicBezTo>
                    <a:cubicBezTo>
                      <a:pt x="9817" y="6271"/>
                      <a:pt x="10816" y="4400"/>
                      <a:pt x="10739" y="2683"/>
                    </a:cubicBezTo>
                    <a:cubicBezTo>
                      <a:pt x="10717" y="1193"/>
                      <a:pt x="9402" y="1"/>
                      <a:pt x="7932" y="1"/>
                    </a:cubicBezTo>
                    <a:cubicBezTo>
                      <a:pt x="7734" y="1"/>
                      <a:pt x="7532" y="23"/>
                      <a:pt x="7331" y="69"/>
                    </a:cubicBezTo>
                    <a:cubicBezTo>
                      <a:pt x="5716" y="402"/>
                      <a:pt x="5408" y="1965"/>
                      <a:pt x="5408" y="1965"/>
                    </a:cubicBezTo>
                    <a:cubicBezTo>
                      <a:pt x="5408" y="1965"/>
                      <a:pt x="5101" y="453"/>
                      <a:pt x="3486" y="69"/>
                    </a:cubicBezTo>
                    <a:cubicBezTo>
                      <a:pt x="3276" y="22"/>
                      <a:pt x="3066" y="0"/>
                      <a:pt x="2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906807-CD9D-42F6-8147-494BDD670A4E}"/>
              </a:ext>
            </a:extLst>
          </p:cNvPr>
          <p:cNvGrpSpPr/>
          <p:nvPr/>
        </p:nvGrpSpPr>
        <p:grpSpPr>
          <a:xfrm>
            <a:off x="780908" y="1292356"/>
            <a:ext cx="7494884" cy="3582011"/>
            <a:chOff x="0" y="0"/>
            <a:chExt cx="3166872" cy="310896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AA5F5D6-6BF3-4CFC-A951-00A15FBDCB96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166872" cy="310896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2274D04-EE19-4C62-8F10-78CADE3F54BC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65176" y="3048"/>
              <a:ext cx="2639568" cy="286207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0838FA1-6D38-4262-8EE5-99FDCCDE86F8}"/>
                </a:ext>
              </a:extLst>
            </p:cNvPr>
            <p:cNvSpPr/>
            <p:nvPr/>
          </p:nvSpPr>
          <p:spPr>
            <a:xfrm>
              <a:off x="2904744" y="2756807"/>
              <a:ext cx="41552" cy="18406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31750" indent="12319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D223622-BF8A-4617-9146-447E1A8799B6}"/>
                </a:ext>
              </a:extLst>
            </p:cNvPr>
            <p:cNvSpPr/>
            <p:nvPr/>
          </p:nvSpPr>
          <p:spPr>
            <a:xfrm>
              <a:off x="91440" y="2873024"/>
              <a:ext cx="33444" cy="14814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31750" indent="12319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0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30" name="Google Shape;576;p16">
            <a:extLst>
              <a:ext uri="{FF2B5EF4-FFF2-40B4-BE49-F238E27FC236}">
                <a16:creationId xmlns:a16="http://schemas.microsoft.com/office/drawing/2014/main" id="{A4DC255B-52AC-486B-99FF-56B398AD11E5}"/>
              </a:ext>
            </a:extLst>
          </p:cNvPr>
          <p:cNvSpPr/>
          <p:nvPr/>
        </p:nvSpPr>
        <p:spPr>
          <a:xfrm flipH="1">
            <a:off x="337215" y="3621099"/>
            <a:ext cx="1141980" cy="593208"/>
          </a:xfrm>
          <a:custGeom>
            <a:avLst/>
            <a:gdLst/>
            <a:ahLst/>
            <a:cxnLst/>
            <a:rect l="l" t="t" r="r" b="b"/>
            <a:pathLst>
              <a:path w="75899" h="67037" extrusionOk="0">
                <a:moveTo>
                  <a:pt x="28771" y="0"/>
                </a:moveTo>
                <a:cubicBezTo>
                  <a:pt x="24863" y="0"/>
                  <a:pt x="21092" y="1839"/>
                  <a:pt x="17965" y="4219"/>
                </a:cubicBezTo>
                <a:cubicBezTo>
                  <a:pt x="13983" y="7259"/>
                  <a:pt x="11126" y="11453"/>
                  <a:pt x="8329" y="15587"/>
                </a:cubicBezTo>
                <a:cubicBezTo>
                  <a:pt x="5837" y="19204"/>
                  <a:pt x="3344" y="22912"/>
                  <a:pt x="2159" y="27137"/>
                </a:cubicBezTo>
                <a:cubicBezTo>
                  <a:pt x="1" y="34828"/>
                  <a:pt x="2463" y="43034"/>
                  <a:pt x="5624" y="50329"/>
                </a:cubicBezTo>
                <a:cubicBezTo>
                  <a:pt x="7964" y="55800"/>
                  <a:pt x="11004" y="61363"/>
                  <a:pt x="16141" y="64463"/>
                </a:cubicBezTo>
                <a:cubicBezTo>
                  <a:pt x="19294" y="66335"/>
                  <a:pt x="22379" y="67036"/>
                  <a:pt x="25442" y="67036"/>
                </a:cubicBezTo>
                <a:cubicBezTo>
                  <a:pt x="30883" y="67036"/>
                  <a:pt x="36252" y="64824"/>
                  <a:pt x="41795" y="63035"/>
                </a:cubicBezTo>
                <a:cubicBezTo>
                  <a:pt x="44135" y="62275"/>
                  <a:pt x="46628" y="61484"/>
                  <a:pt x="48330" y="59661"/>
                </a:cubicBezTo>
                <a:cubicBezTo>
                  <a:pt x="49455" y="58414"/>
                  <a:pt x="50154" y="56804"/>
                  <a:pt x="51400" y="55679"/>
                </a:cubicBezTo>
                <a:cubicBezTo>
                  <a:pt x="52105" y="55009"/>
                  <a:pt x="53149" y="54563"/>
                  <a:pt x="54108" y="54563"/>
                </a:cubicBezTo>
                <a:cubicBezTo>
                  <a:pt x="54802" y="54563"/>
                  <a:pt x="55452" y="54796"/>
                  <a:pt x="55898" y="55345"/>
                </a:cubicBezTo>
                <a:cubicBezTo>
                  <a:pt x="56749" y="56408"/>
                  <a:pt x="56415" y="57989"/>
                  <a:pt x="56050" y="59296"/>
                </a:cubicBezTo>
                <a:cubicBezTo>
                  <a:pt x="55290" y="61880"/>
                  <a:pt x="53771" y="64706"/>
                  <a:pt x="57631" y="65284"/>
                </a:cubicBezTo>
                <a:cubicBezTo>
                  <a:pt x="57822" y="65312"/>
                  <a:pt x="58013" y="65326"/>
                  <a:pt x="58203" y="65326"/>
                </a:cubicBezTo>
                <a:cubicBezTo>
                  <a:pt x="60237" y="65326"/>
                  <a:pt x="62127" y="63769"/>
                  <a:pt x="63406" y="62518"/>
                </a:cubicBezTo>
                <a:cubicBezTo>
                  <a:pt x="65929" y="60086"/>
                  <a:pt x="67601" y="56955"/>
                  <a:pt x="69181" y="53855"/>
                </a:cubicBezTo>
                <a:cubicBezTo>
                  <a:pt x="71431" y="49448"/>
                  <a:pt x="73467" y="44888"/>
                  <a:pt x="74379" y="40025"/>
                </a:cubicBezTo>
                <a:cubicBezTo>
                  <a:pt x="75899" y="32031"/>
                  <a:pt x="74835" y="24979"/>
                  <a:pt x="69911" y="18323"/>
                </a:cubicBezTo>
                <a:cubicBezTo>
                  <a:pt x="66750" y="14067"/>
                  <a:pt x="62616" y="10572"/>
                  <a:pt x="58239" y="7563"/>
                </a:cubicBezTo>
                <a:cubicBezTo>
                  <a:pt x="55686" y="5830"/>
                  <a:pt x="52920" y="4189"/>
                  <a:pt x="49880" y="3702"/>
                </a:cubicBezTo>
                <a:cubicBezTo>
                  <a:pt x="49077" y="3580"/>
                  <a:pt x="48267" y="3540"/>
                  <a:pt x="47453" y="3540"/>
                </a:cubicBezTo>
                <a:cubicBezTo>
                  <a:pt x="45953" y="3540"/>
                  <a:pt x="44440" y="3675"/>
                  <a:pt x="42939" y="3675"/>
                </a:cubicBezTo>
                <a:cubicBezTo>
                  <a:pt x="42014" y="3675"/>
                  <a:pt x="41094" y="3624"/>
                  <a:pt x="40184" y="3459"/>
                </a:cubicBezTo>
                <a:cubicBezTo>
                  <a:pt x="37600" y="3003"/>
                  <a:pt x="35260" y="1605"/>
                  <a:pt x="32798" y="693"/>
                </a:cubicBezTo>
                <a:cubicBezTo>
                  <a:pt x="31453" y="214"/>
                  <a:pt x="30104" y="0"/>
                  <a:pt x="287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A737B3-1B80-2A6A-DEC4-93EDF508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451" y="655964"/>
            <a:ext cx="5892298" cy="546458"/>
          </a:xfrm>
        </p:spPr>
        <p:txBody>
          <a:bodyPr/>
          <a:lstStyle/>
          <a:p>
            <a:r>
              <a:rPr lang="en-US" sz="2400" dirty="0" err="1">
                <a:latin typeface="iCiel Cadena" panose="02000503000000020004" pitchFamily="2" charset="0"/>
              </a:rPr>
              <a:t>Sơ</a:t>
            </a:r>
            <a:r>
              <a:rPr lang="en-US" sz="2400" dirty="0">
                <a:latin typeface="iCiel Cadena" panose="02000503000000020004" pitchFamily="2" charset="0"/>
              </a:rPr>
              <a:t> </a:t>
            </a:r>
            <a:r>
              <a:rPr lang="en-US" sz="2400" dirty="0" err="1">
                <a:latin typeface="iCiel Cadena" panose="02000503000000020004" pitchFamily="2" charset="0"/>
              </a:rPr>
              <a:t>đồ</a:t>
            </a:r>
            <a:r>
              <a:rPr lang="en-US" sz="2400" dirty="0">
                <a:latin typeface="iCiel Cadena" panose="02000503000000020004" pitchFamily="2" charset="0"/>
              </a:rPr>
              <a:t> </a:t>
            </a:r>
            <a:r>
              <a:rPr lang="en-US" sz="2400" dirty="0" err="1">
                <a:latin typeface="iCiel Cadena" panose="02000503000000020004" pitchFamily="2" charset="0"/>
              </a:rPr>
              <a:t>cấu</a:t>
            </a:r>
            <a:r>
              <a:rPr lang="en-US" sz="2400" dirty="0">
                <a:latin typeface="iCiel Cadena" panose="02000503000000020004" pitchFamily="2" charset="0"/>
              </a:rPr>
              <a:t> </a:t>
            </a:r>
            <a:r>
              <a:rPr lang="en-US" sz="2400" dirty="0" err="1">
                <a:latin typeface="iCiel Cadena" panose="02000503000000020004" pitchFamily="2" charset="0"/>
              </a:rPr>
              <a:t>trúc</a:t>
            </a:r>
            <a:r>
              <a:rPr lang="en-US" sz="2400" dirty="0">
                <a:latin typeface="iCiel Cadena" panose="02000503000000020004" pitchFamily="2" charset="0"/>
              </a:rPr>
              <a:t> </a:t>
            </a:r>
            <a:r>
              <a:rPr lang="en-US" sz="2400" dirty="0" err="1">
                <a:latin typeface="iCiel Cadena" panose="02000503000000020004" pitchFamily="2" charset="0"/>
              </a:rPr>
              <a:t>tổng</a:t>
            </a:r>
            <a:r>
              <a:rPr lang="en-US" sz="2400" dirty="0">
                <a:latin typeface="iCiel Cadena" panose="02000503000000020004" pitchFamily="2" charset="0"/>
              </a:rPr>
              <a:t> </a:t>
            </a:r>
            <a:r>
              <a:rPr lang="en-US" sz="2400" dirty="0" err="1">
                <a:latin typeface="iCiel Cadena" panose="02000503000000020004" pitchFamily="2" charset="0"/>
              </a:rPr>
              <a:t>thể</a:t>
            </a:r>
            <a:r>
              <a:rPr lang="en-US" sz="2400" dirty="0">
                <a:latin typeface="iCiel Cadena" panose="02000503000000020004" pitchFamily="2" charset="0"/>
              </a:rPr>
              <a:t> </a:t>
            </a:r>
            <a:r>
              <a:rPr lang="en-US" sz="2400" dirty="0" err="1">
                <a:latin typeface="iCiel Cadena" panose="02000503000000020004" pitchFamily="2" charset="0"/>
              </a:rPr>
              <a:t>của</a:t>
            </a:r>
            <a:r>
              <a:rPr lang="en-US" sz="2400" dirty="0">
                <a:latin typeface="iCiel Cadena" panose="02000503000000020004" pitchFamily="2" charset="0"/>
              </a:rPr>
              <a:t> </a:t>
            </a:r>
            <a:r>
              <a:rPr lang="en-US" sz="2400" dirty="0" err="1">
                <a:latin typeface="iCiel Cadena" panose="02000503000000020004" pitchFamily="2" charset="0"/>
              </a:rPr>
              <a:t>hệ</a:t>
            </a:r>
            <a:r>
              <a:rPr lang="en-US" sz="2400" dirty="0">
                <a:latin typeface="iCiel Cadena" panose="02000503000000020004" pitchFamily="2" charset="0"/>
              </a:rPr>
              <a:t> </a:t>
            </a:r>
            <a:r>
              <a:rPr lang="en-US" sz="2400" dirty="0" err="1">
                <a:latin typeface="iCiel Cadena" panose="02000503000000020004" pitchFamily="2" charset="0"/>
              </a:rPr>
              <a:t>thống</a:t>
            </a:r>
            <a:r>
              <a:rPr lang="en-US" sz="2400" dirty="0">
                <a:latin typeface="iCiel Cadena" panose="02000503000000020004" pitchFamily="2" charset="0"/>
              </a:rPr>
              <a:t>:</a:t>
            </a:r>
            <a:br>
              <a:rPr lang="en-US" sz="2400" dirty="0">
                <a:latin typeface="iCiel Cadena" panose="02000503000000020004" pitchFamily="2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669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6"/>
          <p:cNvSpPr/>
          <p:nvPr/>
        </p:nvSpPr>
        <p:spPr>
          <a:xfrm flipH="1">
            <a:off x="-56130" y="1207373"/>
            <a:ext cx="8447455" cy="3207741"/>
          </a:xfrm>
          <a:custGeom>
            <a:avLst/>
            <a:gdLst/>
            <a:ahLst/>
            <a:cxnLst/>
            <a:rect l="l" t="t" r="r" b="b"/>
            <a:pathLst>
              <a:path w="75899" h="67037" extrusionOk="0">
                <a:moveTo>
                  <a:pt x="28771" y="0"/>
                </a:moveTo>
                <a:cubicBezTo>
                  <a:pt x="24863" y="0"/>
                  <a:pt x="21092" y="1839"/>
                  <a:pt x="17965" y="4219"/>
                </a:cubicBezTo>
                <a:cubicBezTo>
                  <a:pt x="13983" y="7259"/>
                  <a:pt x="11126" y="11453"/>
                  <a:pt x="8329" y="15587"/>
                </a:cubicBezTo>
                <a:cubicBezTo>
                  <a:pt x="5837" y="19204"/>
                  <a:pt x="3344" y="22912"/>
                  <a:pt x="2159" y="27137"/>
                </a:cubicBezTo>
                <a:cubicBezTo>
                  <a:pt x="1" y="34828"/>
                  <a:pt x="2463" y="43034"/>
                  <a:pt x="5624" y="50329"/>
                </a:cubicBezTo>
                <a:cubicBezTo>
                  <a:pt x="7964" y="55800"/>
                  <a:pt x="11004" y="61363"/>
                  <a:pt x="16141" y="64463"/>
                </a:cubicBezTo>
                <a:cubicBezTo>
                  <a:pt x="19294" y="66335"/>
                  <a:pt x="22379" y="67036"/>
                  <a:pt x="25442" y="67036"/>
                </a:cubicBezTo>
                <a:cubicBezTo>
                  <a:pt x="30883" y="67036"/>
                  <a:pt x="36252" y="64824"/>
                  <a:pt x="41795" y="63035"/>
                </a:cubicBezTo>
                <a:cubicBezTo>
                  <a:pt x="44135" y="62275"/>
                  <a:pt x="46628" y="61484"/>
                  <a:pt x="48330" y="59661"/>
                </a:cubicBezTo>
                <a:cubicBezTo>
                  <a:pt x="49455" y="58414"/>
                  <a:pt x="50154" y="56804"/>
                  <a:pt x="51400" y="55679"/>
                </a:cubicBezTo>
                <a:cubicBezTo>
                  <a:pt x="52105" y="55009"/>
                  <a:pt x="53149" y="54563"/>
                  <a:pt x="54108" y="54563"/>
                </a:cubicBezTo>
                <a:cubicBezTo>
                  <a:pt x="54802" y="54563"/>
                  <a:pt x="55452" y="54796"/>
                  <a:pt x="55898" y="55345"/>
                </a:cubicBezTo>
                <a:cubicBezTo>
                  <a:pt x="56749" y="56408"/>
                  <a:pt x="56415" y="57989"/>
                  <a:pt x="56050" y="59296"/>
                </a:cubicBezTo>
                <a:cubicBezTo>
                  <a:pt x="55290" y="61880"/>
                  <a:pt x="53771" y="64706"/>
                  <a:pt x="57631" y="65284"/>
                </a:cubicBezTo>
                <a:cubicBezTo>
                  <a:pt x="57822" y="65312"/>
                  <a:pt x="58013" y="65326"/>
                  <a:pt x="58203" y="65326"/>
                </a:cubicBezTo>
                <a:cubicBezTo>
                  <a:pt x="60237" y="65326"/>
                  <a:pt x="62127" y="63769"/>
                  <a:pt x="63406" y="62518"/>
                </a:cubicBezTo>
                <a:cubicBezTo>
                  <a:pt x="65929" y="60086"/>
                  <a:pt x="67601" y="56955"/>
                  <a:pt x="69181" y="53855"/>
                </a:cubicBezTo>
                <a:cubicBezTo>
                  <a:pt x="71431" y="49448"/>
                  <a:pt x="73467" y="44888"/>
                  <a:pt x="74379" y="40025"/>
                </a:cubicBezTo>
                <a:cubicBezTo>
                  <a:pt x="75899" y="32031"/>
                  <a:pt x="74835" y="24979"/>
                  <a:pt x="69911" y="18323"/>
                </a:cubicBezTo>
                <a:cubicBezTo>
                  <a:pt x="66750" y="14067"/>
                  <a:pt x="62616" y="10572"/>
                  <a:pt x="58239" y="7563"/>
                </a:cubicBezTo>
                <a:cubicBezTo>
                  <a:pt x="55686" y="5830"/>
                  <a:pt x="52920" y="4189"/>
                  <a:pt x="49880" y="3702"/>
                </a:cubicBezTo>
                <a:cubicBezTo>
                  <a:pt x="49077" y="3580"/>
                  <a:pt x="48267" y="3540"/>
                  <a:pt x="47453" y="3540"/>
                </a:cubicBezTo>
                <a:cubicBezTo>
                  <a:pt x="45953" y="3540"/>
                  <a:pt x="44440" y="3675"/>
                  <a:pt x="42939" y="3675"/>
                </a:cubicBezTo>
                <a:cubicBezTo>
                  <a:pt x="42014" y="3675"/>
                  <a:pt x="41094" y="3624"/>
                  <a:pt x="40184" y="3459"/>
                </a:cubicBezTo>
                <a:cubicBezTo>
                  <a:pt x="37600" y="3003"/>
                  <a:pt x="35260" y="1605"/>
                  <a:pt x="32798" y="693"/>
                </a:cubicBezTo>
                <a:cubicBezTo>
                  <a:pt x="31453" y="214"/>
                  <a:pt x="30104" y="0"/>
                  <a:pt x="287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6"/>
          <p:cNvSpPr txBox="1">
            <a:spLocks noGrp="1"/>
          </p:cNvSpPr>
          <p:nvPr>
            <p:ph type="subTitle" idx="1"/>
          </p:nvPr>
        </p:nvSpPr>
        <p:spPr>
          <a:xfrm>
            <a:off x="597206" y="1905212"/>
            <a:ext cx="7489753" cy="2777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lnSpc>
                <a:spcPct val="150000"/>
              </a:lnSpc>
              <a:buNone/>
            </a:pPr>
            <a:r>
              <a:rPr lang="en-US" sz="1600" dirty="0" err="1">
                <a:latin typeface="iCiel Cadena" panose="02000503000000020004" pitchFamily="2" charset="0"/>
              </a:rPr>
              <a:t>Hệ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thống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tập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trung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vào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việc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sử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dụng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thiết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bị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đeo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để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cải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thiện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trải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nghiệm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văn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hóa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của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người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dùng</a:t>
            </a:r>
            <a:r>
              <a:rPr lang="en-US" sz="1600" dirty="0">
                <a:latin typeface="iCiel Cadena" panose="02000503000000020004" pitchFamily="2" charset="0"/>
              </a:rPr>
              <a:t>. </a:t>
            </a:r>
            <a:r>
              <a:rPr lang="en-US" sz="1600" dirty="0" err="1">
                <a:latin typeface="iCiel Cadena" panose="02000503000000020004" pitchFamily="2" charset="0"/>
              </a:rPr>
              <a:t>Trước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khi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sử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dụng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thiết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bị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đeo</a:t>
            </a:r>
            <a:r>
              <a:rPr lang="en-US" sz="1600" dirty="0">
                <a:latin typeface="iCiel Cadena" panose="02000503000000020004" pitchFamily="2" charset="0"/>
              </a:rPr>
              <a:t>, </a:t>
            </a:r>
            <a:r>
              <a:rPr lang="en-US" sz="1600" dirty="0" err="1">
                <a:latin typeface="iCiel Cadena" panose="02000503000000020004" pitchFamily="2" charset="0"/>
              </a:rPr>
              <a:t>người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dùng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có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thể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tải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xuống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ứng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dụng</a:t>
            </a:r>
            <a:r>
              <a:rPr lang="en-US" sz="1600" dirty="0">
                <a:latin typeface="iCiel Cadena" panose="02000503000000020004" pitchFamily="2" charset="0"/>
              </a:rPr>
              <a:t> di </a:t>
            </a:r>
            <a:r>
              <a:rPr lang="en-US" sz="1600" dirty="0" err="1">
                <a:latin typeface="iCiel Cadena" panose="02000503000000020004" pitchFamily="2" charset="0"/>
              </a:rPr>
              <a:t>động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và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tạo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hồ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sơ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cá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nhân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thông</a:t>
            </a:r>
            <a:r>
              <a:rPr lang="en-US" sz="1600" dirty="0">
                <a:latin typeface="iCiel Cadena" panose="02000503000000020004" pitchFamily="2" charset="0"/>
              </a:rPr>
              <a:t> qua </a:t>
            </a:r>
            <a:r>
              <a:rPr lang="en-US" sz="1600" dirty="0" err="1">
                <a:latin typeface="iCiel Cadena" panose="02000503000000020004" pitchFamily="2" charset="0"/>
              </a:rPr>
              <a:t>câu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hỏi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đơn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giản</a:t>
            </a:r>
            <a:r>
              <a:rPr lang="en-US" sz="1600" dirty="0">
                <a:latin typeface="iCiel Cadena" panose="02000503000000020004" pitchFamily="2" charset="0"/>
              </a:rPr>
              <a:t>. Sau </a:t>
            </a:r>
            <a:r>
              <a:rPr lang="en-US" sz="1600" dirty="0" err="1">
                <a:latin typeface="iCiel Cadena" panose="02000503000000020004" pitchFamily="2" charset="0"/>
              </a:rPr>
              <a:t>đó</a:t>
            </a:r>
            <a:r>
              <a:rPr lang="en-US" sz="1600" dirty="0">
                <a:latin typeface="iCiel Cadena" panose="02000503000000020004" pitchFamily="2" charset="0"/>
              </a:rPr>
              <a:t>, </a:t>
            </a:r>
            <a:r>
              <a:rPr lang="en-US" sz="1600" dirty="0" err="1">
                <a:latin typeface="iCiel Cadena" panose="02000503000000020004" pitchFamily="2" charset="0"/>
              </a:rPr>
              <a:t>họ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có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thể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liên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kết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thiết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bị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đeo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với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hồ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sơ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của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họ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thông</a:t>
            </a:r>
            <a:r>
              <a:rPr lang="en-US" sz="1600" dirty="0">
                <a:latin typeface="iCiel Cadena" panose="02000503000000020004" pitchFamily="2" charset="0"/>
              </a:rPr>
              <a:t> qua </a:t>
            </a:r>
            <a:r>
              <a:rPr lang="en-US" sz="1600" dirty="0" err="1">
                <a:latin typeface="iCiel Cadena" panose="02000503000000020004" pitchFamily="2" charset="0"/>
              </a:rPr>
              <a:t>mã</a:t>
            </a:r>
            <a:r>
              <a:rPr lang="en-US" sz="1600" dirty="0">
                <a:latin typeface="iCiel Cadena" panose="02000503000000020004" pitchFamily="2" charset="0"/>
              </a:rPr>
              <a:t> QR </a:t>
            </a:r>
            <a:r>
              <a:rPr lang="en-US" sz="1600" dirty="0" err="1">
                <a:latin typeface="iCiel Cadena" panose="02000503000000020004" pitchFamily="2" charset="0"/>
              </a:rPr>
              <a:t>hoặc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quy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trình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tương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tự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nếu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họ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không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có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điện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thoại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thông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minh</a:t>
            </a:r>
            <a:r>
              <a:rPr lang="en-US" sz="1600" dirty="0">
                <a:latin typeface="iCiel Cadena" panose="02000503000000020004" pitchFamily="2" charset="0"/>
              </a:rPr>
              <a:t>.</a:t>
            </a:r>
          </a:p>
        </p:txBody>
      </p:sp>
      <p:grpSp>
        <p:nvGrpSpPr>
          <p:cNvPr id="579" name="Google Shape;579;p16"/>
          <p:cNvGrpSpPr/>
          <p:nvPr/>
        </p:nvGrpSpPr>
        <p:grpSpPr>
          <a:xfrm>
            <a:off x="7515086" y="3584136"/>
            <a:ext cx="1201954" cy="1090420"/>
            <a:chOff x="2980575" y="1004850"/>
            <a:chExt cx="1041825" cy="945150"/>
          </a:xfrm>
        </p:grpSpPr>
        <p:sp>
          <p:nvSpPr>
            <p:cNvPr id="580" name="Google Shape;580;p16"/>
            <p:cNvSpPr/>
            <p:nvPr/>
          </p:nvSpPr>
          <p:spPr>
            <a:xfrm>
              <a:off x="3422075" y="1399725"/>
              <a:ext cx="600325" cy="550275"/>
            </a:xfrm>
            <a:custGeom>
              <a:avLst/>
              <a:gdLst/>
              <a:ahLst/>
              <a:cxnLst/>
              <a:rect l="l" t="t" r="r" b="b"/>
              <a:pathLst>
                <a:path w="24013" h="22011" extrusionOk="0">
                  <a:moveTo>
                    <a:pt x="16570" y="0"/>
                  </a:moveTo>
                  <a:cubicBezTo>
                    <a:pt x="14876" y="0"/>
                    <a:pt x="13188" y="639"/>
                    <a:pt x="11794" y="1927"/>
                  </a:cubicBezTo>
                  <a:cubicBezTo>
                    <a:pt x="8754" y="4784"/>
                    <a:pt x="5654" y="7611"/>
                    <a:pt x="2614" y="10437"/>
                  </a:cubicBezTo>
                  <a:cubicBezTo>
                    <a:pt x="0" y="12869"/>
                    <a:pt x="0" y="17611"/>
                    <a:pt x="2614" y="20073"/>
                  </a:cubicBezTo>
                  <a:cubicBezTo>
                    <a:pt x="4027" y="21365"/>
                    <a:pt x="5730" y="22011"/>
                    <a:pt x="7432" y="22011"/>
                  </a:cubicBezTo>
                  <a:cubicBezTo>
                    <a:pt x="9134" y="22011"/>
                    <a:pt x="10836" y="21365"/>
                    <a:pt x="12249" y="20073"/>
                  </a:cubicBezTo>
                  <a:cubicBezTo>
                    <a:pt x="15289" y="17216"/>
                    <a:pt x="18359" y="14389"/>
                    <a:pt x="21399" y="11532"/>
                  </a:cubicBezTo>
                  <a:cubicBezTo>
                    <a:pt x="24013" y="9100"/>
                    <a:pt x="24013" y="4358"/>
                    <a:pt x="21399" y="1927"/>
                  </a:cubicBezTo>
                  <a:cubicBezTo>
                    <a:pt x="19981" y="646"/>
                    <a:pt x="18273" y="0"/>
                    <a:pt x="16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111275" y="1064600"/>
              <a:ext cx="841975" cy="741975"/>
            </a:xfrm>
            <a:custGeom>
              <a:avLst/>
              <a:gdLst/>
              <a:ahLst/>
              <a:cxnLst/>
              <a:rect l="l" t="t" r="r" b="b"/>
              <a:pathLst>
                <a:path w="33679" h="29679" extrusionOk="0">
                  <a:moveTo>
                    <a:pt x="26227" y="1"/>
                  </a:moveTo>
                  <a:cubicBezTo>
                    <a:pt x="24529" y="1"/>
                    <a:pt x="22825" y="655"/>
                    <a:pt x="21368" y="1927"/>
                  </a:cubicBezTo>
                  <a:cubicBezTo>
                    <a:pt x="15137" y="7338"/>
                    <a:pt x="8936" y="12748"/>
                    <a:pt x="2705" y="18158"/>
                  </a:cubicBezTo>
                  <a:cubicBezTo>
                    <a:pt x="0" y="20469"/>
                    <a:pt x="122" y="25362"/>
                    <a:pt x="2705" y="27764"/>
                  </a:cubicBezTo>
                  <a:cubicBezTo>
                    <a:pt x="4132" y="29055"/>
                    <a:pt x="5789" y="29679"/>
                    <a:pt x="7448" y="29679"/>
                  </a:cubicBezTo>
                  <a:cubicBezTo>
                    <a:pt x="9147" y="29679"/>
                    <a:pt x="10849" y="29025"/>
                    <a:pt x="12310" y="27764"/>
                  </a:cubicBezTo>
                  <a:cubicBezTo>
                    <a:pt x="18542" y="22383"/>
                    <a:pt x="24742" y="16943"/>
                    <a:pt x="30973" y="11532"/>
                  </a:cubicBezTo>
                  <a:cubicBezTo>
                    <a:pt x="33679" y="9222"/>
                    <a:pt x="33557" y="4329"/>
                    <a:pt x="30973" y="1927"/>
                  </a:cubicBezTo>
                  <a:cubicBezTo>
                    <a:pt x="29557" y="632"/>
                    <a:pt x="27895" y="1"/>
                    <a:pt x="26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980575" y="1004850"/>
              <a:ext cx="636050" cy="551275"/>
            </a:xfrm>
            <a:custGeom>
              <a:avLst/>
              <a:gdLst/>
              <a:ahLst/>
              <a:cxnLst/>
              <a:rect l="l" t="t" r="r" b="b"/>
              <a:pathLst>
                <a:path w="25442" h="22051" extrusionOk="0">
                  <a:moveTo>
                    <a:pt x="18045" y="0"/>
                  </a:moveTo>
                  <a:cubicBezTo>
                    <a:pt x="16341" y="0"/>
                    <a:pt x="14625" y="671"/>
                    <a:pt x="13101" y="1916"/>
                  </a:cubicBezTo>
                  <a:cubicBezTo>
                    <a:pt x="9636" y="4773"/>
                    <a:pt x="6201" y="7661"/>
                    <a:pt x="2736" y="10518"/>
                  </a:cubicBezTo>
                  <a:cubicBezTo>
                    <a:pt x="0" y="12798"/>
                    <a:pt x="182" y="17813"/>
                    <a:pt x="2736" y="20123"/>
                  </a:cubicBezTo>
                  <a:cubicBezTo>
                    <a:pt x="4171" y="21440"/>
                    <a:pt x="5793" y="22051"/>
                    <a:pt x="7417" y="22051"/>
                  </a:cubicBezTo>
                  <a:cubicBezTo>
                    <a:pt x="9129" y="22051"/>
                    <a:pt x="10843" y="21371"/>
                    <a:pt x="12341" y="20123"/>
                  </a:cubicBezTo>
                  <a:cubicBezTo>
                    <a:pt x="15806" y="17266"/>
                    <a:pt x="19271" y="14378"/>
                    <a:pt x="22706" y="11551"/>
                  </a:cubicBezTo>
                  <a:cubicBezTo>
                    <a:pt x="25441" y="9241"/>
                    <a:pt x="25259" y="4226"/>
                    <a:pt x="22706" y="1916"/>
                  </a:cubicBezTo>
                  <a:cubicBezTo>
                    <a:pt x="21281" y="610"/>
                    <a:pt x="19669" y="0"/>
                    <a:pt x="18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16"/>
          <p:cNvGrpSpPr/>
          <p:nvPr/>
        </p:nvGrpSpPr>
        <p:grpSpPr>
          <a:xfrm>
            <a:off x="8057597" y="3167269"/>
            <a:ext cx="397646" cy="458063"/>
            <a:chOff x="3150425" y="3024575"/>
            <a:chExt cx="130350" cy="150150"/>
          </a:xfrm>
        </p:grpSpPr>
        <p:sp>
          <p:nvSpPr>
            <p:cNvPr id="584" name="Google Shape;584;p16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6"/>
          <p:cNvGrpSpPr/>
          <p:nvPr/>
        </p:nvGrpSpPr>
        <p:grpSpPr>
          <a:xfrm rot="-3600190" flipH="1">
            <a:off x="342635" y="722606"/>
            <a:ext cx="1451061" cy="1055268"/>
            <a:chOff x="1106103" y="1289809"/>
            <a:chExt cx="2099742" cy="1527014"/>
          </a:xfrm>
        </p:grpSpPr>
        <p:sp>
          <p:nvSpPr>
            <p:cNvPr id="593" name="Google Shape;593;p16"/>
            <p:cNvSpPr/>
            <p:nvPr/>
          </p:nvSpPr>
          <p:spPr>
            <a:xfrm rot="-1494576">
              <a:off x="1110773" y="1680285"/>
              <a:ext cx="1954407" cy="453838"/>
            </a:xfrm>
            <a:custGeom>
              <a:avLst/>
              <a:gdLst/>
              <a:ahLst/>
              <a:cxnLst/>
              <a:rect l="l" t="t" r="r" b="b"/>
              <a:pathLst>
                <a:path w="78174" h="18153" extrusionOk="0">
                  <a:moveTo>
                    <a:pt x="67973" y="0"/>
                  </a:moveTo>
                  <a:cubicBezTo>
                    <a:pt x="67765" y="0"/>
                    <a:pt x="67558" y="19"/>
                    <a:pt x="67357" y="59"/>
                  </a:cubicBezTo>
                  <a:cubicBezTo>
                    <a:pt x="67175" y="90"/>
                    <a:pt x="66993" y="120"/>
                    <a:pt x="66780" y="211"/>
                  </a:cubicBezTo>
                  <a:cubicBezTo>
                    <a:pt x="66598" y="272"/>
                    <a:pt x="66415" y="363"/>
                    <a:pt x="66263" y="424"/>
                  </a:cubicBezTo>
                  <a:cubicBezTo>
                    <a:pt x="66111" y="515"/>
                    <a:pt x="65959" y="637"/>
                    <a:pt x="65807" y="698"/>
                  </a:cubicBezTo>
                  <a:cubicBezTo>
                    <a:pt x="65655" y="789"/>
                    <a:pt x="65564" y="850"/>
                    <a:pt x="65503" y="941"/>
                  </a:cubicBezTo>
                  <a:cubicBezTo>
                    <a:pt x="63953" y="2066"/>
                    <a:pt x="62828" y="3312"/>
                    <a:pt x="61765" y="4436"/>
                  </a:cubicBezTo>
                  <a:lnTo>
                    <a:pt x="61005" y="5196"/>
                  </a:lnTo>
                  <a:lnTo>
                    <a:pt x="60184" y="5987"/>
                  </a:lnTo>
                  <a:lnTo>
                    <a:pt x="58421" y="7567"/>
                  </a:lnTo>
                  <a:cubicBezTo>
                    <a:pt x="57266" y="8631"/>
                    <a:pt x="56111" y="9695"/>
                    <a:pt x="54926" y="10819"/>
                  </a:cubicBezTo>
                  <a:cubicBezTo>
                    <a:pt x="54409" y="11306"/>
                    <a:pt x="53862" y="11731"/>
                    <a:pt x="53497" y="11914"/>
                  </a:cubicBezTo>
                  <a:cubicBezTo>
                    <a:pt x="53315" y="11975"/>
                    <a:pt x="53193" y="12035"/>
                    <a:pt x="53102" y="12035"/>
                  </a:cubicBezTo>
                  <a:cubicBezTo>
                    <a:pt x="53041" y="12035"/>
                    <a:pt x="52950" y="12035"/>
                    <a:pt x="52859" y="11975"/>
                  </a:cubicBezTo>
                  <a:cubicBezTo>
                    <a:pt x="52616" y="11914"/>
                    <a:pt x="52190" y="11519"/>
                    <a:pt x="51825" y="10971"/>
                  </a:cubicBezTo>
                  <a:cubicBezTo>
                    <a:pt x="51400" y="10394"/>
                    <a:pt x="50974" y="9756"/>
                    <a:pt x="50609" y="9057"/>
                  </a:cubicBezTo>
                  <a:cubicBezTo>
                    <a:pt x="50305" y="8601"/>
                    <a:pt x="49819" y="7841"/>
                    <a:pt x="49120" y="6746"/>
                  </a:cubicBezTo>
                  <a:cubicBezTo>
                    <a:pt x="48786" y="6199"/>
                    <a:pt x="48360" y="5591"/>
                    <a:pt x="47904" y="4923"/>
                  </a:cubicBezTo>
                  <a:cubicBezTo>
                    <a:pt x="47783" y="4771"/>
                    <a:pt x="47631" y="4588"/>
                    <a:pt x="47539" y="4376"/>
                  </a:cubicBezTo>
                  <a:cubicBezTo>
                    <a:pt x="47418" y="4224"/>
                    <a:pt x="47296" y="4072"/>
                    <a:pt x="47144" y="3980"/>
                  </a:cubicBezTo>
                  <a:cubicBezTo>
                    <a:pt x="46992" y="3859"/>
                    <a:pt x="46871" y="3707"/>
                    <a:pt x="46719" y="3555"/>
                  </a:cubicBezTo>
                  <a:cubicBezTo>
                    <a:pt x="46145" y="3096"/>
                    <a:pt x="45408" y="2853"/>
                    <a:pt x="44637" y="2853"/>
                  </a:cubicBezTo>
                  <a:cubicBezTo>
                    <a:pt x="44591" y="2853"/>
                    <a:pt x="44546" y="2854"/>
                    <a:pt x="44500" y="2856"/>
                  </a:cubicBezTo>
                  <a:cubicBezTo>
                    <a:pt x="44074" y="2917"/>
                    <a:pt x="43649" y="2977"/>
                    <a:pt x="43284" y="3129"/>
                  </a:cubicBezTo>
                  <a:cubicBezTo>
                    <a:pt x="43071" y="3160"/>
                    <a:pt x="42980" y="3251"/>
                    <a:pt x="42828" y="3312"/>
                  </a:cubicBezTo>
                  <a:cubicBezTo>
                    <a:pt x="42676" y="3403"/>
                    <a:pt x="42524" y="3433"/>
                    <a:pt x="42403" y="3525"/>
                  </a:cubicBezTo>
                  <a:cubicBezTo>
                    <a:pt x="41855" y="3828"/>
                    <a:pt x="41399" y="4132"/>
                    <a:pt x="40944" y="4467"/>
                  </a:cubicBezTo>
                  <a:cubicBezTo>
                    <a:pt x="40092" y="5135"/>
                    <a:pt x="39272" y="5895"/>
                    <a:pt x="38573" y="6716"/>
                  </a:cubicBezTo>
                  <a:cubicBezTo>
                    <a:pt x="37053" y="8297"/>
                    <a:pt x="35624" y="10060"/>
                    <a:pt x="34257" y="11823"/>
                  </a:cubicBezTo>
                  <a:cubicBezTo>
                    <a:pt x="33922" y="12248"/>
                    <a:pt x="33588" y="12704"/>
                    <a:pt x="33284" y="13099"/>
                  </a:cubicBezTo>
                  <a:cubicBezTo>
                    <a:pt x="32980" y="13464"/>
                    <a:pt x="32585" y="13798"/>
                    <a:pt x="32281" y="14072"/>
                  </a:cubicBezTo>
                  <a:cubicBezTo>
                    <a:pt x="31977" y="14345"/>
                    <a:pt x="31673" y="14497"/>
                    <a:pt x="31521" y="14528"/>
                  </a:cubicBezTo>
                  <a:cubicBezTo>
                    <a:pt x="31458" y="14540"/>
                    <a:pt x="31416" y="14548"/>
                    <a:pt x="31377" y="14548"/>
                  </a:cubicBezTo>
                  <a:cubicBezTo>
                    <a:pt x="31323" y="14548"/>
                    <a:pt x="31276" y="14533"/>
                    <a:pt x="31187" y="14497"/>
                  </a:cubicBezTo>
                  <a:cubicBezTo>
                    <a:pt x="30883" y="14376"/>
                    <a:pt x="30214" y="13464"/>
                    <a:pt x="29758" y="12674"/>
                  </a:cubicBezTo>
                  <a:cubicBezTo>
                    <a:pt x="29211" y="11792"/>
                    <a:pt x="28724" y="10880"/>
                    <a:pt x="28177" y="9999"/>
                  </a:cubicBezTo>
                  <a:cubicBezTo>
                    <a:pt x="27661" y="9148"/>
                    <a:pt x="27083" y="8297"/>
                    <a:pt x="26445" y="7537"/>
                  </a:cubicBezTo>
                  <a:cubicBezTo>
                    <a:pt x="26141" y="7172"/>
                    <a:pt x="25807" y="6777"/>
                    <a:pt x="25411" y="6443"/>
                  </a:cubicBezTo>
                  <a:cubicBezTo>
                    <a:pt x="25290" y="6351"/>
                    <a:pt x="25229" y="6260"/>
                    <a:pt x="25107" y="6169"/>
                  </a:cubicBezTo>
                  <a:cubicBezTo>
                    <a:pt x="24986" y="6108"/>
                    <a:pt x="24895" y="5987"/>
                    <a:pt x="24773" y="5895"/>
                  </a:cubicBezTo>
                  <a:cubicBezTo>
                    <a:pt x="24469" y="5683"/>
                    <a:pt x="24165" y="5500"/>
                    <a:pt x="23831" y="5379"/>
                  </a:cubicBezTo>
                  <a:cubicBezTo>
                    <a:pt x="23361" y="5186"/>
                    <a:pt x="22876" y="5069"/>
                    <a:pt x="22419" y="5069"/>
                  </a:cubicBezTo>
                  <a:cubicBezTo>
                    <a:pt x="22225" y="5069"/>
                    <a:pt x="22036" y="5090"/>
                    <a:pt x="21855" y="5135"/>
                  </a:cubicBezTo>
                  <a:cubicBezTo>
                    <a:pt x="21703" y="5196"/>
                    <a:pt x="21551" y="5227"/>
                    <a:pt x="21399" y="5287"/>
                  </a:cubicBezTo>
                  <a:cubicBezTo>
                    <a:pt x="21247" y="5379"/>
                    <a:pt x="21126" y="5409"/>
                    <a:pt x="20974" y="5500"/>
                  </a:cubicBezTo>
                  <a:cubicBezTo>
                    <a:pt x="20700" y="5652"/>
                    <a:pt x="20487" y="5835"/>
                    <a:pt x="20244" y="6017"/>
                  </a:cubicBezTo>
                  <a:cubicBezTo>
                    <a:pt x="19758" y="6503"/>
                    <a:pt x="19302" y="6929"/>
                    <a:pt x="18907" y="7263"/>
                  </a:cubicBezTo>
                  <a:lnTo>
                    <a:pt x="18420" y="7780"/>
                  </a:lnTo>
                  <a:cubicBezTo>
                    <a:pt x="16931" y="9209"/>
                    <a:pt x="15350" y="10759"/>
                    <a:pt x="13709" y="12035"/>
                  </a:cubicBezTo>
                  <a:cubicBezTo>
                    <a:pt x="12888" y="12643"/>
                    <a:pt x="12068" y="13190"/>
                    <a:pt x="11247" y="13616"/>
                  </a:cubicBezTo>
                  <a:cubicBezTo>
                    <a:pt x="10457" y="14072"/>
                    <a:pt x="9575" y="14467"/>
                    <a:pt x="8967" y="14649"/>
                  </a:cubicBezTo>
                  <a:cubicBezTo>
                    <a:pt x="8694" y="14771"/>
                    <a:pt x="8420" y="14801"/>
                    <a:pt x="8177" y="14801"/>
                  </a:cubicBezTo>
                  <a:cubicBezTo>
                    <a:pt x="8097" y="14810"/>
                    <a:pt x="8014" y="14814"/>
                    <a:pt x="7930" y="14814"/>
                  </a:cubicBezTo>
                  <a:cubicBezTo>
                    <a:pt x="7725" y="14814"/>
                    <a:pt x="7510" y="14792"/>
                    <a:pt x="7296" y="14771"/>
                  </a:cubicBezTo>
                  <a:cubicBezTo>
                    <a:pt x="6688" y="14649"/>
                    <a:pt x="6080" y="14376"/>
                    <a:pt x="5502" y="14011"/>
                  </a:cubicBezTo>
                  <a:lnTo>
                    <a:pt x="5502" y="14011"/>
                  </a:lnTo>
                  <a:cubicBezTo>
                    <a:pt x="5958" y="14467"/>
                    <a:pt x="6414" y="14801"/>
                    <a:pt x="6870" y="15014"/>
                  </a:cubicBezTo>
                  <a:cubicBezTo>
                    <a:pt x="6232" y="14801"/>
                    <a:pt x="5624" y="14376"/>
                    <a:pt x="5168" y="14011"/>
                  </a:cubicBezTo>
                  <a:cubicBezTo>
                    <a:pt x="4712" y="13616"/>
                    <a:pt x="4378" y="13251"/>
                    <a:pt x="4165" y="13008"/>
                  </a:cubicBezTo>
                  <a:cubicBezTo>
                    <a:pt x="3678" y="12400"/>
                    <a:pt x="3405" y="11944"/>
                    <a:pt x="3222" y="11762"/>
                  </a:cubicBezTo>
                  <a:cubicBezTo>
                    <a:pt x="3133" y="11619"/>
                    <a:pt x="3076" y="11560"/>
                    <a:pt x="3043" y="11560"/>
                  </a:cubicBezTo>
                  <a:cubicBezTo>
                    <a:pt x="3020" y="11560"/>
                    <a:pt x="3010" y="11590"/>
                    <a:pt x="3010" y="11640"/>
                  </a:cubicBezTo>
                  <a:cubicBezTo>
                    <a:pt x="3010" y="11914"/>
                    <a:pt x="3222" y="12674"/>
                    <a:pt x="3496" y="13282"/>
                  </a:cubicBezTo>
                  <a:cubicBezTo>
                    <a:pt x="3709" y="13707"/>
                    <a:pt x="3587" y="13707"/>
                    <a:pt x="3526" y="13737"/>
                  </a:cubicBezTo>
                  <a:cubicBezTo>
                    <a:pt x="3466" y="13768"/>
                    <a:pt x="3405" y="13889"/>
                    <a:pt x="3861" y="14497"/>
                  </a:cubicBezTo>
                  <a:cubicBezTo>
                    <a:pt x="3496" y="14072"/>
                    <a:pt x="3222" y="13737"/>
                    <a:pt x="3010" y="13403"/>
                  </a:cubicBezTo>
                  <a:cubicBezTo>
                    <a:pt x="2767" y="13038"/>
                    <a:pt x="2554" y="12674"/>
                    <a:pt x="2311" y="12187"/>
                  </a:cubicBezTo>
                  <a:cubicBezTo>
                    <a:pt x="2308" y="12185"/>
                    <a:pt x="2307" y="12184"/>
                    <a:pt x="2306" y="12184"/>
                  </a:cubicBezTo>
                  <a:lnTo>
                    <a:pt x="2306" y="12184"/>
                  </a:lnTo>
                  <a:cubicBezTo>
                    <a:pt x="2276" y="12184"/>
                    <a:pt x="2631" y="12970"/>
                    <a:pt x="3071" y="13585"/>
                  </a:cubicBezTo>
                  <a:cubicBezTo>
                    <a:pt x="3461" y="14132"/>
                    <a:pt x="3917" y="14566"/>
                    <a:pt x="3813" y="14566"/>
                  </a:cubicBezTo>
                  <a:cubicBezTo>
                    <a:pt x="3795" y="14566"/>
                    <a:pt x="3762" y="14554"/>
                    <a:pt x="3709" y="14528"/>
                  </a:cubicBezTo>
                  <a:cubicBezTo>
                    <a:pt x="3010" y="13707"/>
                    <a:pt x="2311" y="12643"/>
                    <a:pt x="1855" y="11610"/>
                  </a:cubicBezTo>
                  <a:lnTo>
                    <a:pt x="1855" y="11610"/>
                  </a:lnTo>
                  <a:cubicBezTo>
                    <a:pt x="1855" y="11823"/>
                    <a:pt x="2250" y="12734"/>
                    <a:pt x="2736" y="13555"/>
                  </a:cubicBezTo>
                  <a:cubicBezTo>
                    <a:pt x="3222" y="14345"/>
                    <a:pt x="3861" y="14953"/>
                    <a:pt x="3770" y="14953"/>
                  </a:cubicBezTo>
                  <a:cubicBezTo>
                    <a:pt x="3526" y="14771"/>
                    <a:pt x="2949" y="14072"/>
                    <a:pt x="2615" y="13403"/>
                  </a:cubicBezTo>
                  <a:cubicBezTo>
                    <a:pt x="2250" y="12704"/>
                    <a:pt x="1976" y="12066"/>
                    <a:pt x="1824" y="12035"/>
                  </a:cubicBezTo>
                  <a:cubicBezTo>
                    <a:pt x="1822" y="12034"/>
                    <a:pt x="1820" y="12033"/>
                    <a:pt x="1818" y="12033"/>
                  </a:cubicBezTo>
                  <a:lnTo>
                    <a:pt x="1818" y="12033"/>
                  </a:lnTo>
                  <a:cubicBezTo>
                    <a:pt x="1763" y="12033"/>
                    <a:pt x="2231" y="12995"/>
                    <a:pt x="2556" y="13510"/>
                  </a:cubicBezTo>
                  <a:lnTo>
                    <a:pt x="2556" y="13510"/>
                  </a:lnTo>
                  <a:cubicBezTo>
                    <a:pt x="2082" y="12767"/>
                    <a:pt x="1697" y="12054"/>
                    <a:pt x="1429" y="11488"/>
                  </a:cubicBezTo>
                  <a:cubicBezTo>
                    <a:pt x="1186" y="10911"/>
                    <a:pt x="973" y="10455"/>
                    <a:pt x="882" y="10242"/>
                  </a:cubicBezTo>
                  <a:cubicBezTo>
                    <a:pt x="817" y="10113"/>
                    <a:pt x="761" y="10044"/>
                    <a:pt x="732" y="10044"/>
                  </a:cubicBezTo>
                  <a:cubicBezTo>
                    <a:pt x="706" y="10044"/>
                    <a:pt x="702" y="10098"/>
                    <a:pt x="730" y="10212"/>
                  </a:cubicBezTo>
                  <a:cubicBezTo>
                    <a:pt x="760" y="10424"/>
                    <a:pt x="821" y="10880"/>
                    <a:pt x="1095" y="11671"/>
                  </a:cubicBezTo>
                  <a:cubicBezTo>
                    <a:pt x="639" y="10607"/>
                    <a:pt x="305" y="9057"/>
                    <a:pt x="1" y="7962"/>
                  </a:cubicBezTo>
                  <a:lnTo>
                    <a:pt x="1" y="7962"/>
                  </a:lnTo>
                  <a:cubicBezTo>
                    <a:pt x="141" y="8496"/>
                    <a:pt x="334" y="9343"/>
                    <a:pt x="482" y="9876"/>
                  </a:cubicBezTo>
                  <a:lnTo>
                    <a:pt x="482" y="9876"/>
                  </a:lnTo>
                  <a:cubicBezTo>
                    <a:pt x="312" y="9278"/>
                    <a:pt x="143" y="8683"/>
                    <a:pt x="1" y="8114"/>
                  </a:cubicBezTo>
                  <a:lnTo>
                    <a:pt x="1" y="8449"/>
                  </a:lnTo>
                  <a:cubicBezTo>
                    <a:pt x="50" y="8647"/>
                    <a:pt x="95" y="8841"/>
                    <a:pt x="140" y="9037"/>
                  </a:cubicBezTo>
                  <a:lnTo>
                    <a:pt x="140" y="9037"/>
                  </a:lnTo>
                  <a:cubicBezTo>
                    <a:pt x="105" y="8904"/>
                    <a:pt x="68" y="8769"/>
                    <a:pt x="31" y="8631"/>
                  </a:cubicBezTo>
                  <a:lnTo>
                    <a:pt x="31" y="8631"/>
                  </a:lnTo>
                  <a:cubicBezTo>
                    <a:pt x="61" y="8996"/>
                    <a:pt x="122" y="9360"/>
                    <a:pt x="153" y="9786"/>
                  </a:cubicBezTo>
                  <a:cubicBezTo>
                    <a:pt x="305" y="10576"/>
                    <a:pt x="487" y="11367"/>
                    <a:pt x="730" y="12066"/>
                  </a:cubicBezTo>
                  <a:cubicBezTo>
                    <a:pt x="943" y="12795"/>
                    <a:pt x="1216" y="13403"/>
                    <a:pt x="1490" y="13798"/>
                  </a:cubicBezTo>
                  <a:cubicBezTo>
                    <a:pt x="2463" y="15531"/>
                    <a:pt x="4074" y="17081"/>
                    <a:pt x="6201" y="17810"/>
                  </a:cubicBezTo>
                  <a:cubicBezTo>
                    <a:pt x="6718" y="17993"/>
                    <a:pt x="7296" y="18114"/>
                    <a:pt x="7903" y="18145"/>
                  </a:cubicBezTo>
                  <a:cubicBezTo>
                    <a:pt x="8003" y="18150"/>
                    <a:pt x="8103" y="18153"/>
                    <a:pt x="8205" y="18153"/>
                  </a:cubicBezTo>
                  <a:cubicBezTo>
                    <a:pt x="8696" y="18153"/>
                    <a:pt x="9208" y="18094"/>
                    <a:pt x="9636" y="17993"/>
                  </a:cubicBezTo>
                  <a:cubicBezTo>
                    <a:pt x="10183" y="17871"/>
                    <a:pt x="10669" y="17689"/>
                    <a:pt x="11125" y="17537"/>
                  </a:cubicBezTo>
                  <a:cubicBezTo>
                    <a:pt x="11551" y="17385"/>
                    <a:pt x="12007" y="17203"/>
                    <a:pt x="12432" y="16990"/>
                  </a:cubicBezTo>
                  <a:cubicBezTo>
                    <a:pt x="13253" y="16625"/>
                    <a:pt x="14043" y="16169"/>
                    <a:pt x="14864" y="15683"/>
                  </a:cubicBezTo>
                  <a:cubicBezTo>
                    <a:pt x="15624" y="15166"/>
                    <a:pt x="16323" y="14649"/>
                    <a:pt x="17053" y="14072"/>
                  </a:cubicBezTo>
                  <a:cubicBezTo>
                    <a:pt x="18512" y="12826"/>
                    <a:pt x="19758" y="11610"/>
                    <a:pt x="20943" y="10424"/>
                  </a:cubicBezTo>
                  <a:cubicBezTo>
                    <a:pt x="20929" y="10404"/>
                    <a:pt x="20903" y="10399"/>
                    <a:pt x="20875" y="10399"/>
                  </a:cubicBezTo>
                  <a:cubicBezTo>
                    <a:pt x="20848" y="10399"/>
                    <a:pt x="20821" y="10403"/>
                    <a:pt x="20800" y="10403"/>
                  </a:cubicBezTo>
                  <a:cubicBezTo>
                    <a:pt x="20744" y="10403"/>
                    <a:pt x="20738" y="10373"/>
                    <a:pt x="20943" y="10151"/>
                  </a:cubicBezTo>
                  <a:lnTo>
                    <a:pt x="21794" y="9269"/>
                  </a:lnTo>
                  <a:cubicBezTo>
                    <a:pt x="21946" y="9117"/>
                    <a:pt x="22098" y="9026"/>
                    <a:pt x="22250" y="8905"/>
                  </a:cubicBezTo>
                  <a:lnTo>
                    <a:pt x="22493" y="8722"/>
                  </a:lnTo>
                  <a:lnTo>
                    <a:pt x="22524" y="8661"/>
                  </a:lnTo>
                  <a:cubicBezTo>
                    <a:pt x="22615" y="8661"/>
                    <a:pt x="22645" y="8722"/>
                    <a:pt x="22676" y="8722"/>
                  </a:cubicBezTo>
                  <a:cubicBezTo>
                    <a:pt x="22706" y="8661"/>
                    <a:pt x="22706" y="8631"/>
                    <a:pt x="22767" y="8601"/>
                  </a:cubicBezTo>
                  <a:cubicBezTo>
                    <a:pt x="23071" y="8813"/>
                    <a:pt x="23436" y="9269"/>
                    <a:pt x="23770" y="9786"/>
                  </a:cubicBezTo>
                  <a:cubicBezTo>
                    <a:pt x="24135" y="10272"/>
                    <a:pt x="24499" y="10850"/>
                    <a:pt x="24834" y="11397"/>
                  </a:cubicBezTo>
                  <a:cubicBezTo>
                    <a:pt x="25199" y="11944"/>
                    <a:pt x="25533" y="12491"/>
                    <a:pt x="25837" y="13008"/>
                  </a:cubicBezTo>
                  <a:cubicBezTo>
                    <a:pt x="26171" y="13585"/>
                    <a:pt x="26475" y="14102"/>
                    <a:pt x="26870" y="14710"/>
                  </a:cubicBezTo>
                  <a:cubicBezTo>
                    <a:pt x="26962" y="14862"/>
                    <a:pt x="27053" y="15014"/>
                    <a:pt x="27174" y="15227"/>
                  </a:cubicBezTo>
                  <a:lnTo>
                    <a:pt x="27478" y="15683"/>
                  </a:lnTo>
                  <a:cubicBezTo>
                    <a:pt x="27691" y="15987"/>
                    <a:pt x="27965" y="16321"/>
                    <a:pt x="28269" y="16625"/>
                  </a:cubicBezTo>
                  <a:cubicBezTo>
                    <a:pt x="28603" y="16959"/>
                    <a:pt x="28998" y="17294"/>
                    <a:pt x="29515" y="17567"/>
                  </a:cubicBezTo>
                  <a:cubicBezTo>
                    <a:pt x="30062" y="17841"/>
                    <a:pt x="30670" y="17993"/>
                    <a:pt x="31278" y="17993"/>
                  </a:cubicBezTo>
                  <a:cubicBezTo>
                    <a:pt x="31156" y="17962"/>
                    <a:pt x="31065" y="17902"/>
                    <a:pt x="31582" y="17871"/>
                  </a:cubicBezTo>
                  <a:cubicBezTo>
                    <a:pt x="32068" y="17841"/>
                    <a:pt x="32554" y="17719"/>
                    <a:pt x="33010" y="17476"/>
                  </a:cubicBezTo>
                  <a:cubicBezTo>
                    <a:pt x="33466" y="17294"/>
                    <a:pt x="33892" y="17020"/>
                    <a:pt x="34226" y="16777"/>
                  </a:cubicBezTo>
                  <a:cubicBezTo>
                    <a:pt x="34621" y="16503"/>
                    <a:pt x="34895" y="16199"/>
                    <a:pt x="35260" y="15896"/>
                  </a:cubicBezTo>
                  <a:lnTo>
                    <a:pt x="35716" y="15440"/>
                  </a:lnTo>
                  <a:lnTo>
                    <a:pt x="35928" y="15166"/>
                  </a:lnTo>
                  <a:lnTo>
                    <a:pt x="36141" y="14953"/>
                  </a:lnTo>
                  <a:cubicBezTo>
                    <a:pt x="36293" y="14771"/>
                    <a:pt x="36445" y="14558"/>
                    <a:pt x="36536" y="14376"/>
                  </a:cubicBezTo>
                  <a:cubicBezTo>
                    <a:pt x="36627" y="14224"/>
                    <a:pt x="36627" y="14163"/>
                    <a:pt x="36627" y="14102"/>
                  </a:cubicBezTo>
                  <a:cubicBezTo>
                    <a:pt x="37083" y="13555"/>
                    <a:pt x="37448" y="13099"/>
                    <a:pt x="37843" y="12643"/>
                  </a:cubicBezTo>
                  <a:cubicBezTo>
                    <a:pt x="38968" y="11123"/>
                    <a:pt x="40123" y="9634"/>
                    <a:pt x="41399" y="8297"/>
                  </a:cubicBezTo>
                  <a:cubicBezTo>
                    <a:pt x="42068" y="7658"/>
                    <a:pt x="42707" y="7020"/>
                    <a:pt x="43375" y="6503"/>
                  </a:cubicBezTo>
                  <a:cubicBezTo>
                    <a:pt x="43527" y="6412"/>
                    <a:pt x="43740" y="6291"/>
                    <a:pt x="43892" y="6199"/>
                  </a:cubicBezTo>
                  <a:lnTo>
                    <a:pt x="44105" y="6108"/>
                  </a:lnTo>
                  <a:cubicBezTo>
                    <a:pt x="44135" y="6047"/>
                    <a:pt x="44196" y="6047"/>
                    <a:pt x="44226" y="6047"/>
                  </a:cubicBezTo>
                  <a:cubicBezTo>
                    <a:pt x="44257" y="6047"/>
                    <a:pt x="44287" y="6017"/>
                    <a:pt x="44287" y="6017"/>
                  </a:cubicBezTo>
                  <a:cubicBezTo>
                    <a:pt x="44376" y="5981"/>
                    <a:pt x="44486" y="5967"/>
                    <a:pt x="44592" y="5967"/>
                  </a:cubicBezTo>
                  <a:cubicBezTo>
                    <a:pt x="44667" y="5967"/>
                    <a:pt x="44741" y="5974"/>
                    <a:pt x="44804" y="5987"/>
                  </a:cubicBezTo>
                  <a:cubicBezTo>
                    <a:pt x="44865" y="6017"/>
                    <a:pt x="44956" y="6047"/>
                    <a:pt x="45017" y="6139"/>
                  </a:cubicBezTo>
                  <a:lnTo>
                    <a:pt x="45047" y="6169"/>
                  </a:lnTo>
                  <a:lnTo>
                    <a:pt x="45169" y="6321"/>
                  </a:lnTo>
                  <a:lnTo>
                    <a:pt x="45412" y="6594"/>
                  </a:lnTo>
                  <a:cubicBezTo>
                    <a:pt x="45716" y="6959"/>
                    <a:pt x="45959" y="7354"/>
                    <a:pt x="46232" y="7780"/>
                  </a:cubicBezTo>
                  <a:cubicBezTo>
                    <a:pt x="46810" y="8570"/>
                    <a:pt x="47327" y="9452"/>
                    <a:pt x="47904" y="10272"/>
                  </a:cubicBezTo>
                  <a:cubicBezTo>
                    <a:pt x="48178" y="10698"/>
                    <a:pt x="48482" y="11154"/>
                    <a:pt x="48786" y="11579"/>
                  </a:cubicBezTo>
                  <a:cubicBezTo>
                    <a:pt x="49090" y="11975"/>
                    <a:pt x="49394" y="12430"/>
                    <a:pt x="49758" y="12886"/>
                  </a:cubicBezTo>
                  <a:cubicBezTo>
                    <a:pt x="50153" y="13342"/>
                    <a:pt x="50579" y="13768"/>
                    <a:pt x="51126" y="14163"/>
                  </a:cubicBezTo>
                  <a:cubicBezTo>
                    <a:pt x="51400" y="14345"/>
                    <a:pt x="51734" y="14497"/>
                    <a:pt x="52099" y="14619"/>
                  </a:cubicBezTo>
                  <a:cubicBezTo>
                    <a:pt x="52433" y="14710"/>
                    <a:pt x="52798" y="14771"/>
                    <a:pt x="53163" y="14771"/>
                  </a:cubicBezTo>
                  <a:cubicBezTo>
                    <a:pt x="53771" y="14710"/>
                    <a:pt x="54318" y="14528"/>
                    <a:pt x="54774" y="14254"/>
                  </a:cubicBezTo>
                  <a:cubicBezTo>
                    <a:pt x="55230" y="14011"/>
                    <a:pt x="55625" y="13707"/>
                    <a:pt x="55989" y="13403"/>
                  </a:cubicBezTo>
                  <a:cubicBezTo>
                    <a:pt x="56719" y="12734"/>
                    <a:pt x="57296" y="12126"/>
                    <a:pt x="57904" y="11519"/>
                  </a:cubicBezTo>
                  <a:cubicBezTo>
                    <a:pt x="58816" y="10667"/>
                    <a:pt x="59910" y="9664"/>
                    <a:pt x="60974" y="8722"/>
                  </a:cubicBezTo>
                  <a:cubicBezTo>
                    <a:pt x="61521" y="8236"/>
                    <a:pt x="62038" y="7780"/>
                    <a:pt x="62585" y="7324"/>
                  </a:cubicBezTo>
                  <a:cubicBezTo>
                    <a:pt x="63102" y="6807"/>
                    <a:pt x="63588" y="6351"/>
                    <a:pt x="64014" y="5895"/>
                  </a:cubicBezTo>
                  <a:cubicBezTo>
                    <a:pt x="63740" y="5895"/>
                    <a:pt x="64591" y="4710"/>
                    <a:pt x="65412" y="3737"/>
                  </a:cubicBezTo>
                  <a:cubicBezTo>
                    <a:pt x="65838" y="3251"/>
                    <a:pt x="66294" y="2795"/>
                    <a:pt x="66567" y="2491"/>
                  </a:cubicBezTo>
                  <a:cubicBezTo>
                    <a:pt x="66787" y="2247"/>
                    <a:pt x="66929" y="2061"/>
                    <a:pt x="66770" y="2061"/>
                  </a:cubicBezTo>
                  <a:lnTo>
                    <a:pt x="66770" y="2061"/>
                  </a:lnTo>
                  <a:cubicBezTo>
                    <a:pt x="66731" y="2061"/>
                    <a:pt x="66675" y="2072"/>
                    <a:pt x="66598" y="2096"/>
                  </a:cubicBezTo>
                  <a:cubicBezTo>
                    <a:pt x="66993" y="1822"/>
                    <a:pt x="67540" y="1579"/>
                    <a:pt x="68117" y="1579"/>
                  </a:cubicBezTo>
                  <a:cubicBezTo>
                    <a:pt x="68695" y="1579"/>
                    <a:pt x="69212" y="1883"/>
                    <a:pt x="69637" y="2218"/>
                  </a:cubicBezTo>
                  <a:cubicBezTo>
                    <a:pt x="70032" y="2552"/>
                    <a:pt x="70245" y="2856"/>
                    <a:pt x="70427" y="3099"/>
                  </a:cubicBezTo>
                  <a:cubicBezTo>
                    <a:pt x="70640" y="3312"/>
                    <a:pt x="70731" y="3464"/>
                    <a:pt x="70792" y="3464"/>
                  </a:cubicBezTo>
                  <a:cubicBezTo>
                    <a:pt x="71035" y="3555"/>
                    <a:pt x="71461" y="3798"/>
                    <a:pt x="72069" y="4497"/>
                  </a:cubicBezTo>
                  <a:cubicBezTo>
                    <a:pt x="72221" y="4649"/>
                    <a:pt x="72373" y="4832"/>
                    <a:pt x="72555" y="5044"/>
                  </a:cubicBezTo>
                  <a:cubicBezTo>
                    <a:pt x="72707" y="5196"/>
                    <a:pt x="72981" y="5439"/>
                    <a:pt x="73224" y="5713"/>
                  </a:cubicBezTo>
                  <a:cubicBezTo>
                    <a:pt x="73710" y="6291"/>
                    <a:pt x="74318" y="6959"/>
                    <a:pt x="74987" y="7810"/>
                  </a:cubicBezTo>
                  <a:cubicBezTo>
                    <a:pt x="76051" y="9178"/>
                    <a:pt x="77510" y="11367"/>
                    <a:pt x="77935" y="11823"/>
                  </a:cubicBezTo>
                  <a:cubicBezTo>
                    <a:pt x="78011" y="11905"/>
                    <a:pt x="78053" y="11941"/>
                    <a:pt x="78069" y="11941"/>
                  </a:cubicBezTo>
                  <a:cubicBezTo>
                    <a:pt x="78173" y="11941"/>
                    <a:pt x="77214" y="10458"/>
                    <a:pt x="77336" y="10458"/>
                  </a:cubicBezTo>
                  <a:lnTo>
                    <a:pt x="77336" y="10458"/>
                  </a:lnTo>
                  <a:cubicBezTo>
                    <a:pt x="77355" y="10458"/>
                    <a:pt x="77400" y="10493"/>
                    <a:pt x="77479" y="10576"/>
                  </a:cubicBezTo>
                  <a:cubicBezTo>
                    <a:pt x="76507" y="9300"/>
                    <a:pt x="75595" y="7993"/>
                    <a:pt x="74652" y="6716"/>
                  </a:cubicBezTo>
                  <a:cubicBezTo>
                    <a:pt x="74196" y="6047"/>
                    <a:pt x="73710" y="5409"/>
                    <a:pt x="73254" y="4771"/>
                  </a:cubicBezTo>
                  <a:cubicBezTo>
                    <a:pt x="72950" y="4345"/>
                    <a:pt x="72555" y="3585"/>
                    <a:pt x="72069" y="2856"/>
                  </a:cubicBezTo>
                  <a:cubicBezTo>
                    <a:pt x="71856" y="2491"/>
                    <a:pt x="71582" y="2096"/>
                    <a:pt x="71187" y="1670"/>
                  </a:cubicBezTo>
                  <a:cubicBezTo>
                    <a:pt x="71127" y="1579"/>
                    <a:pt x="71035" y="1488"/>
                    <a:pt x="70944" y="1366"/>
                  </a:cubicBezTo>
                  <a:lnTo>
                    <a:pt x="70579" y="1032"/>
                  </a:lnTo>
                  <a:cubicBezTo>
                    <a:pt x="70488" y="941"/>
                    <a:pt x="70275" y="819"/>
                    <a:pt x="70123" y="698"/>
                  </a:cubicBezTo>
                  <a:cubicBezTo>
                    <a:pt x="69971" y="576"/>
                    <a:pt x="69789" y="455"/>
                    <a:pt x="69637" y="394"/>
                  </a:cubicBezTo>
                  <a:cubicBezTo>
                    <a:pt x="69145" y="148"/>
                    <a:pt x="68554" y="0"/>
                    <a:pt x="67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-1494576">
              <a:off x="1248718" y="1975069"/>
              <a:ext cx="1952882" cy="451488"/>
            </a:xfrm>
            <a:custGeom>
              <a:avLst/>
              <a:gdLst/>
              <a:ahLst/>
              <a:cxnLst/>
              <a:rect l="l" t="t" r="r" b="b"/>
              <a:pathLst>
                <a:path w="78113" h="18059" extrusionOk="0">
                  <a:moveTo>
                    <a:pt x="152" y="8950"/>
                  </a:moveTo>
                  <a:cubicBezTo>
                    <a:pt x="227" y="9234"/>
                    <a:pt x="306" y="9524"/>
                    <a:pt x="395" y="9846"/>
                  </a:cubicBezTo>
                  <a:cubicBezTo>
                    <a:pt x="311" y="9551"/>
                    <a:pt x="227" y="9255"/>
                    <a:pt x="152" y="8950"/>
                  </a:cubicBezTo>
                  <a:close/>
                  <a:moveTo>
                    <a:pt x="2645" y="13281"/>
                  </a:moveTo>
                  <a:lnTo>
                    <a:pt x="2645" y="13281"/>
                  </a:lnTo>
                  <a:cubicBezTo>
                    <a:pt x="2675" y="13332"/>
                    <a:pt x="2705" y="13383"/>
                    <a:pt x="2736" y="13433"/>
                  </a:cubicBezTo>
                  <a:cubicBezTo>
                    <a:pt x="3253" y="14253"/>
                    <a:pt x="3891" y="14861"/>
                    <a:pt x="3769" y="14861"/>
                  </a:cubicBezTo>
                  <a:cubicBezTo>
                    <a:pt x="3557" y="14649"/>
                    <a:pt x="2979" y="13980"/>
                    <a:pt x="2645" y="13281"/>
                  </a:cubicBezTo>
                  <a:close/>
                  <a:moveTo>
                    <a:pt x="67903" y="0"/>
                  </a:moveTo>
                  <a:cubicBezTo>
                    <a:pt x="67698" y="0"/>
                    <a:pt x="67494" y="19"/>
                    <a:pt x="67296" y="59"/>
                  </a:cubicBezTo>
                  <a:cubicBezTo>
                    <a:pt x="67114" y="120"/>
                    <a:pt x="66932" y="150"/>
                    <a:pt x="66719" y="211"/>
                  </a:cubicBezTo>
                  <a:cubicBezTo>
                    <a:pt x="66537" y="302"/>
                    <a:pt x="66354" y="363"/>
                    <a:pt x="66202" y="454"/>
                  </a:cubicBezTo>
                  <a:cubicBezTo>
                    <a:pt x="66050" y="515"/>
                    <a:pt x="65898" y="636"/>
                    <a:pt x="65746" y="727"/>
                  </a:cubicBezTo>
                  <a:cubicBezTo>
                    <a:pt x="65594" y="788"/>
                    <a:pt x="65503" y="879"/>
                    <a:pt x="65442" y="940"/>
                  </a:cubicBezTo>
                  <a:cubicBezTo>
                    <a:pt x="63892" y="2095"/>
                    <a:pt x="62767" y="3341"/>
                    <a:pt x="61704" y="4436"/>
                  </a:cubicBezTo>
                  <a:lnTo>
                    <a:pt x="60944" y="5196"/>
                  </a:lnTo>
                  <a:lnTo>
                    <a:pt x="60123" y="5986"/>
                  </a:lnTo>
                  <a:lnTo>
                    <a:pt x="58360" y="7597"/>
                  </a:lnTo>
                  <a:cubicBezTo>
                    <a:pt x="57205" y="8661"/>
                    <a:pt x="56050" y="9725"/>
                    <a:pt x="54865" y="10819"/>
                  </a:cubicBezTo>
                  <a:cubicBezTo>
                    <a:pt x="54348" y="11336"/>
                    <a:pt x="53801" y="11731"/>
                    <a:pt x="53436" y="11943"/>
                  </a:cubicBezTo>
                  <a:cubicBezTo>
                    <a:pt x="53254" y="12004"/>
                    <a:pt x="53132" y="12035"/>
                    <a:pt x="53041" y="12035"/>
                  </a:cubicBezTo>
                  <a:cubicBezTo>
                    <a:pt x="52980" y="12035"/>
                    <a:pt x="52889" y="12035"/>
                    <a:pt x="52798" y="12004"/>
                  </a:cubicBezTo>
                  <a:cubicBezTo>
                    <a:pt x="52555" y="11943"/>
                    <a:pt x="52129" y="11548"/>
                    <a:pt x="51764" y="10971"/>
                  </a:cubicBezTo>
                  <a:cubicBezTo>
                    <a:pt x="51339" y="10393"/>
                    <a:pt x="50913" y="9755"/>
                    <a:pt x="50548" y="9086"/>
                  </a:cubicBezTo>
                  <a:cubicBezTo>
                    <a:pt x="50244" y="8630"/>
                    <a:pt x="49758" y="7870"/>
                    <a:pt x="49059" y="6746"/>
                  </a:cubicBezTo>
                  <a:cubicBezTo>
                    <a:pt x="48725" y="6229"/>
                    <a:pt x="48299" y="5621"/>
                    <a:pt x="47843" y="4922"/>
                  </a:cubicBezTo>
                  <a:cubicBezTo>
                    <a:pt x="47722" y="4770"/>
                    <a:pt x="47570" y="4588"/>
                    <a:pt x="47478" y="4405"/>
                  </a:cubicBezTo>
                  <a:cubicBezTo>
                    <a:pt x="47357" y="4253"/>
                    <a:pt x="47235" y="4101"/>
                    <a:pt x="47083" y="3980"/>
                  </a:cubicBezTo>
                  <a:cubicBezTo>
                    <a:pt x="46931" y="3889"/>
                    <a:pt x="46810" y="3706"/>
                    <a:pt x="46658" y="3585"/>
                  </a:cubicBezTo>
                  <a:cubicBezTo>
                    <a:pt x="46088" y="3100"/>
                    <a:pt x="45357" y="2883"/>
                    <a:pt x="44591" y="2883"/>
                  </a:cubicBezTo>
                  <a:cubicBezTo>
                    <a:pt x="44541" y="2883"/>
                    <a:pt x="44490" y="2884"/>
                    <a:pt x="44439" y="2886"/>
                  </a:cubicBezTo>
                  <a:cubicBezTo>
                    <a:pt x="44013" y="2916"/>
                    <a:pt x="43588" y="3007"/>
                    <a:pt x="43223" y="3159"/>
                  </a:cubicBezTo>
                  <a:cubicBezTo>
                    <a:pt x="43010" y="3189"/>
                    <a:pt x="42919" y="3250"/>
                    <a:pt x="42767" y="3341"/>
                  </a:cubicBezTo>
                  <a:cubicBezTo>
                    <a:pt x="42615" y="3402"/>
                    <a:pt x="42463" y="3463"/>
                    <a:pt x="42342" y="3524"/>
                  </a:cubicBezTo>
                  <a:cubicBezTo>
                    <a:pt x="41794" y="3828"/>
                    <a:pt x="41338" y="4132"/>
                    <a:pt x="40883" y="4466"/>
                  </a:cubicBezTo>
                  <a:cubicBezTo>
                    <a:pt x="40031" y="5165"/>
                    <a:pt x="39211" y="5925"/>
                    <a:pt x="38512" y="6715"/>
                  </a:cubicBezTo>
                  <a:cubicBezTo>
                    <a:pt x="36992" y="8326"/>
                    <a:pt x="35563" y="10059"/>
                    <a:pt x="34196" y="11852"/>
                  </a:cubicBezTo>
                  <a:cubicBezTo>
                    <a:pt x="33861" y="12278"/>
                    <a:pt x="33527" y="12734"/>
                    <a:pt x="33223" y="13098"/>
                  </a:cubicBezTo>
                  <a:cubicBezTo>
                    <a:pt x="32919" y="13494"/>
                    <a:pt x="32524" y="13828"/>
                    <a:pt x="32220" y="14101"/>
                  </a:cubicBezTo>
                  <a:cubicBezTo>
                    <a:pt x="31916" y="14375"/>
                    <a:pt x="31612" y="14527"/>
                    <a:pt x="31460" y="14557"/>
                  </a:cubicBezTo>
                  <a:cubicBezTo>
                    <a:pt x="31397" y="14570"/>
                    <a:pt x="31355" y="14577"/>
                    <a:pt x="31316" y="14577"/>
                  </a:cubicBezTo>
                  <a:cubicBezTo>
                    <a:pt x="31262" y="14577"/>
                    <a:pt x="31215" y="14563"/>
                    <a:pt x="31126" y="14527"/>
                  </a:cubicBezTo>
                  <a:cubicBezTo>
                    <a:pt x="30822" y="14405"/>
                    <a:pt x="30153" y="13494"/>
                    <a:pt x="29697" y="12703"/>
                  </a:cubicBezTo>
                  <a:cubicBezTo>
                    <a:pt x="29150" y="11822"/>
                    <a:pt x="28663" y="10910"/>
                    <a:pt x="28116" y="10028"/>
                  </a:cubicBezTo>
                  <a:cubicBezTo>
                    <a:pt x="27600" y="9147"/>
                    <a:pt x="27022" y="8326"/>
                    <a:pt x="26384" y="7566"/>
                  </a:cubicBezTo>
                  <a:cubicBezTo>
                    <a:pt x="26080" y="7171"/>
                    <a:pt x="25746" y="6807"/>
                    <a:pt x="25350" y="6442"/>
                  </a:cubicBezTo>
                  <a:cubicBezTo>
                    <a:pt x="25229" y="6381"/>
                    <a:pt x="25168" y="6259"/>
                    <a:pt x="25046" y="6199"/>
                  </a:cubicBezTo>
                  <a:cubicBezTo>
                    <a:pt x="24925" y="6107"/>
                    <a:pt x="24834" y="5986"/>
                    <a:pt x="24712" y="5925"/>
                  </a:cubicBezTo>
                  <a:cubicBezTo>
                    <a:pt x="24408" y="5682"/>
                    <a:pt x="24104" y="5500"/>
                    <a:pt x="23770" y="5378"/>
                  </a:cubicBezTo>
                  <a:cubicBezTo>
                    <a:pt x="23304" y="5209"/>
                    <a:pt x="22823" y="5098"/>
                    <a:pt x="22369" y="5098"/>
                  </a:cubicBezTo>
                  <a:cubicBezTo>
                    <a:pt x="22171" y="5098"/>
                    <a:pt x="21978" y="5119"/>
                    <a:pt x="21794" y="5165"/>
                  </a:cubicBezTo>
                  <a:cubicBezTo>
                    <a:pt x="21642" y="5196"/>
                    <a:pt x="21490" y="5226"/>
                    <a:pt x="21338" y="5317"/>
                  </a:cubicBezTo>
                  <a:cubicBezTo>
                    <a:pt x="21186" y="5378"/>
                    <a:pt x="21065" y="5439"/>
                    <a:pt x="20913" y="5500"/>
                  </a:cubicBezTo>
                  <a:cubicBezTo>
                    <a:pt x="20639" y="5652"/>
                    <a:pt x="20426" y="5834"/>
                    <a:pt x="20183" y="6047"/>
                  </a:cubicBezTo>
                  <a:cubicBezTo>
                    <a:pt x="19697" y="6533"/>
                    <a:pt x="19241" y="6959"/>
                    <a:pt x="18846" y="7293"/>
                  </a:cubicBezTo>
                  <a:lnTo>
                    <a:pt x="18451" y="7688"/>
                  </a:lnTo>
                  <a:cubicBezTo>
                    <a:pt x="16961" y="9117"/>
                    <a:pt x="15350" y="10667"/>
                    <a:pt x="13739" y="11943"/>
                  </a:cubicBezTo>
                  <a:cubicBezTo>
                    <a:pt x="12888" y="12551"/>
                    <a:pt x="12098" y="13098"/>
                    <a:pt x="11247" y="13524"/>
                  </a:cubicBezTo>
                  <a:cubicBezTo>
                    <a:pt x="10456" y="13980"/>
                    <a:pt x="9575" y="14375"/>
                    <a:pt x="8967" y="14557"/>
                  </a:cubicBezTo>
                  <a:cubicBezTo>
                    <a:pt x="8724" y="14679"/>
                    <a:pt x="8450" y="14709"/>
                    <a:pt x="8177" y="14709"/>
                  </a:cubicBezTo>
                  <a:cubicBezTo>
                    <a:pt x="8103" y="14718"/>
                    <a:pt x="8028" y="14721"/>
                    <a:pt x="7951" y="14721"/>
                  </a:cubicBezTo>
                  <a:cubicBezTo>
                    <a:pt x="7740" y="14721"/>
                    <a:pt x="7518" y="14693"/>
                    <a:pt x="7295" y="14649"/>
                  </a:cubicBezTo>
                  <a:cubicBezTo>
                    <a:pt x="6687" y="14557"/>
                    <a:pt x="6079" y="14284"/>
                    <a:pt x="5532" y="13889"/>
                  </a:cubicBezTo>
                  <a:lnTo>
                    <a:pt x="5532" y="13889"/>
                  </a:lnTo>
                  <a:cubicBezTo>
                    <a:pt x="5988" y="14345"/>
                    <a:pt x="6444" y="14709"/>
                    <a:pt x="6900" y="14922"/>
                  </a:cubicBezTo>
                  <a:cubicBezTo>
                    <a:pt x="6231" y="14709"/>
                    <a:pt x="5624" y="14284"/>
                    <a:pt x="5168" y="13889"/>
                  </a:cubicBezTo>
                  <a:cubicBezTo>
                    <a:pt x="4712" y="13524"/>
                    <a:pt x="4377" y="13129"/>
                    <a:pt x="4195" y="12916"/>
                  </a:cubicBezTo>
                  <a:cubicBezTo>
                    <a:pt x="3709" y="12308"/>
                    <a:pt x="3435" y="11852"/>
                    <a:pt x="3253" y="11670"/>
                  </a:cubicBezTo>
                  <a:cubicBezTo>
                    <a:pt x="3164" y="11527"/>
                    <a:pt x="3095" y="11468"/>
                    <a:pt x="3054" y="11468"/>
                  </a:cubicBezTo>
                  <a:cubicBezTo>
                    <a:pt x="3025" y="11468"/>
                    <a:pt x="3010" y="11498"/>
                    <a:pt x="3010" y="11548"/>
                  </a:cubicBezTo>
                  <a:cubicBezTo>
                    <a:pt x="3010" y="11822"/>
                    <a:pt x="3253" y="12582"/>
                    <a:pt x="3496" y="13190"/>
                  </a:cubicBezTo>
                  <a:cubicBezTo>
                    <a:pt x="3739" y="13585"/>
                    <a:pt x="3617" y="13585"/>
                    <a:pt x="3526" y="13646"/>
                  </a:cubicBezTo>
                  <a:cubicBezTo>
                    <a:pt x="3465" y="13676"/>
                    <a:pt x="3435" y="13798"/>
                    <a:pt x="3891" y="14405"/>
                  </a:cubicBezTo>
                  <a:cubicBezTo>
                    <a:pt x="3496" y="13980"/>
                    <a:pt x="3222" y="13646"/>
                    <a:pt x="3010" y="13281"/>
                  </a:cubicBezTo>
                  <a:cubicBezTo>
                    <a:pt x="2766" y="12946"/>
                    <a:pt x="2554" y="12582"/>
                    <a:pt x="2341" y="12065"/>
                  </a:cubicBezTo>
                  <a:cubicBezTo>
                    <a:pt x="2339" y="12064"/>
                    <a:pt x="2338" y="12064"/>
                    <a:pt x="2336" y="12064"/>
                  </a:cubicBezTo>
                  <a:lnTo>
                    <a:pt x="2336" y="12064"/>
                  </a:lnTo>
                  <a:cubicBezTo>
                    <a:pt x="2264" y="12064"/>
                    <a:pt x="2653" y="12837"/>
                    <a:pt x="3101" y="13494"/>
                  </a:cubicBezTo>
                  <a:cubicBezTo>
                    <a:pt x="3491" y="14040"/>
                    <a:pt x="3925" y="14475"/>
                    <a:pt x="3833" y="14475"/>
                  </a:cubicBezTo>
                  <a:cubicBezTo>
                    <a:pt x="3818" y="14475"/>
                    <a:pt x="3787" y="14462"/>
                    <a:pt x="3739" y="14436"/>
                  </a:cubicBezTo>
                  <a:cubicBezTo>
                    <a:pt x="3010" y="13585"/>
                    <a:pt x="2341" y="12521"/>
                    <a:pt x="1885" y="11518"/>
                  </a:cubicBezTo>
                  <a:lnTo>
                    <a:pt x="1885" y="11518"/>
                  </a:lnTo>
                  <a:cubicBezTo>
                    <a:pt x="1885" y="11717"/>
                    <a:pt x="2203" y="12526"/>
                    <a:pt x="2642" y="13276"/>
                  </a:cubicBezTo>
                  <a:lnTo>
                    <a:pt x="2642" y="13276"/>
                  </a:lnTo>
                  <a:cubicBezTo>
                    <a:pt x="2248" y="12609"/>
                    <a:pt x="1976" y="11974"/>
                    <a:pt x="1824" y="11913"/>
                  </a:cubicBezTo>
                  <a:cubicBezTo>
                    <a:pt x="1823" y="11913"/>
                    <a:pt x="1822" y="11912"/>
                    <a:pt x="1822" y="11912"/>
                  </a:cubicBezTo>
                  <a:lnTo>
                    <a:pt x="1822" y="11912"/>
                  </a:lnTo>
                  <a:cubicBezTo>
                    <a:pt x="1784" y="11912"/>
                    <a:pt x="2122" y="12662"/>
                    <a:pt x="2427" y="13182"/>
                  </a:cubicBezTo>
                  <a:lnTo>
                    <a:pt x="2427" y="13182"/>
                  </a:lnTo>
                  <a:cubicBezTo>
                    <a:pt x="2018" y="12519"/>
                    <a:pt x="1703" y="11910"/>
                    <a:pt x="1459" y="11396"/>
                  </a:cubicBezTo>
                  <a:cubicBezTo>
                    <a:pt x="1186" y="10819"/>
                    <a:pt x="1003" y="10363"/>
                    <a:pt x="882" y="10150"/>
                  </a:cubicBezTo>
                  <a:cubicBezTo>
                    <a:pt x="815" y="10016"/>
                    <a:pt x="766" y="9947"/>
                    <a:pt x="741" y="9947"/>
                  </a:cubicBezTo>
                  <a:cubicBezTo>
                    <a:pt x="721" y="9947"/>
                    <a:pt x="716" y="9994"/>
                    <a:pt x="730" y="10089"/>
                  </a:cubicBezTo>
                  <a:cubicBezTo>
                    <a:pt x="760" y="10332"/>
                    <a:pt x="851" y="10788"/>
                    <a:pt x="1125" y="11579"/>
                  </a:cubicBezTo>
                  <a:cubicBezTo>
                    <a:pt x="669" y="10515"/>
                    <a:pt x="305" y="8966"/>
                    <a:pt x="1" y="7872"/>
                  </a:cubicBezTo>
                  <a:lnTo>
                    <a:pt x="1" y="7872"/>
                  </a:lnTo>
                  <a:cubicBezTo>
                    <a:pt x="141" y="8378"/>
                    <a:pt x="360" y="9249"/>
                    <a:pt x="512" y="9785"/>
                  </a:cubicBezTo>
                  <a:lnTo>
                    <a:pt x="512" y="9785"/>
                  </a:lnTo>
                  <a:cubicBezTo>
                    <a:pt x="338" y="9187"/>
                    <a:pt x="143" y="8592"/>
                    <a:pt x="0" y="8022"/>
                  </a:cubicBezTo>
                  <a:lnTo>
                    <a:pt x="0" y="8357"/>
                  </a:lnTo>
                  <a:cubicBezTo>
                    <a:pt x="23" y="8448"/>
                    <a:pt x="46" y="8539"/>
                    <a:pt x="69" y="8629"/>
                  </a:cubicBezTo>
                  <a:lnTo>
                    <a:pt x="69" y="8629"/>
                  </a:lnTo>
                  <a:cubicBezTo>
                    <a:pt x="97" y="8943"/>
                    <a:pt x="125" y="9306"/>
                    <a:pt x="152" y="9694"/>
                  </a:cubicBezTo>
                  <a:cubicBezTo>
                    <a:pt x="304" y="10484"/>
                    <a:pt x="517" y="11275"/>
                    <a:pt x="730" y="11974"/>
                  </a:cubicBezTo>
                  <a:cubicBezTo>
                    <a:pt x="973" y="12673"/>
                    <a:pt x="1216" y="13281"/>
                    <a:pt x="1490" y="13706"/>
                  </a:cubicBezTo>
                  <a:cubicBezTo>
                    <a:pt x="2493" y="15439"/>
                    <a:pt x="4073" y="16989"/>
                    <a:pt x="6201" y="17719"/>
                  </a:cubicBezTo>
                  <a:cubicBezTo>
                    <a:pt x="6748" y="17901"/>
                    <a:pt x="7295" y="18023"/>
                    <a:pt x="7903" y="18053"/>
                  </a:cubicBezTo>
                  <a:cubicBezTo>
                    <a:pt x="7981" y="18057"/>
                    <a:pt x="8059" y="18059"/>
                    <a:pt x="8138" y="18059"/>
                  </a:cubicBezTo>
                  <a:cubicBezTo>
                    <a:pt x="8650" y="18059"/>
                    <a:pt x="9192" y="17980"/>
                    <a:pt x="9666" y="17901"/>
                  </a:cubicBezTo>
                  <a:cubicBezTo>
                    <a:pt x="10183" y="17779"/>
                    <a:pt x="10700" y="17597"/>
                    <a:pt x="11156" y="17445"/>
                  </a:cubicBezTo>
                  <a:cubicBezTo>
                    <a:pt x="11551" y="17293"/>
                    <a:pt x="12007" y="17111"/>
                    <a:pt x="12432" y="16898"/>
                  </a:cubicBezTo>
                  <a:cubicBezTo>
                    <a:pt x="13283" y="16533"/>
                    <a:pt x="14074" y="16077"/>
                    <a:pt x="14864" y="15591"/>
                  </a:cubicBezTo>
                  <a:cubicBezTo>
                    <a:pt x="15624" y="15074"/>
                    <a:pt x="16353" y="14557"/>
                    <a:pt x="17083" y="13980"/>
                  </a:cubicBezTo>
                  <a:cubicBezTo>
                    <a:pt x="18451" y="12855"/>
                    <a:pt x="19697" y="11639"/>
                    <a:pt x="20882" y="10454"/>
                  </a:cubicBezTo>
                  <a:cubicBezTo>
                    <a:pt x="20868" y="10433"/>
                    <a:pt x="20842" y="10428"/>
                    <a:pt x="20814" y="10428"/>
                  </a:cubicBezTo>
                  <a:cubicBezTo>
                    <a:pt x="20787" y="10428"/>
                    <a:pt x="20760" y="10433"/>
                    <a:pt x="20739" y="10433"/>
                  </a:cubicBezTo>
                  <a:cubicBezTo>
                    <a:pt x="20683" y="10433"/>
                    <a:pt x="20677" y="10402"/>
                    <a:pt x="20882" y="10180"/>
                  </a:cubicBezTo>
                  <a:lnTo>
                    <a:pt x="21733" y="9299"/>
                  </a:lnTo>
                  <a:cubicBezTo>
                    <a:pt x="21885" y="9147"/>
                    <a:pt x="22037" y="9056"/>
                    <a:pt x="22189" y="8934"/>
                  </a:cubicBezTo>
                  <a:lnTo>
                    <a:pt x="22432" y="8752"/>
                  </a:lnTo>
                  <a:lnTo>
                    <a:pt x="22463" y="8691"/>
                  </a:lnTo>
                  <a:cubicBezTo>
                    <a:pt x="22554" y="8691"/>
                    <a:pt x="22584" y="8752"/>
                    <a:pt x="22615" y="8752"/>
                  </a:cubicBezTo>
                  <a:cubicBezTo>
                    <a:pt x="22645" y="8691"/>
                    <a:pt x="22645" y="8661"/>
                    <a:pt x="22706" y="8630"/>
                  </a:cubicBezTo>
                  <a:cubicBezTo>
                    <a:pt x="23010" y="8843"/>
                    <a:pt x="23375" y="9299"/>
                    <a:pt x="23709" y="9816"/>
                  </a:cubicBezTo>
                  <a:cubicBezTo>
                    <a:pt x="24074" y="10302"/>
                    <a:pt x="24438" y="10880"/>
                    <a:pt x="24773" y="11427"/>
                  </a:cubicBezTo>
                  <a:cubicBezTo>
                    <a:pt x="25138" y="11974"/>
                    <a:pt x="25472" y="12491"/>
                    <a:pt x="25776" y="13038"/>
                  </a:cubicBezTo>
                  <a:cubicBezTo>
                    <a:pt x="26110" y="13615"/>
                    <a:pt x="26414" y="14132"/>
                    <a:pt x="26809" y="14740"/>
                  </a:cubicBezTo>
                  <a:cubicBezTo>
                    <a:pt x="26901" y="14892"/>
                    <a:pt x="26992" y="15044"/>
                    <a:pt x="27113" y="15226"/>
                  </a:cubicBezTo>
                  <a:lnTo>
                    <a:pt x="27417" y="15682"/>
                  </a:lnTo>
                  <a:cubicBezTo>
                    <a:pt x="27630" y="15986"/>
                    <a:pt x="27904" y="16351"/>
                    <a:pt x="28208" y="16655"/>
                  </a:cubicBezTo>
                  <a:cubicBezTo>
                    <a:pt x="28542" y="16989"/>
                    <a:pt x="28937" y="17323"/>
                    <a:pt x="29454" y="17597"/>
                  </a:cubicBezTo>
                  <a:cubicBezTo>
                    <a:pt x="30001" y="17871"/>
                    <a:pt x="30609" y="18023"/>
                    <a:pt x="31217" y="18023"/>
                  </a:cubicBezTo>
                  <a:cubicBezTo>
                    <a:pt x="31095" y="17962"/>
                    <a:pt x="31004" y="17931"/>
                    <a:pt x="31521" y="17901"/>
                  </a:cubicBezTo>
                  <a:cubicBezTo>
                    <a:pt x="32007" y="17871"/>
                    <a:pt x="32493" y="17749"/>
                    <a:pt x="32949" y="17506"/>
                  </a:cubicBezTo>
                  <a:cubicBezTo>
                    <a:pt x="33405" y="17323"/>
                    <a:pt x="33831" y="17050"/>
                    <a:pt x="34165" y="16807"/>
                  </a:cubicBezTo>
                  <a:cubicBezTo>
                    <a:pt x="34560" y="16533"/>
                    <a:pt x="34834" y="16229"/>
                    <a:pt x="35199" y="15925"/>
                  </a:cubicBezTo>
                  <a:lnTo>
                    <a:pt x="35655" y="15469"/>
                  </a:lnTo>
                  <a:lnTo>
                    <a:pt x="35867" y="15196"/>
                  </a:lnTo>
                  <a:lnTo>
                    <a:pt x="36080" y="14983"/>
                  </a:lnTo>
                  <a:cubicBezTo>
                    <a:pt x="36232" y="14770"/>
                    <a:pt x="36384" y="14588"/>
                    <a:pt x="36475" y="14405"/>
                  </a:cubicBezTo>
                  <a:cubicBezTo>
                    <a:pt x="36566" y="14253"/>
                    <a:pt x="36566" y="14162"/>
                    <a:pt x="36566" y="14132"/>
                  </a:cubicBezTo>
                  <a:cubicBezTo>
                    <a:pt x="37022" y="13554"/>
                    <a:pt x="37387" y="13098"/>
                    <a:pt x="37782" y="12643"/>
                  </a:cubicBezTo>
                  <a:cubicBezTo>
                    <a:pt x="38907" y="11123"/>
                    <a:pt x="40062" y="9664"/>
                    <a:pt x="41338" y="8326"/>
                  </a:cubicBezTo>
                  <a:cubicBezTo>
                    <a:pt x="42007" y="7688"/>
                    <a:pt x="42646" y="7019"/>
                    <a:pt x="43314" y="6533"/>
                  </a:cubicBezTo>
                  <a:cubicBezTo>
                    <a:pt x="43466" y="6411"/>
                    <a:pt x="43679" y="6320"/>
                    <a:pt x="43831" y="6229"/>
                  </a:cubicBezTo>
                  <a:lnTo>
                    <a:pt x="44044" y="6107"/>
                  </a:lnTo>
                  <a:cubicBezTo>
                    <a:pt x="44074" y="6077"/>
                    <a:pt x="44135" y="6077"/>
                    <a:pt x="44165" y="6077"/>
                  </a:cubicBezTo>
                  <a:cubicBezTo>
                    <a:pt x="44196" y="6077"/>
                    <a:pt x="44226" y="6047"/>
                    <a:pt x="44226" y="6047"/>
                  </a:cubicBezTo>
                  <a:cubicBezTo>
                    <a:pt x="44310" y="5996"/>
                    <a:pt x="44412" y="5974"/>
                    <a:pt x="44512" y="5974"/>
                  </a:cubicBezTo>
                  <a:cubicBezTo>
                    <a:pt x="44594" y="5974"/>
                    <a:pt x="44675" y="5989"/>
                    <a:pt x="44743" y="6016"/>
                  </a:cubicBezTo>
                  <a:cubicBezTo>
                    <a:pt x="44804" y="6047"/>
                    <a:pt x="44895" y="6077"/>
                    <a:pt x="44956" y="6168"/>
                  </a:cubicBezTo>
                  <a:lnTo>
                    <a:pt x="44986" y="6199"/>
                  </a:lnTo>
                  <a:lnTo>
                    <a:pt x="45108" y="6351"/>
                  </a:lnTo>
                  <a:lnTo>
                    <a:pt x="45351" y="6624"/>
                  </a:lnTo>
                  <a:cubicBezTo>
                    <a:pt x="45655" y="6989"/>
                    <a:pt x="45898" y="7384"/>
                    <a:pt x="46171" y="7779"/>
                  </a:cubicBezTo>
                  <a:cubicBezTo>
                    <a:pt x="46749" y="8600"/>
                    <a:pt x="47266" y="9451"/>
                    <a:pt x="47843" y="10302"/>
                  </a:cubicBezTo>
                  <a:cubicBezTo>
                    <a:pt x="48117" y="10728"/>
                    <a:pt x="48421" y="11184"/>
                    <a:pt x="48725" y="11579"/>
                  </a:cubicBezTo>
                  <a:cubicBezTo>
                    <a:pt x="49029" y="12004"/>
                    <a:pt x="49333" y="12460"/>
                    <a:pt x="49697" y="12916"/>
                  </a:cubicBezTo>
                  <a:cubicBezTo>
                    <a:pt x="50092" y="13372"/>
                    <a:pt x="50518" y="13798"/>
                    <a:pt x="51065" y="14162"/>
                  </a:cubicBezTo>
                  <a:cubicBezTo>
                    <a:pt x="51339" y="14375"/>
                    <a:pt x="51673" y="14527"/>
                    <a:pt x="52038" y="14618"/>
                  </a:cubicBezTo>
                  <a:cubicBezTo>
                    <a:pt x="52372" y="14740"/>
                    <a:pt x="52737" y="14770"/>
                    <a:pt x="53102" y="14770"/>
                  </a:cubicBezTo>
                  <a:cubicBezTo>
                    <a:pt x="53710" y="14740"/>
                    <a:pt x="54257" y="14557"/>
                    <a:pt x="54713" y="14284"/>
                  </a:cubicBezTo>
                  <a:cubicBezTo>
                    <a:pt x="55169" y="14010"/>
                    <a:pt x="55564" y="13706"/>
                    <a:pt x="55928" y="13402"/>
                  </a:cubicBezTo>
                  <a:cubicBezTo>
                    <a:pt x="56658" y="12764"/>
                    <a:pt x="57235" y="12156"/>
                    <a:pt x="57843" y="11548"/>
                  </a:cubicBezTo>
                  <a:cubicBezTo>
                    <a:pt x="58755" y="10667"/>
                    <a:pt x="59849" y="9694"/>
                    <a:pt x="60913" y="8752"/>
                  </a:cubicBezTo>
                  <a:cubicBezTo>
                    <a:pt x="61460" y="8235"/>
                    <a:pt x="61977" y="7779"/>
                    <a:pt x="62524" y="7323"/>
                  </a:cubicBezTo>
                  <a:cubicBezTo>
                    <a:pt x="63041" y="6837"/>
                    <a:pt x="63527" y="6381"/>
                    <a:pt x="63953" y="5925"/>
                  </a:cubicBezTo>
                  <a:cubicBezTo>
                    <a:pt x="63679" y="5925"/>
                    <a:pt x="64530" y="4740"/>
                    <a:pt x="65351" y="3767"/>
                  </a:cubicBezTo>
                  <a:cubicBezTo>
                    <a:pt x="65777" y="3250"/>
                    <a:pt x="66233" y="2794"/>
                    <a:pt x="66506" y="2490"/>
                  </a:cubicBezTo>
                  <a:cubicBezTo>
                    <a:pt x="66721" y="2251"/>
                    <a:pt x="66861" y="2088"/>
                    <a:pt x="66719" y="2088"/>
                  </a:cubicBezTo>
                  <a:cubicBezTo>
                    <a:pt x="66680" y="2088"/>
                    <a:pt x="66621" y="2100"/>
                    <a:pt x="66537" y="2126"/>
                  </a:cubicBezTo>
                  <a:cubicBezTo>
                    <a:pt x="66932" y="1852"/>
                    <a:pt x="67479" y="1579"/>
                    <a:pt x="68056" y="1579"/>
                  </a:cubicBezTo>
                  <a:cubicBezTo>
                    <a:pt x="68634" y="1579"/>
                    <a:pt x="69151" y="1882"/>
                    <a:pt x="69576" y="2247"/>
                  </a:cubicBezTo>
                  <a:cubicBezTo>
                    <a:pt x="69971" y="2582"/>
                    <a:pt x="70184" y="2886"/>
                    <a:pt x="70366" y="3098"/>
                  </a:cubicBezTo>
                  <a:cubicBezTo>
                    <a:pt x="70579" y="3341"/>
                    <a:pt x="70670" y="3493"/>
                    <a:pt x="70731" y="3493"/>
                  </a:cubicBezTo>
                  <a:cubicBezTo>
                    <a:pt x="70974" y="3554"/>
                    <a:pt x="71400" y="3828"/>
                    <a:pt x="72008" y="4527"/>
                  </a:cubicBezTo>
                  <a:cubicBezTo>
                    <a:pt x="72160" y="4679"/>
                    <a:pt x="72312" y="4861"/>
                    <a:pt x="72494" y="5044"/>
                  </a:cubicBezTo>
                  <a:cubicBezTo>
                    <a:pt x="72646" y="5196"/>
                    <a:pt x="72920" y="5469"/>
                    <a:pt x="73163" y="5743"/>
                  </a:cubicBezTo>
                  <a:cubicBezTo>
                    <a:pt x="73649" y="6320"/>
                    <a:pt x="74257" y="6989"/>
                    <a:pt x="74926" y="7840"/>
                  </a:cubicBezTo>
                  <a:cubicBezTo>
                    <a:pt x="75990" y="9208"/>
                    <a:pt x="77449" y="11396"/>
                    <a:pt x="77874" y="11852"/>
                  </a:cubicBezTo>
                  <a:cubicBezTo>
                    <a:pt x="77950" y="11935"/>
                    <a:pt x="77992" y="11971"/>
                    <a:pt x="78008" y="11971"/>
                  </a:cubicBezTo>
                  <a:cubicBezTo>
                    <a:pt x="78112" y="11971"/>
                    <a:pt x="77153" y="10487"/>
                    <a:pt x="77275" y="10487"/>
                  </a:cubicBezTo>
                  <a:lnTo>
                    <a:pt x="77275" y="10487"/>
                  </a:lnTo>
                  <a:cubicBezTo>
                    <a:pt x="77294" y="10487"/>
                    <a:pt x="77339" y="10523"/>
                    <a:pt x="77418" y="10606"/>
                  </a:cubicBezTo>
                  <a:cubicBezTo>
                    <a:pt x="76446" y="9299"/>
                    <a:pt x="75534" y="8022"/>
                    <a:pt x="74591" y="6715"/>
                  </a:cubicBezTo>
                  <a:cubicBezTo>
                    <a:pt x="74135" y="6077"/>
                    <a:pt x="73649" y="5439"/>
                    <a:pt x="73193" y="4800"/>
                  </a:cubicBezTo>
                  <a:cubicBezTo>
                    <a:pt x="72889" y="4375"/>
                    <a:pt x="72494" y="3615"/>
                    <a:pt x="72008" y="2886"/>
                  </a:cubicBezTo>
                  <a:cubicBezTo>
                    <a:pt x="71795" y="2490"/>
                    <a:pt x="71521" y="2126"/>
                    <a:pt x="71126" y="1700"/>
                  </a:cubicBezTo>
                  <a:cubicBezTo>
                    <a:pt x="71066" y="1579"/>
                    <a:pt x="70974" y="1518"/>
                    <a:pt x="70883" y="1396"/>
                  </a:cubicBezTo>
                  <a:lnTo>
                    <a:pt x="70518" y="1062"/>
                  </a:lnTo>
                  <a:cubicBezTo>
                    <a:pt x="70427" y="940"/>
                    <a:pt x="70214" y="819"/>
                    <a:pt x="70062" y="727"/>
                  </a:cubicBezTo>
                  <a:cubicBezTo>
                    <a:pt x="69910" y="606"/>
                    <a:pt x="69728" y="484"/>
                    <a:pt x="69576" y="423"/>
                  </a:cubicBezTo>
                  <a:cubicBezTo>
                    <a:pt x="69081" y="154"/>
                    <a:pt x="68487" y="0"/>
                    <a:pt x="67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16"/>
          <p:cNvSpPr/>
          <p:nvPr/>
        </p:nvSpPr>
        <p:spPr>
          <a:xfrm>
            <a:off x="422722" y="4155685"/>
            <a:ext cx="518859" cy="518859"/>
          </a:xfrm>
          <a:custGeom>
            <a:avLst/>
            <a:gdLst/>
            <a:ahLst/>
            <a:cxnLst/>
            <a:rect l="l" t="t" r="r" b="b"/>
            <a:pathLst>
              <a:path w="19736" h="19736" extrusionOk="0">
                <a:moveTo>
                  <a:pt x="10021" y="1"/>
                </a:moveTo>
                <a:lnTo>
                  <a:pt x="9483" y="8766"/>
                </a:lnTo>
                <a:lnTo>
                  <a:pt x="6305" y="6203"/>
                </a:lnTo>
                <a:lnTo>
                  <a:pt x="8791" y="9458"/>
                </a:lnTo>
                <a:lnTo>
                  <a:pt x="0" y="9715"/>
                </a:lnTo>
                <a:lnTo>
                  <a:pt x="8740" y="10253"/>
                </a:lnTo>
                <a:lnTo>
                  <a:pt x="6177" y="13431"/>
                </a:lnTo>
                <a:lnTo>
                  <a:pt x="9432" y="10970"/>
                </a:lnTo>
                <a:lnTo>
                  <a:pt x="9688" y="19736"/>
                </a:lnTo>
                <a:lnTo>
                  <a:pt x="10252" y="10996"/>
                </a:lnTo>
                <a:lnTo>
                  <a:pt x="13430" y="13559"/>
                </a:lnTo>
                <a:lnTo>
                  <a:pt x="10970" y="10304"/>
                </a:lnTo>
                <a:lnTo>
                  <a:pt x="19735" y="10048"/>
                </a:lnTo>
                <a:lnTo>
                  <a:pt x="10970" y="9484"/>
                </a:lnTo>
                <a:lnTo>
                  <a:pt x="13558" y="6331"/>
                </a:lnTo>
                <a:lnTo>
                  <a:pt x="10278" y="8792"/>
                </a:lnTo>
                <a:lnTo>
                  <a:pt x="100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16"/>
          <p:cNvGrpSpPr/>
          <p:nvPr/>
        </p:nvGrpSpPr>
        <p:grpSpPr>
          <a:xfrm>
            <a:off x="7984422" y="773497"/>
            <a:ext cx="715214" cy="847512"/>
            <a:chOff x="7984422" y="773497"/>
            <a:chExt cx="715214" cy="847512"/>
          </a:xfrm>
        </p:grpSpPr>
        <p:sp>
          <p:nvSpPr>
            <p:cNvPr id="597" name="Google Shape;597;p16"/>
            <p:cNvSpPr/>
            <p:nvPr/>
          </p:nvSpPr>
          <p:spPr>
            <a:xfrm>
              <a:off x="7984422" y="773497"/>
              <a:ext cx="518859" cy="518859"/>
            </a:xfrm>
            <a:custGeom>
              <a:avLst/>
              <a:gdLst/>
              <a:ahLst/>
              <a:cxnLst/>
              <a:rect l="l" t="t" r="r" b="b"/>
              <a:pathLst>
                <a:path w="19736" h="19736" extrusionOk="0">
                  <a:moveTo>
                    <a:pt x="10021" y="1"/>
                  </a:moveTo>
                  <a:lnTo>
                    <a:pt x="9483" y="8766"/>
                  </a:lnTo>
                  <a:lnTo>
                    <a:pt x="6305" y="6203"/>
                  </a:lnTo>
                  <a:lnTo>
                    <a:pt x="8791" y="9458"/>
                  </a:lnTo>
                  <a:lnTo>
                    <a:pt x="0" y="9715"/>
                  </a:lnTo>
                  <a:lnTo>
                    <a:pt x="8740" y="10253"/>
                  </a:lnTo>
                  <a:lnTo>
                    <a:pt x="6177" y="13431"/>
                  </a:lnTo>
                  <a:lnTo>
                    <a:pt x="9432" y="10970"/>
                  </a:lnTo>
                  <a:lnTo>
                    <a:pt x="9688" y="19736"/>
                  </a:lnTo>
                  <a:lnTo>
                    <a:pt x="10252" y="10996"/>
                  </a:lnTo>
                  <a:lnTo>
                    <a:pt x="13430" y="13559"/>
                  </a:lnTo>
                  <a:lnTo>
                    <a:pt x="10970" y="10304"/>
                  </a:lnTo>
                  <a:lnTo>
                    <a:pt x="19735" y="10048"/>
                  </a:lnTo>
                  <a:lnTo>
                    <a:pt x="10970" y="9484"/>
                  </a:lnTo>
                  <a:lnTo>
                    <a:pt x="13558" y="6331"/>
                  </a:lnTo>
                  <a:lnTo>
                    <a:pt x="10278" y="8792"/>
                  </a:lnTo>
                  <a:lnTo>
                    <a:pt x="10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8" name="Google Shape;598;p16"/>
            <p:cNvGrpSpPr/>
            <p:nvPr/>
          </p:nvGrpSpPr>
          <p:grpSpPr>
            <a:xfrm>
              <a:off x="8415257" y="1001958"/>
              <a:ext cx="284379" cy="619051"/>
              <a:chOff x="6608475" y="1223775"/>
              <a:chExt cx="270425" cy="588675"/>
            </a:xfrm>
          </p:grpSpPr>
          <p:sp>
            <p:nvSpPr>
              <p:cNvPr id="599" name="Google Shape;599;p16"/>
              <p:cNvSpPr/>
              <p:nvPr/>
            </p:nvSpPr>
            <p:spPr>
              <a:xfrm>
                <a:off x="6608475" y="1223775"/>
                <a:ext cx="27042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9" extrusionOk="0">
                    <a:moveTo>
                      <a:pt x="2861" y="1"/>
                    </a:moveTo>
                    <a:cubicBezTo>
                      <a:pt x="1365" y="1"/>
                      <a:pt x="74" y="1174"/>
                      <a:pt x="52" y="2684"/>
                    </a:cubicBezTo>
                    <a:cubicBezTo>
                      <a:pt x="0" y="4401"/>
                      <a:pt x="1000" y="6323"/>
                      <a:pt x="5408" y="9578"/>
                    </a:cubicBezTo>
                    <a:cubicBezTo>
                      <a:pt x="9817" y="6323"/>
                      <a:pt x="10816" y="4401"/>
                      <a:pt x="10739" y="2684"/>
                    </a:cubicBezTo>
                    <a:cubicBezTo>
                      <a:pt x="10717" y="1193"/>
                      <a:pt x="9402" y="2"/>
                      <a:pt x="7932" y="2"/>
                    </a:cubicBezTo>
                    <a:cubicBezTo>
                      <a:pt x="7734" y="2"/>
                      <a:pt x="7532" y="23"/>
                      <a:pt x="7331" y="69"/>
                    </a:cubicBezTo>
                    <a:cubicBezTo>
                      <a:pt x="5716" y="428"/>
                      <a:pt x="5408" y="1966"/>
                      <a:pt x="5408" y="1966"/>
                    </a:cubicBezTo>
                    <a:cubicBezTo>
                      <a:pt x="5408" y="1966"/>
                      <a:pt x="5101" y="454"/>
                      <a:pt x="3486" y="69"/>
                    </a:cubicBezTo>
                    <a:cubicBezTo>
                      <a:pt x="3276" y="23"/>
                      <a:pt x="3066" y="1"/>
                      <a:pt x="2861" y="1"/>
                    </a:cubicBezTo>
                    <a:close/>
                  </a:path>
                </a:pathLst>
              </a:custGeom>
              <a:solidFill>
                <a:srgbClr val="FFCFC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6608475" y="1573000"/>
                <a:ext cx="2704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8" extrusionOk="0">
                    <a:moveTo>
                      <a:pt x="2861" y="0"/>
                    </a:moveTo>
                    <a:cubicBezTo>
                      <a:pt x="1365" y="0"/>
                      <a:pt x="74" y="1173"/>
                      <a:pt x="52" y="2683"/>
                    </a:cubicBezTo>
                    <a:cubicBezTo>
                      <a:pt x="0" y="4400"/>
                      <a:pt x="1000" y="6322"/>
                      <a:pt x="5408" y="9577"/>
                    </a:cubicBezTo>
                    <a:cubicBezTo>
                      <a:pt x="9817" y="6271"/>
                      <a:pt x="10816" y="4400"/>
                      <a:pt x="10739" y="2683"/>
                    </a:cubicBezTo>
                    <a:cubicBezTo>
                      <a:pt x="10717" y="1193"/>
                      <a:pt x="9402" y="1"/>
                      <a:pt x="7932" y="1"/>
                    </a:cubicBezTo>
                    <a:cubicBezTo>
                      <a:pt x="7734" y="1"/>
                      <a:pt x="7532" y="23"/>
                      <a:pt x="7331" y="69"/>
                    </a:cubicBezTo>
                    <a:cubicBezTo>
                      <a:pt x="5716" y="402"/>
                      <a:pt x="5408" y="1965"/>
                      <a:pt x="5408" y="1965"/>
                    </a:cubicBezTo>
                    <a:cubicBezTo>
                      <a:pt x="5408" y="1965"/>
                      <a:pt x="5101" y="453"/>
                      <a:pt x="3486" y="69"/>
                    </a:cubicBezTo>
                    <a:cubicBezTo>
                      <a:pt x="3276" y="22"/>
                      <a:pt x="3066" y="0"/>
                      <a:pt x="2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7" name="Google Shape;5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iCiel Cadena" panose="02000503000000020004" pitchFamily="2" charset="0"/>
              </a:rPr>
              <a:t>IV. </a:t>
            </a:r>
            <a:r>
              <a:rPr lang="en-US" sz="3600" dirty="0" err="1">
                <a:latin typeface="iCiel Cadena" panose="02000503000000020004" pitchFamily="2" charset="0"/>
              </a:rPr>
              <a:t>Kiến</a:t>
            </a:r>
            <a:r>
              <a:rPr lang="en-US" sz="3600" dirty="0">
                <a:latin typeface="iCiel Cadena" panose="02000503000000020004" pitchFamily="2" charset="0"/>
              </a:rPr>
              <a:t> </a:t>
            </a:r>
            <a:r>
              <a:rPr lang="en-US" sz="3600" dirty="0" err="1">
                <a:latin typeface="iCiel Cadena" panose="02000503000000020004" pitchFamily="2" charset="0"/>
              </a:rPr>
              <a:t>trúc</a:t>
            </a:r>
            <a:r>
              <a:rPr lang="en-US" sz="3600" dirty="0">
                <a:latin typeface="iCiel Cadena" panose="02000503000000020004" pitchFamily="2" charset="0"/>
              </a:rPr>
              <a:t> </a:t>
            </a:r>
            <a:r>
              <a:rPr lang="en-US" sz="3600" dirty="0" err="1">
                <a:latin typeface="iCiel Cadena" panose="02000503000000020004" pitchFamily="2" charset="0"/>
              </a:rPr>
              <a:t>đề</a:t>
            </a:r>
            <a:r>
              <a:rPr lang="en-US" sz="3600" dirty="0">
                <a:latin typeface="iCiel Cadena" panose="02000503000000020004" pitchFamily="2" charset="0"/>
              </a:rPr>
              <a:t> </a:t>
            </a:r>
            <a:r>
              <a:rPr lang="en-US" sz="3600" dirty="0" err="1">
                <a:latin typeface="iCiel Cadena" panose="02000503000000020004" pitchFamily="2" charset="0"/>
              </a:rPr>
              <a:t>xuất</a:t>
            </a:r>
            <a:endParaRPr sz="3600" dirty="0">
              <a:latin typeface="iCiel Cadena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808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6"/>
          <p:cNvSpPr/>
          <p:nvPr/>
        </p:nvSpPr>
        <p:spPr>
          <a:xfrm flipH="1">
            <a:off x="720378" y="3725867"/>
            <a:ext cx="913634" cy="806958"/>
          </a:xfrm>
          <a:custGeom>
            <a:avLst/>
            <a:gdLst/>
            <a:ahLst/>
            <a:cxnLst/>
            <a:rect l="l" t="t" r="r" b="b"/>
            <a:pathLst>
              <a:path w="75899" h="67037" extrusionOk="0">
                <a:moveTo>
                  <a:pt x="28771" y="0"/>
                </a:moveTo>
                <a:cubicBezTo>
                  <a:pt x="24863" y="0"/>
                  <a:pt x="21092" y="1839"/>
                  <a:pt x="17965" y="4219"/>
                </a:cubicBezTo>
                <a:cubicBezTo>
                  <a:pt x="13983" y="7259"/>
                  <a:pt x="11126" y="11453"/>
                  <a:pt x="8329" y="15587"/>
                </a:cubicBezTo>
                <a:cubicBezTo>
                  <a:pt x="5837" y="19204"/>
                  <a:pt x="3344" y="22912"/>
                  <a:pt x="2159" y="27137"/>
                </a:cubicBezTo>
                <a:cubicBezTo>
                  <a:pt x="1" y="34828"/>
                  <a:pt x="2463" y="43034"/>
                  <a:pt x="5624" y="50329"/>
                </a:cubicBezTo>
                <a:cubicBezTo>
                  <a:pt x="7964" y="55800"/>
                  <a:pt x="11004" y="61363"/>
                  <a:pt x="16141" y="64463"/>
                </a:cubicBezTo>
                <a:cubicBezTo>
                  <a:pt x="19294" y="66335"/>
                  <a:pt x="22379" y="67036"/>
                  <a:pt x="25442" y="67036"/>
                </a:cubicBezTo>
                <a:cubicBezTo>
                  <a:pt x="30883" y="67036"/>
                  <a:pt x="36252" y="64824"/>
                  <a:pt x="41795" y="63035"/>
                </a:cubicBezTo>
                <a:cubicBezTo>
                  <a:pt x="44135" y="62275"/>
                  <a:pt x="46628" y="61484"/>
                  <a:pt x="48330" y="59661"/>
                </a:cubicBezTo>
                <a:cubicBezTo>
                  <a:pt x="49455" y="58414"/>
                  <a:pt x="50154" y="56804"/>
                  <a:pt x="51400" y="55679"/>
                </a:cubicBezTo>
                <a:cubicBezTo>
                  <a:pt x="52105" y="55009"/>
                  <a:pt x="53149" y="54563"/>
                  <a:pt x="54108" y="54563"/>
                </a:cubicBezTo>
                <a:cubicBezTo>
                  <a:pt x="54802" y="54563"/>
                  <a:pt x="55452" y="54796"/>
                  <a:pt x="55898" y="55345"/>
                </a:cubicBezTo>
                <a:cubicBezTo>
                  <a:pt x="56749" y="56408"/>
                  <a:pt x="56415" y="57989"/>
                  <a:pt x="56050" y="59296"/>
                </a:cubicBezTo>
                <a:cubicBezTo>
                  <a:pt x="55290" y="61880"/>
                  <a:pt x="53771" y="64706"/>
                  <a:pt x="57631" y="65284"/>
                </a:cubicBezTo>
                <a:cubicBezTo>
                  <a:pt x="57822" y="65312"/>
                  <a:pt x="58013" y="65326"/>
                  <a:pt x="58203" y="65326"/>
                </a:cubicBezTo>
                <a:cubicBezTo>
                  <a:pt x="60237" y="65326"/>
                  <a:pt x="62127" y="63769"/>
                  <a:pt x="63406" y="62518"/>
                </a:cubicBezTo>
                <a:cubicBezTo>
                  <a:pt x="65929" y="60086"/>
                  <a:pt x="67601" y="56955"/>
                  <a:pt x="69181" y="53855"/>
                </a:cubicBezTo>
                <a:cubicBezTo>
                  <a:pt x="71431" y="49448"/>
                  <a:pt x="73467" y="44888"/>
                  <a:pt x="74379" y="40025"/>
                </a:cubicBezTo>
                <a:cubicBezTo>
                  <a:pt x="75899" y="32031"/>
                  <a:pt x="74835" y="24979"/>
                  <a:pt x="69911" y="18323"/>
                </a:cubicBezTo>
                <a:cubicBezTo>
                  <a:pt x="66750" y="14067"/>
                  <a:pt x="62616" y="10572"/>
                  <a:pt x="58239" y="7563"/>
                </a:cubicBezTo>
                <a:cubicBezTo>
                  <a:pt x="55686" y="5830"/>
                  <a:pt x="52920" y="4189"/>
                  <a:pt x="49880" y="3702"/>
                </a:cubicBezTo>
                <a:cubicBezTo>
                  <a:pt x="49077" y="3580"/>
                  <a:pt x="48267" y="3540"/>
                  <a:pt x="47453" y="3540"/>
                </a:cubicBezTo>
                <a:cubicBezTo>
                  <a:pt x="45953" y="3540"/>
                  <a:pt x="44440" y="3675"/>
                  <a:pt x="42939" y="3675"/>
                </a:cubicBezTo>
                <a:cubicBezTo>
                  <a:pt x="42014" y="3675"/>
                  <a:pt x="41094" y="3624"/>
                  <a:pt x="40184" y="3459"/>
                </a:cubicBezTo>
                <a:cubicBezTo>
                  <a:pt x="37600" y="3003"/>
                  <a:pt x="35260" y="1605"/>
                  <a:pt x="32798" y="693"/>
                </a:cubicBezTo>
                <a:cubicBezTo>
                  <a:pt x="31453" y="214"/>
                  <a:pt x="30104" y="0"/>
                  <a:pt x="287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Google Shape;579;p16"/>
          <p:cNvGrpSpPr/>
          <p:nvPr/>
        </p:nvGrpSpPr>
        <p:grpSpPr>
          <a:xfrm>
            <a:off x="7515086" y="3584136"/>
            <a:ext cx="1201954" cy="1090420"/>
            <a:chOff x="2980575" y="1004850"/>
            <a:chExt cx="1041825" cy="945150"/>
          </a:xfrm>
        </p:grpSpPr>
        <p:sp>
          <p:nvSpPr>
            <p:cNvPr id="580" name="Google Shape;580;p16"/>
            <p:cNvSpPr/>
            <p:nvPr/>
          </p:nvSpPr>
          <p:spPr>
            <a:xfrm>
              <a:off x="3422075" y="1399725"/>
              <a:ext cx="600325" cy="550275"/>
            </a:xfrm>
            <a:custGeom>
              <a:avLst/>
              <a:gdLst/>
              <a:ahLst/>
              <a:cxnLst/>
              <a:rect l="l" t="t" r="r" b="b"/>
              <a:pathLst>
                <a:path w="24013" h="22011" extrusionOk="0">
                  <a:moveTo>
                    <a:pt x="16570" y="0"/>
                  </a:moveTo>
                  <a:cubicBezTo>
                    <a:pt x="14876" y="0"/>
                    <a:pt x="13188" y="639"/>
                    <a:pt x="11794" y="1927"/>
                  </a:cubicBezTo>
                  <a:cubicBezTo>
                    <a:pt x="8754" y="4784"/>
                    <a:pt x="5654" y="7611"/>
                    <a:pt x="2614" y="10437"/>
                  </a:cubicBezTo>
                  <a:cubicBezTo>
                    <a:pt x="0" y="12869"/>
                    <a:pt x="0" y="17611"/>
                    <a:pt x="2614" y="20073"/>
                  </a:cubicBezTo>
                  <a:cubicBezTo>
                    <a:pt x="4027" y="21365"/>
                    <a:pt x="5730" y="22011"/>
                    <a:pt x="7432" y="22011"/>
                  </a:cubicBezTo>
                  <a:cubicBezTo>
                    <a:pt x="9134" y="22011"/>
                    <a:pt x="10836" y="21365"/>
                    <a:pt x="12249" y="20073"/>
                  </a:cubicBezTo>
                  <a:cubicBezTo>
                    <a:pt x="15289" y="17216"/>
                    <a:pt x="18359" y="14389"/>
                    <a:pt x="21399" y="11532"/>
                  </a:cubicBezTo>
                  <a:cubicBezTo>
                    <a:pt x="24013" y="9100"/>
                    <a:pt x="24013" y="4358"/>
                    <a:pt x="21399" y="1927"/>
                  </a:cubicBezTo>
                  <a:cubicBezTo>
                    <a:pt x="19981" y="646"/>
                    <a:pt x="18273" y="0"/>
                    <a:pt x="16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111275" y="1064600"/>
              <a:ext cx="841975" cy="741975"/>
            </a:xfrm>
            <a:custGeom>
              <a:avLst/>
              <a:gdLst/>
              <a:ahLst/>
              <a:cxnLst/>
              <a:rect l="l" t="t" r="r" b="b"/>
              <a:pathLst>
                <a:path w="33679" h="29679" extrusionOk="0">
                  <a:moveTo>
                    <a:pt x="26227" y="1"/>
                  </a:moveTo>
                  <a:cubicBezTo>
                    <a:pt x="24529" y="1"/>
                    <a:pt x="22825" y="655"/>
                    <a:pt x="21368" y="1927"/>
                  </a:cubicBezTo>
                  <a:cubicBezTo>
                    <a:pt x="15137" y="7338"/>
                    <a:pt x="8936" y="12748"/>
                    <a:pt x="2705" y="18158"/>
                  </a:cubicBezTo>
                  <a:cubicBezTo>
                    <a:pt x="0" y="20469"/>
                    <a:pt x="122" y="25362"/>
                    <a:pt x="2705" y="27764"/>
                  </a:cubicBezTo>
                  <a:cubicBezTo>
                    <a:pt x="4132" y="29055"/>
                    <a:pt x="5789" y="29679"/>
                    <a:pt x="7448" y="29679"/>
                  </a:cubicBezTo>
                  <a:cubicBezTo>
                    <a:pt x="9147" y="29679"/>
                    <a:pt x="10849" y="29025"/>
                    <a:pt x="12310" y="27764"/>
                  </a:cubicBezTo>
                  <a:cubicBezTo>
                    <a:pt x="18542" y="22383"/>
                    <a:pt x="24742" y="16943"/>
                    <a:pt x="30973" y="11532"/>
                  </a:cubicBezTo>
                  <a:cubicBezTo>
                    <a:pt x="33679" y="9222"/>
                    <a:pt x="33557" y="4329"/>
                    <a:pt x="30973" y="1927"/>
                  </a:cubicBezTo>
                  <a:cubicBezTo>
                    <a:pt x="29557" y="632"/>
                    <a:pt x="27895" y="1"/>
                    <a:pt x="26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980575" y="1004850"/>
              <a:ext cx="636050" cy="551275"/>
            </a:xfrm>
            <a:custGeom>
              <a:avLst/>
              <a:gdLst/>
              <a:ahLst/>
              <a:cxnLst/>
              <a:rect l="l" t="t" r="r" b="b"/>
              <a:pathLst>
                <a:path w="25442" h="22051" extrusionOk="0">
                  <a:moveTo>
                    <a:pt x="18045" y="0"/>
                  </a:moveTo>
                  <a:cubicBezTo>
                    <a:pt x="16341" y="0"/>
                    <a:pt x="14625" y="671"/>
                    <a:pt x="13101" y="1916"/>
                  </a:cubicBezTo>
                  <a:cubicBezTo>
                    <a:pt x="9636" y="4773"/>
                    <a:pt x="6201" y="7661"/>
                    <a:pt x="2736" y="10518"/>
                  </a:cubicBezTo>
                  <a:cubicBezTo>
                    <a:pt x="0" y="12798"/>
                    <a:pt x="182" y="17813"/>
                    <a:pt x="2736" y="20123"/>
                  </a:cubicBezTo>
                  <a:cubicBezTo>
                    <a:pt x="4171" y="21440"/>
                    <a:pt x="5793" y="22051"/>
                    <a:pt x="7417" y="22051"/>
                  </a:cubicBezTo>
                  <a:cubicBezTo>
                    <a:pt x="9129" y="22051"/>
                    <a:pt x="10843" y="21371"/>
                    <a:pt x="12341" y="20123"/>
                  </a:cubicBezTo>
                  <a:cubicBezTo>
                    <a:pt x="15806" y="17266"/>
                    <a:pt x="19271" y="14378"/>
                    <a:pt x="22706" y="11551"/>
                  </a:cubicBezTo>
                  <a:cubicBezTo>
                    <a:pt x="25441" y="9241"/>
                    <a:pt x="25259" y="4226"/>
                    <a:pt x="22706" y="1916"/>
                  </a:cubicBezTo>
                  <a:cubicBezTo>
                    <a:pt x="21281" y="610"/>
                    <a:pt x="19669" y="0"/>
                    <a:pt x="18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16"/>
          <p:cNvGrpSpPr/>
          <p:nvPr/>
        </p:nvGrpSpPr>
        <p:grpSpPr>
          <a:xfrm>
            <a:off x="8057597" y="3167269"/>
            <a:ext cx="397646" cy="458063"/>
            <a:chOff x="3150425" y="3024575"/>
            <a:chExt cx="130350" cy="150150"/>
          </a:xfrm>
        </p:grpSpPr>
        <p:sp>
          <p:nvSpPr>
            <p:cNvPr id="584" name="Google Shape;584;p16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6"/>
          <p:cNvGrpSpPr/>
          <p:nvPr/>
        </p:nvGrpSpPr>
        <p:grpSpPr>
          <a:xfrm rot="-3600190" flipH="1">
            <a:off x="342635" y="722606"/>
            <a:ext cx="1451061" cy="1055268"/>
            <a:chOff x="1106103" y="1289809"/>
            <a:chExt cx="2099742" cy="1527014"/>
          </a:xfrm>
        </p:grpSpPr>
        <p:sp>
          <p:nvSpPr>
            <p:cNvPr id="593" name="Google Shape;593;p16"/>
            <p:cNvSpPr/>
            <p:nvPr/>
          </p:nvSpPr>
          <p:spPr>
            <a:xfrm rot="-1494576">
              <a:off x="1110773" y="1680285"/>
              <a:ext cx="1954407" cy="453838"/>
            </a:xfrm>
            <a:custGeom>
              <a:avLst/>
              <a:gdLst/>
              <a:ahLst/>
              <a:cxnLst/>
              <a:rect l="l" t="t" r="r" b="b"/>
              <a:pathLst>
                <a:path w="78174" h="18153" extrusionOk="0">
                  <a:moveTo>
                    <a:pt x="67973" y="0"/>
                  </a:moveTo>
                  <a:cubicBezTo>
                    <a:pt x="67765" y="0"/>
                    <a:pt x="67558" y="19"/>
                    <a:pt x="67357" y="59"/>
                  </a:cubicBezTo>
                  <a:cubicBezTo>
                    <a:pt x="67175" y="90"/>
                    <a:pt x="66993" y="120"/>
                    <a:pt x="66780" y="211"/>
                  </a:cubicBezTo>
                  <a:cubicBezTo>
                    <a:pt x="66598" y="272"/>
                    <a:pt x="66415" y="363"/>
                    <a:pt x="66263" y="424"/>
                  </a:cubicBezTo>
                  <a:cubicBezTo>
                    <a:pt x="66111" y="515"/>
                    <a:pt x="65959" y="637"/>
                    <a:pt x="65807" y="698"/>
                  </a:cubicBezTo>
                  <a:cubicBezTo>
                    <a:pt x="65655" y="789"/>
                    <a:pt x="65564" y="850"/>
                    <a:pt x="65503" y="941"/>
                  </a:cubicBezTo>
                  <a:cubicBezTo>
                    <a:pt x="63953" y="2066"/>
                    <a:pt x="62828" y="3312"/>
                    <a:pt x="61765" y="4436"/>
                  </a:cubicBezTo>
                  <a:lnTo>
                    <a:pt x="61005" y="5196"/>
                  </a:lnTo>
                  <a:lnTo>
                    <a:pt x="60184" y="5987"/>
                  </a:lnTo>
                  <a:lnTo>
                    <a:pt x="58421" y="7567"/>
                  </a:lnTo>
                  <a:cubicBezTo>
                    <a:pt x="57266" y="8631"/>
                    <a:pt x="56111" y="9695"/>
                    <a:pt x="54926" y="10819"/>
                  </a:cubicBezTo>
                  <a:cubicBezTo>
                    <a:pt x="54409" y="11306"/>
                    <a:pt x="53862" y="11731"/>
                    <a:pt x="53497" y="11914"/>
                  </a:cubicBezTo>
                  <a:cubicBezTo>
                    <a:pt x="53315" y="11975"/>
                    <a:pt x="53193" y="12035"/>
                    <a:pt x="53102" y="12035"/>
                  </a:cubicBezTo>
                  <a:cubicBezTo>
                    <a:pt x="53041" y="12035"/>
                    <a:pt x="52950" y="12035"/>
                    <a:pt x="52859" y="11975"/>
                  </a:cubicBezTo>
                  <a:cubicBezTo>
                    <a:pt x="52616" y="11914"/>
                    <a:pt x="52190" y="11519"/>
                    <a:pt x="51825" y="10971"/>
                  </a:cubicBezTo>
                  <a:cubicBezTo>
                    <a:pt x="51400" y="10394"/>
                    <a:pt x="50974" y="9756"/>
                    <a:pt x="50609" y="9057"/>
                  </a:cubicBezTo>
                  <a:cubicBezTo>
                    <a:pt x="50305" y="8601"/>
                    <a:pt x="49819" y="7841"/>
                    <a:pt x="49120" y="6746"/>
                  </a:cubicBezTo>
                  <a:cubicBezTo>
                    <a:pt x="48786" y="6199"/>
                    <a:pt x="48360" y="5591"/>
                    <a:pt x="47904" y="4923"/>
                  </a:cubicBezTo>
                  <a:cubicBezTo>
                    <a:pt x="47783" y="4771"/>
                    <a:pt x="47631" y="4588"/>
                    <a:pt x="47539" y="4376"/>
                  </a:cubicBezTo>
                  <a:cubicBezTo>
                    <a:pt x="47418" y="4224"/>
                    <a:pt x="47296" y="4072"/>
                    <a:pt x="47144" y="3980"/>
                  </a:cubicBezTo>
                  <a:cubicBezTo>
                    <a:pt x="46992" y="3859"/>
                    <a:pt x="46871" y="3707"/>
                    <a:pt x="46719" y="3555"/>
                  </a:cubicBezTo>
                  <a:cubicBezTo>
                    <a:pt x="46145" y="3096"/>
                    <a:pt x="45408" y="2853"/>
                    <a:pt x="44637" y="2853"/>
                  </a:cubicBezTo>
                  <a:cubicBezTo>
                    <a:pt x="44591" y="2853"/>
                    <a:pt x="44546" y="2854"/>
                    <a:pt x="44500" y="2856"/>
                  </a:cubicBezTo>
                  <a:cubicBezTo>
                    <a:pt x="44074" y="2917"/>
                    <a:pt x="43649" y="2977"/>
                    <a:pt x="43284" y="3129"/>
                  </a:cubicBezTo>
                  <a:cubicBezTo>
                    <a:pt x="43071" y="3160"/>
                    <a:pt x="42980" y="3251"/>
                    <a:pt x="42828" y="3312"/>
                  </a:cubicBezTo>
                  <a:cubicBezTo>
                    <a:pt x="42676" y="3403"/>
                    <a:pt x="42524" y="3433"/>
                    <a:pt x="42403" y="3525"/>
                  </a:cubicBezTo>
                  <a:cubicBezTo>
                    <a:pt x="41855" y="3828"/>
                    <a:pt x="41399" y="4132"/>
                    <a:pt x="40944" y="4467"/>
                  </a:cubicBezTo>
                  <a:cubicBezTo>
                    <a:pt x="40092" y="5135"/>
                    <a:pt x="39272" y="5895"/>
                    <a:pt x="38573" y="6716"/>
                  </a:cubicBezTo>
                  <a:cubicBezTo>
                    <a:pt x="37053" y="8297"/>
                    <a:pt x="35624" y="10060"/>
                    <a:pt x="34257" y="11823"/>
                  </a:cubicBezTo>
                  <a:cubicBezTo>
                    <a:pt x="33922" y="12248"/>
                    <a:pt x="33588" y="12704"/>
                    <a:pt x="33284" y="13099"/>
                  </a:cubicBezTo>
                  <a:cubicBezTo>
                    <a:pt x="32980" y="13464"/>
                    <a:pt x="32585" y="13798"/>
                    <a:pt x="32281" y="14072"/>
                  </a:cubicBezTo>
                  <a:cubicBezTo>
                    <a:pt x="31977" y="14345"/>
                    <a:pt x="31673" y="14497"/>
                    <a:pt x="31521" y="14528"/>
                  </a:cubicBezTo>
                  <a:cubicBezTo>
                    <a:pt x="31458" y="14540"/>
                    <a:pt x="31416" y="14548"/>
                    <a:pt x="31377" y="14548"/>
                  </a:cubicBezTo>
                  <a:cubicBezTo>
                    <a:pt x="31323" y="14548"/>
                    <a:pt x="31276" y="14533"/>
                    <a:pt x="31187" y="14497"/>
                  </a:cubicBezTo>
                  <a:cubicBezTo>
                    <a:pt x="30883" y="14376"/>
                    <a:pt x="30214" y="13464"/>
                    <a:pt x="29758" y="12674"/>
                  </a:cubicBezTo>
                  <a:cubicBezTo>
                    <a:pt x="29211" y="11792"/>
                    <a:pt x="28724" y="10880"/>
                    <a:pt x="28177" y="9999"/>
                  </a:cubicBezTo>
                  <a:cubicBezTo>
                    <a:pt x="27661" y="9148"/>
                    <a:pt x="27083" y="8297"/>
                    <a:pt x="26445" y="7537"/>
                  </a:cubicBezTo>
                  <a:cubicBezTo>
                    <a:pt x="26141" y="7172"/>
                    <a:pt x="25807" y="6777"/>
                    <a:pt x="25411" y="6443"/>
                  </a:cubicBezTo>
                  <a:cubicBezTo>
                    <a:pt x="25290" y="6351"/>
                    <a:pt x="25229" y="6260"/>
                    <a:pt x="25107" y="6169"/>
                  </a:cubicBezTo>
                  <a:cubicBezTo>
                    <a:pt x="24986" y="6108"/>
                    <a:pt x="24895" y="5987"/>
                    <a:pt x="24773" y="5895"/>
                  </a:cubicBezTo>
                  <a:cubicBezTo>
                    <a:pt x="24469" y="5683"/>
                    <a:pt x="24165" y="5500"/>
                    <a:pt x="23831" y="5379"/>
                  </a:cubicBezTo>
                  <a:cubicBezTo>
                    <a:pt x="23361" y="5186"/>
                    <a:pt x="22876" y="5069"/>
                    <a:pt x="22419" y="5069"/>
                  </a:cubicBezTo>
                  <a:cubicBezTo>
                    <a:pt x="22225" y="5069"/>
                    <a:pt x="22036" y="5090"/>
                    <a:pt x="21855" y="5135"/>
                  </a:cubicBezTo>
                  <a:cubicBezTo>
                    <a:pt x="21703" y="5196"/>
                    <a:pt x="21551" y="5227"/>
                    <a:pt x="21399" y="5287"/>
                  </a:cubicBezTo>
                  <a:cubicBezTo>
                    <a:pt x="21247" y="5379"/>
                    <a:pt x="21126" y="5409"/>
                    <a:pt x="20974" y="5500"/>
                  </a:cubicBezTo>
                  <a:cubicBezTo>
                    <a:pt x="20700" y="5652"/>
                    <a:pt x="20487" y="5835"/>
                    <a:pt x="20244" y="6017"/>
                  </a:cubicBezTo>
                  <a:cubicBezTo>
                    <a:pt x="19758" y="6503"/>
                    <a:pt x="19302" y="6929"/>
                    <a:pt x="18907" y="7263"/>
                  </a:cubicBezTo>
                  <a:lnTo>
                    <a:pt x="18420" y="7780"/>
                  </a:lnTo>
                  <a:cubicBezTo>
                    <a:pt x="16931" y="9209"/>
                    <a:pt x="15350" y="10759"/>
                    <a:pt x="13709" y="12035"/>
                  </a:cubicBezTo>
                  <a:cubicBezTo>
                    <a:pt x="12888" y="12643"/>
                    <a:pt x="12068" y="13190"/>
                    <a:pt x="11247" y="13616"/>
                  </a:cubicBezTo>
                  <a:cubicBezTo>
                    <a:pt x="10457" y="14072"/>
                    <a:pt x="9575" y="14467"/>
                    <a:pt x="8967" y="14649"/>
                  </a:cubicBezTo>
                  <a:cubicBezTo>
                    <a:pt x="8694" y="14771"/>
                    <a:pt x="8420" y="14801"/>
                    <a:pt x="8177" y="14801"/>
                  </a:cubicBezTo>
                  <a:cubicBezTo>
                    <a:pt x="8097" y="14810"/>
                    <a:pt x="8014" y="14814"/>
                    <a:pt x="7930" y="14814"/>
                  </a:cubicBezTo>
                  <a:cubicBezTo>
                    <a:pt x="7725" y="14814"/>
                    <a:pt x="7510" y="14792"/>
                    <a:pt x="7296" y="14771"/>
                  </a:cubicBezTo>
                  <a:cubicBezTo>
                    <a:pt x="6688" y="14649"/>
                    <a:pt x="6080" y="14376"/>
                    <a:pt x="5502" y="14011"/>
                  </a:cubicBezTo>
                  <a:lnTo>
                    <a:pt x="5502" y="14011"/>
                  </a:lnTo>
                  <a:cubicBezTo>
                    <a:pt x="5958" y="14467"/>
                    <a:pt x="6414" y="14801"/>
                    <a:pt x="6870" y="15014"/>
                  </a:cubicBezTo>
                  <a:cubicBezTo>
                    <a:pt x="6232" y="14801"/>
                    <a:pt x="5624" y="14376"/>
                    <a:pt x="5168" y="14011"/>
                  </a:cubicBezTo>
                  <a:cubicBezTo>
                    <a:pt x="4712" y="13616"/>
                    <a:pt x="4378" y="13251"/>
                    <a:pt x="4165" y="13008"/>
                  </a:cubicBezTo>
                  <a:cubicBezTo>
                    <a:pt x="3678" y="12400"/>
                    <a:pt x="3405" y="11944"/>
                    <a:pt x="3222" y="11762"/>
                  </a:cubicBezTo>
                  <a:cubicBezTo>
                    <a:pt x="3133" y="11619"/>
                    <a:pt x="3076" y="11560"/>
                    <a:pt x="3043" y="11560"/>
                  </a:cubicBezTo>
                  <a:cubicBezTo>
                    <a:pt x="3020" y="11560"/>
                    <a:pt x="3010" y="11590"/>
                    <a:pt x="3010" y="11640"/>
                  </a:cubicBezTo>
                  <a:cubicBezTo>
                    <a:pt x="3010" y="11914"/>
                    <a:pt x="3222" y="12674"/>
                    <a:pt x="3496" y="13282"/>
                  </a:cubicBezTo>
                  <a:cubicBezTo>
                    <a:pt x="3709" y="13707"/>
                    <a:pt x="3587" y="13707"/>
                    <a:pt x="3526" y="13737"/>
                  </a:cubicBezTo>
                  <a:cubicBezTo>
                    <a:pt x="3466" y="13768"/>
                    <a:pt x="3405" y="13889"/>
                    <a:pt x="3861" y="14497"/>
                  </a:cubicBezTo>
                  <a:cubicBezTo>
                    <a:pt x="3496" y="14072"/>
                    <a:pt x="3222" y="13737"/>
                    <a:pt x="3010" y="13403"/>
                  </a:cubicBezTo>
                  <a:cubicBezTo>
                    <a:pt x="2767" y="13038"/>
                    <a:pt x="2554" y="12674"/>
                    <a:pt x="2311" y="12187"/>
                  </a:cubicBezTo>
                  <a:cubicBezTo>
                    <a:pt x="2308" y="12185"/>
                    <a:pt x="2307" y="12184"/>
                    <a:pt x="2306" y="12184"/>
                  </a:cubicBezTo>
                  <a:lnTo>
                    <a:pt x="2306" y="12184"/>
                  </a:lnTo>
                  <a:cubicBezTo>
                    <a:pt x="2276" y="12184"/>
                    <a:pt x="2631" y="12970"/>
                    <a:pt x="3071" y="13585"/>
                  </a:cubicBezTo>
                  <a:cubicBezTo>
                    <a:pt x="3461" y="14132"/>
                    <a:pt x="3917" y="14566"/>
                    <a:pt x="3813" y="14566"/>
                  </a:cubicBezTo>
                  <a:cubicBezTo>
                    <a:pt x="3795" y="14566"/>
                    <a:pt x="3762" y="14554"/>
                    <a:pt x="3709" y="14528"/>
                  </a:cubicBezTo>
                  <a:cubicBezTo>
                    <a:pt x="3010" y="13707"/>
                    <a:pt x="2311" y="12643"/>
                    <a:pt x="1855" y="11610"/>
                  </a:cubicBezTo>
                  <a:lnTo>
                    <a:pt x="1855" y="11610"/>
                  </a:lnTo>
                  <a:cubicBezTo>
                    <a:pt x="1855" y="11823"/>
                    <a:pt x="2250" y="12734"/>
                    <a:pt x="2736" y="13555"/>
                  </a:cubicBezTo>
                  <a:cubicBezTo>
                    <a:pt x="3222" y="14345"/>
                    <a:pt x="3861" y="14953"/>
                    <a:pt x="3770" y="14953"/>
                  </a:cubicBezTo>
                  <a:cubicBezTo>
                    <a:pt x="3526" y="14771"/>
                    <a:pt x="2949" y="14072"/>
                    <a:pt x="2615" y="13403"/>
                  </a:cubicBezTo>
                  <a:cubicBezTo>
                    <a:pt x="2250" y="12704"/>
                    <a:pt x="1976" y="12066"/>
                    <a:pt x="1824" y="12035"/>
                  </a:cubicBezTo>
                  <a:cubicBezTo>
                    <a:pt x="1822" y="12034"/>
                    <a:pt x="1820" y="12033"/>
                    <a:pt x="1818" y="12033"/>
                  </a:cubicBezTo>
                  <a:lnTo>
                    <a:pt x="1818" y="12033"/>
                  </a:lnTo>
                  <a:cubicBezTo>
                    <a:pt x="1763" y="12033"/>
                    <a:pt x="2231" y="12995"/>
                    <a:pt x="2556" y="13510"/>
                  </a:cubicBezTo>
                  <a:lnTo>
                    <a:pt x="2556" y="13510"/>
                  </a:lnTo>
                  <a:cubicBezTo>
                    <a:pt x="2082" y="12767"/>
                    <a:pt x="1697" y="12054"/>
                    <a:pt x="1429" y="11488"/>
                  </a:cubicBezTo>
                  <a:cubicBezTo>
                    <a:pt x="1186" y="10911"/>
                    <a:pt x="973" y="10455"/>
                    <a:pt x="882" y="10242"/>
                  </a:cubicBezTo>
                  <a:cubicBezTo>
                    <a:pt x="817" y="10113"/>
                    <a:pt x="761" y="10044"/>
                    <a:pt x="732" y="10044"/>
                  </a:cubicBezTo>
                  <a:cubicBezTo>
                    <a:pt x="706" y="10044"/>
                    <a:pt x="702" y="10098"/>
                    <a:pt x="730" y="10212"/>
                  </a:cubicBezTo>
                  <a:cubicBezTo>
                    <a:pt x="760" y="10424"/>
                    <a:pt x="821" y="10880"/>
                    <a:pt x="1095" y="11671"/>
                  </a:cubicBezTo>
                  <a:cubicBezTo>
                    <a:pt x="639" y="10607"/>
                    <a:pt x="305" y="9057"/>
                    <a:pt x="1" y="7962"/>
                  </a:cubicBezTo>
                  <a:lnTo>
                    <a:pt x="1" y="7962"/>
                  </a:lnTo>
                  <a:cubicBezTo>
                    <a:pt x="141" y="8496"/>
                    <a:pt x="334" y="9343"/>
                    <a:pt x="482" y="9876"/>
                  </a:cubicBezTo>
                  <a:lnTo>
                    <a:pt x="482" y="9876"/>
                  </a:lnTo>
                  <a:cubicBezTo>
                    <a:pt x="312" y="9278"/>
                    <a:pt x="143" y="8683"/>
                    <a:pt x="1" y="8114"/>
                  </a:cubicBezTo>
                  <a:lnTo>
                    <a:pt x="1" y="8449"/>
                  </a:lnTo>
                  <a:cubicBezTo>
                    <a:pt x="50" y="8647"/>
                    <a:pt x="95" y="8841"/>
                    <a:pt x="140" y="9037"/>
                  </a:cubicBezTo>
                  <a:lnTo>
                    <a:pt x="140" y="9037"/>
                  </a:lnTo>
                  <a:cubicBezTo>
                    <a:pt x="105" y="8904"/>
                    <a:pt x="68" y="8769"/>
                    <a:pt x="31" y="8631"/>
                  </a:cubicBezTo>
                  <a:lnTo>
                    <a:pt x="31" y="8631"/>
                  </a:lnTo>
                  <a:cubicBezTo>
                    <a:pt x="61" y="8996"/>
                    <a:pt x="122" y="9360"/>
                    <a:pt x="153" y="9786"/>
                  </a:cubicBezTo>
                  <a:cubicBezTo>
                    <a:pt x="305" y="10576"/>
                    <a:pt x="487" y="11367"/>
                    <a:pt x="730" y="12066"/>
                  </a:cubicBezTo>
                  <a:cubicBezTo>
                    <a:pt x="943" y="12795"/>
                    <a:pt x="1216" y="13403"/>
                    <a:pt x="1490" y="13798"/>
                  </a:cubicBezTo>
                  <a:cubicBezTo>
                    <a:pt x="2463" y="15531"/>
                    <a:pt x="4074" y="17081"/>
                    <a:pt x="6201" y="17810"/>
                  </a:cubicBezTo>
                  <a:cubicBezTo>
                    <a:pt x="6718" y="17993"/>
                    <a:pt x="7296" y="18114"/>
                    <a:pt x="7903" y="18145"/>
                  </a:cubicBezTo>
                  <a:cubicBezTo>
                    <a:pt x="8003" y="18150"/>
                    <a:pt x="8103" y="18153"/>
                    <a:pt x="8205" y="18153"/>
                  </a:cubicBezTo>
                  <a:cubicBezTo>
                    <a:pt x="8696" y="18153"/>
                    <a:pt x="9208" y="18094"/>
                    <a:pt x="9636" y="17993"/>
                  </a:cubicBezTo>
                  <a:cubicBezTo>
                    <a:pt x="10183" y="17871"/>
                    <a:pt x="10669" y="17689"/>
                    <a:pt x="11125" y="17537"/>
                  </a:cubicBezTo>
                  <a:cubicBezTo>
                    <a:pt x="11551" y="17385"/>
                    <a:pt x="12007" y="17203"/>
                    <a:pt x="12432" y="16990"/>
                  </a:cubicBezTo>
                  <a:cubicBezTo>
                    <a:pt x="13253" y="16625"/>
                    <a:pt x="14043" y="16169"/>
                    <a:pt x="14864" y="15683"/>
                  </a:cubicBezTo>
                  <a:cubicBezTo>
                    <a:pt x="15624" y="15166"/>
                    <a:pt x="16323" y="14649"/>
                    <a:pt x="17053" y="14072"/>
                  </a:cubicBezTo>
                  <a:cubicBezTo>
                    <a:pt x="18512" y="12826"/>
                    <a:pt x="19758" y="11610"/>
                    <a:pt x="20943" y="10424"/>
                  </a:cubicBezTo>
                  <a:cubicBezTo>
                    <a:pt x="20929" y="10404"/>
                    <a:pt x="20903" y="10399"/>
                    <a:pt x="20875" y="10399"/>
                  </a:cubicBezTo>
                  <a:cubicBezTo>
                    <a:pt x="20848" y="10399"/>
                    <a:pt x="20821" y="10403"/>
                    <a:pt x="20800" y="10403"/>
                  </a:cubicBezTo>
                  <a:cubicBezTo>
                    <a:pt x="20744" y="10403"/>
                    <a:pt x="20738" y="10373"/>
                    <a:pt x="20943" y="10151"/>
                  </a:cubicBezTo>
                  <a:lnTo>
                    <a:pt x="21794" y="9269"/>
                  </a:lnTo>
                  <a:cubicBezTo>
                    <a:pt x="21946" y="9117"/>
                    <a:pt x="22098" y="9026"/>
                    <a:pt x="22250" y="8905"/>
                  </a:cubicBezTo>
                  <a:lnTo>
                    <a:pt x="22493" y="8722"/>
                  </a:lnTo>
                  <a:lnTo>
                    <a:pt x="22524" y="8661"/>
                  </a:lnTo>
                  <a:cubicBezTo>
                    <a:pt x="22615" y="8661"/>
                    <a:pt x="22645" y="8722"/>
                    <a:pt x="22676" y="8722"/>
                  </a:cubicBezTo>
                  <a:cubicBezTo>
                    <a:pt x="22706" y="8661"/>
                    <a:pt x="22706" y="8631"/>
                    <a:pt x="22767" y="8601"/>
                  </a:cubicBezTo>
                  <a:cubicBezTo>
                    <a:pt x="23071" y="8813"/>
                    <a:pt x="23436" y="9269"/>
                    <a:pt x="23770" y="9786"/>
                  </a:cubicBezTo>
                  <a:cubicBezTo>
                    <a:pt x="24135" y="10272"/>
                    <a:pt x="24499" y="10850"/>
                    <a:pt x="24834" y="11397"/>
                  </a:cubicBezTo>
                  <a:cubicBezTo>
                    <a:pt x="25199" y="11944"/>
                    <a:pt x="25533" y="12491"/>
                    <a:pt x="25837" y="13008"/>
                  </a:cubicBezTo>
                  <a:cubicBezTo>
                    <a:pt x="26171" y="13585"/>
                    <a:pt x="26475" y="14102"/>
                    <a:pt x="26870" y="14710"/>
                  </a:cubicBezTo>
                  <a:cubicBezTo>
                    <a:pt x="26962" y="14862"/>
                    <a:pt x="27053" y="15014"/>
                    <a:pt x="27174" y="15227"/>
                  </a:cubicBezTo>
                  <a:lnTo>
                    <a:pt x="27478" y="15683"/>
                  </a:lnTo>
                  <a:cubicBezTo>
                    <a:pt x="27691" y="15987"/>
                    <a:pt x="27965" y="16321"/>
                    <a:pt x="28269" y="16625"/>
                  </a:cubicBezTo>
                  <a:cubicBezTo>
                    <a:pt x="28603" y="16959"/>
                    <a:pt x="28998" y="17294"/>
                    <a:pt x="29515" y="17567"/>
                  </a:cubicBezTo>
                  <a:cubicBezTo>
                    <a:pt x="30062" y="17841"/>
                    <a:pt x="30670" y="17993"/>
                    <a:pt x="31278" y="17993"/>
                  </a:cubicBezTo>
                  <a:cubicBezTo>
                    <a:pt x="31156" y="17962"/>
                    <a:pt x="31065" y="17902"/>
                    <a:pt x="31582" y="17871"/>
                  </a:cubicBezTo>
                  <a:cubicBezTo>
                    <a:pt x="32068" y="17841"/>
                    <a:pt x="32554" y="17719"/>
                    <a:pt x="33010" y="17476"/>
                  </a:cubicBezTo>
                  <a:cubicBezTo>
                    <a:pt x="33466" y="17294"/>
                    <a:pt x="33892" y="17020"/>
                    <a:pt x="34226" y="16777"/>
                  </a:cubicBezTo>
                  <a:cubicBezTo>
                    <a:pt x="34621" y="16503"/>
                    <a:pt x="34895" y="16199"/>
                    <a:pt x="35260" y="15896"/>
                  </a:cubicBezTo>
                  <a:lnTo>
                    <a:pt x="35716" y="15440"/>
                  </a:lnTo>
                  <a:lnTo>
                    <a:pt x="35928" y="15166"/>
                  </a:lnTo>
                  <a:lnTo>
                    <a:pt x="36141" y="14953"/>
                  </a:lnTo>
                  <a:cubicBezTo>
                    <a:pt x="36293" y="14771"/>
                    <a:pt x="36445" y="14558"/>
                    <a:pt x="36536" y="14376"/>
                  </a:cubicBezTo>
                  <a:cubicBezTo>
                    <a:pt x="36627" y="14224"/>
                    <a:pt x="36627" y="14163"/>
                    <a:pt x="36627" y="14102"/>
                  </a:cubicBezTo>
                  <a:cubicBezTo>
                    <a:pt x="37083" y="13555"/>
                    <a:pt x="37448" y="13099"/>
                    <a:pt x="37843" y="12643"/>
                  </a:cubicBezTo>
                  <a:cubicBezTo>
                    <a:pt x="38968" y="11123"/>
                    <a:pt x="40123" y="9634"/>
                    <a:pt x="41399" y="8297"/>
                  </a:cubicBezTo>
                  <a:cubicBezTo>
                    <a:pt x="42068" y="7658"/>
                    <a:pt x="42707" y="7020"/>
                    <a:pt x="43375" y="6503"/>
                  </a:cubicBezTo>
                  <a:cubicBezTo>
                    <a:pt x="43527" y="6412"/>
                    <a:pt x="43740" y="6291"/>
                    <a:pt x="43892" y="6199"/>
                  </a:cubicBezTo>
                  <a:lnTo>
                    <a:pt x="44105" y="6108"/>
                  </a:lnTo>
                  <a:cubicBezTo>
                    <a:pt x="44135" y="6047"/>
                    <a:pt x="44196" y="6047"/>
                    <a:pt x="44226" y="6047"/>
                  </a:cubicBezTo>
                  <a:cubicBezTo>
                    <a:pt x="44257" y="6047"/>
                    <a:pt x="44287" y="6017"/>
                    <a:pt x="44287" y="6017"/>
                  </a:cubicBezTo>
                  <a:cubicBezTo>
                    <a:pt x="44376" y="5981"/>
                    <a:pt x="44486" y="5967"/>
                    <a:pt x="44592" y="5967"/>
                  </a:cubicBezTo>
                  <a:cubicBezTo>
                    <a:pt x="44667" y="5967"/>
                    <a:pt x="44741" y="5974"/>
                    <a:pt x="44804" y="5987"/>
                  </a:cubicBezTo>
                  <a:cubicBezTo>
                    <a:pt x="44865" y="6017"/>
                    <a:pt x="44956" y="6047"/>
                    <a:pt x="45017" y="6139"/>
                  </a:cubicBezTo>
                  <a:lnTo>
                    <a:pt x="45047" y="6169"/>
                  </a:lnTo>
                  <a:lnTo>
                    <a:pt x="45169" y="6321"/>
                  </a:lnTo>
                  <a:lnTo>
                    <a:pt x="45412" y="6594"/>
                  </a:lnTo>
                  <a:cubicBezTo>
                    <a:pt x="45716" y="6959"/>
                    <a:pt x="45959" y="7354"/>
                    <a:pt x="46232" y="7780"/>
                  </a:cubicBezTo>
                  <a:cubicBezTo>
                    <a:pt x="46810" y="8570"/>
                    <a:pt x="47327" y="9452"/>
                    <a:pt x="47904" y="10272"/>
                  </a:cubicBezTo>
                  <a:cubicBezTo>
                    <a:pt x="48178" y="10698"/>
                    <a:pt x="48482" y="11154"/>
                    <a:pt x="48786" y="11579"/>
                  </a:cubicBezTo>
                  <a:cubicBezTo>
                    <a:pt x="49090" y="11975"/>
                    <a:pt x="49394" y="12430"/>
                    <a:pt x="49758" y="12886"/>
                  </a:cubicBezTo>
                  <a:cubicBezTo>
                    <a:pt x="50153" y="13342"/>
                    <a:pt x="50579" y="13768"/>
                    <a:pt x="51126" y="14163"/>
                  </a:cubicBezTo>
                  <a:cubicBezTo>
                    <a:pt x="51400" y="14345"/>
                    <a:pt x="51734" y="14497"/>
                    <a:pt x="52099" y="14619"/>
                  </a:cubicBezTo>
                  <a:cubicBezTo>
                    <a:pt x="52433" y="14710"/>
                    <a:pt x="52798" y="14771"/>
                    <a:pt x="53163" y="14771"/>
                  </a:cubicBezTo>
                  <a:cubicBezTo>
                    <a:pt x="53771" y="14710"/>
                    <a:pt x="54318" y="14528"/>
                    <a:pt x="54774" y="14254"/>
                  </a:cubicBezTo>
                  <a:cubicBezTo>
                    <a:pt x="55230" y="14011"/>
                    <a:pt x="55625" y="13707"/>
                    <a:pt x="55989" y="13403"/>
                  </a:cubicBezTo>
                  <a:cubicBezTo>
                    <a:pt x="56719" y="12734"/>
                    <a:pt x="57296" y="12126"/>
                    <a:pt x="57904" y="11519"/>
                  </a:cubicBezTo>
                  <a:cubicBezTo>
                    <a:pt x="58816" y="10667"/>
                    <a:pt x="59910" y="9664"/>
                    <a:pt x="60974" y="8722"/>
                  </a:cubicBezTo>
                  <a:cubicBezTo>
                    <a:pt x="61521" y="8236"/>
                    <a:pt x="62038" y="7780"/>
                    <a:pt x="62585" y="7324"/>
                  </a:cubicBezTo>
                  <a:cubicBezTo>
                    <a:pt x="63102" y="6807"/>
                    <a:pt x="63588" y="6351"/>
                    <a:pt x="64014" y="5895"/>
                  </a:cubicBezTo>
                  <a:cubicBezTo>
                    <a:pt x="63740" y="5895"/>
                    <a:pt x="64591" y="4710"/>
                    <a:pt x="65412" y="3737"/>
                  </a:cubicBezTo>
                  <a:cubicBezTo>
                    <a:pt x="65838" y="3251"/>
                    <a:pt x="66294" y="2795"/>
                    <a:pt x="66567" y="2491"/>
                  </a:cubicBezTo>
                  <a:cubicBezTo>
                    <a:pt x="66787" y="2247"/>
                    <a:pt x="66929" y="2061"/>
                    <a:pt x="66770" y="2061"/>
                  </a:cubicBezTo>
                  <a:lnTo>
                    <a:pt x="66770" y="2061"/>
                  </a:lnTo>
                  <a:cubicBezTo>
                    <a:pt x="66731" y="2061"/>
                    <a:pt x="66675" y="2072"/>
                    <a:pt x="66598" y="2096"/>
                  </a:cubicBezTo>
                  <a:cubicBezTo>
                    <a:pt x="66993" y="1822"/>
                    <a:pt x="67540" y="1579"/>
                    <a:pt x="68117" y="1579"/>
                  </a:cubicBezTo>
                  <a:cubicBezTo>
                    <a:pt x="68695" y="1579"/>
                    <a:pt x="69212" y="1883"/>
                    <a:pt x="69637" y="2218"/>
                  </a:cubicBezTo>
                  <a:cubicBezTo>
                    <a:pt x="70032" y="2552"/>
                    <a:pt x="70245" y="2856"/>
                    <a:pt x="70427" y="3099"/>
                  </a:cubicBezTo>
                  <a:cubicBezTo>
                    <a:pt x="70640" y="3312"/>
                    <a:pt x="70731" y="3464"/>
                    <a:pt x="70792" y="3464"/>
                  </a:cubicBezTo>
                  <a:cubicBezTo>
                    <a:pt x="71035" y="3555"/>
                    <a:pt x="71461" y="3798"/>
                    <a:pt x="72069" y="4497"/>
                  </a:cubicBezTo>
                  <a:cubicBezTo>
                    <a:pt x="72221" y="4649"/>
                    <a:pt x="72373" y="4832"/>
                    <a:pt x="72555" y="5044"/>
                  </a:cubicBezTo>
                  <a:cubicBezTo>
                    <a:pt x="72707" y="5196"/>
                    <a:pt x="72981" y="5439"/>
                    <a:pt x="73224" y="5713"/>
                  </a:cubicBezTo>
                  <a:cubicBezTo>
                    <a:pt x="73710" y="6291"/>
                    <a:pt x="74318" y="6959"/>
                    <a:pt x="74987" y="7810"/>
                  </a:cubicBezTo>
                  <a:cubicBezTo>
                    <a:pt x="76051" y="9178"/>
                    <a:pt x="77510" y="11367"/>
                    <a:pt x="77935" y="11823"/>
                  </a:cubicBezTo>
                  <a:cubicBezTo>
                    <a:pt x="78011" y="11905"/>
                    <a:pt x="78053" y="11941"/>
                    <a:pt x="78069" y="11941"/>
                  </a:cubicBezTo>
                  <a:cubicBezTo>
                    <a:pt x="78173" y="11941"/>
                    <a:pt x="77214" y="10458"/>
                    <a:pt x="77336" y="10458"/>
                  </a:cubicBezTo>
                  <a:lnTo>
                    <a:pt x="77336" y="10458"/>
                  </a:lnTo>
                  <a:cubicBezTo>
                    <a:pt x="77355" y="10458"/>
                    <a:pt x="77400" y="10493"/>
                    <a:pt x="77479" y="10576"/>
                  </a:cubicBezTo>
                  <a:cubicBezTo>
                    <a:pt x="76507" y="9300"/>
                    <a:pt x="75595" y="7993"/>
                    <a:pt x="74652" y="6716"/>
                  </a:cubicBezTo>
                  <a:cubicBezTo>
                    <a:pt x="74196" y="6047"/>
                    <a:pt x="73710" y="5409"/>
                    <a:pt x="73254" y="4771"/>
                  </a:cubicBezTo>
                  <a:cubicBezTo>
                    <a:pt x="72950" y="4345"/>
                    <a:pt x="72555" y="3585"/>
                    <a:pt x="72069" y="2856"/>
                  </a:cubicBezTo>
                  <a:cubicBezTo>
                    <a:pt x="71856" y="2491"/>
                    <a:pt x="71582" y="2096"/>
                    <a:pt x="71187" y="1670"/>
                  </a:cubicBezTo>
                  <a:cubicBezTo>
                    <a:pt x="71127" y="1579"/>
                    <a:pt x="71035" y="1488"/>
                    <a:pt x="70944" y="1366"/>
                  </a:cubicBezTo>
                  <a:lnTo>
                    <a:pt x="70579" y="1032"/>
                  </a:lnTo>
                  <a:cubicBezTo>
                    <a:pt x="70488" y="941"/>
                    <a:pt x="70275" y="819"/>
                    <a:pt x="70123" y="698"/>
                  </a:cubicBezTo>
                  <a:cubicBezTo>
                    <a:pt x="69971" y="576"/>
                    <a:pt x="69789" y="455"/>
                    <a:pt x="69637" y="394"/>
                  </a:cubicBezTo>
                  <a:cubicBezTo>
                    <a:pt x="69145" y="148"/>
                    <a:pt x="68554" y="0"/>
                    <a:pt x="67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-1494576">
              <a:off x="1248718" y="1975069"/>
              <a:ext cx="1952882" cy="451488"/>
            </a:xfrm>
            <a:custGeom>
              <a:avLst/>
              <a:gdLst/>
              <a:ahLst/>
              <a:cxnLst/>
              <a:rect l="l" t="t" r="r" b="b"/>
              <a:pathLst>
                <a:path w="78113" h="18059" extrusionOk="0">
                  <a:moveTo>
                    <a:pt x="152" y="8950"/>
                  </a:moveTo>
                  <a:cubicBezTo>
                    <a:pt x="227" y="9234"/>
                    <a:pt x="306" y="9524"/>
                    <a:pt x="395" y="9846"/>
                  </a:cubicBezTo>
                  <a:cubicBezTo>
                    <a:pt x="311" y="9551"/>
                    <a:pt x="227" y="9255"/>
                    <a:pt x="152" y="8950"/>
                  </a:cubicBezTo>
                  <a:close/>
                  <a:moveTo>
                    <a:pt x="2645" y="13281"/>
                  </a:moveTo>
                  <a:lnTo>
                    <a:pt x="2645" y="13281"/>
                  </a:lnTo>
                  <a:cubicBezTo>
                    <a:pt x="2675" y="13332"/>
                    <a:pt x="2705" y="13383"/>
                    <a:pt x="2736" y="13433"/>
                  </a:cubicBezTo>
                  <a:cubicBezTo>
                    <a:pt x="3253" y="14253"/>
                    <a:pt x="3891" y="14861"/>
                    <a:pt x="3769" y="14861"/>
                  </a:cubicBezTo>
                  <a:cubicBezTo>
                    <a:pt x="3557" y="14649"/>
                    <a:pt x="2979" y="13980"/>
                    <a:pt x="2645" y="13281"/>
                  </a:cubicBezTo>
                  <a:close/>
                  <a:moveTo>
                    <a:pt x="67903" y="0"/>
                  </a:moveTo>
                  <a:cubicBezTo>
                    <a:pt x="67698" y="0"/>
                    <a:pt x="67494" y="19"/>
                    <a:pt x="67296" y="59"/>
                  </a:cubicBezTo>
                  <a:cubicBezTo>
                    <a:pt x="67114" y="120"/>
                    <a:pt x="66932" y="150"/>
                    <a:pt x="66719" y="211"/>
                  </a:cubicBezTo>
                  <a:cubicBezTo>
                    <a:pt x="66537" y="302"/>
                    <a:pt x="66354" y="363"/>
                    <a:pt x="66202" y="454"/>
                  </a:cubicBezTo>
                  <a:cubicBezTo>
                    <a:pt x="66050" y="515"/>
                    <a:pt x="65898" y="636"/>
                    <a:pt x="65746" y="727"/>
                  </a:cubicBezTo>
                  <a:cubicBezTo>
                    <a:pt x="65594" y="788"/>
                    <a:pt x="65503" y="879"/>
                    <a:pt x="65442" y="940"/>
                  </a:cubicBezTo>
                  <a:cubicBezTo>
                    <a:pt x="63892" y="2095"/>
                    <a:pt x="62767" y="3341"/>
                    <a:pt x="61704" y="4436"/>
                  </a:cubicBezTo>
                  <a:lnTo>
                    <a:pt x="60944" y="5196"/>
                  </a:lnTo>
                  <a:lnTo>
                    <a:pt x="60123" y="5986"/>
                  </a:lnTo>
                  <a:lnTo>
                    <a:pt x="58360" y="7597"/>
                  </a:lnTo>
                  <a:cubicBezTo>
                    <a:pt x="57205" y="8661"/>
                    <a:pt x="56050" y="9725"/>
                    <a:pt x="54865" y="10819"/>
                  </a:cubicBezTo>
                  <a:cubicBezTo>
                    <a:pt x="54348" y="11336"/>
                    <a:pt x="53801" y="11731"/>
                    <a:pt x="53436" y="11943"/>
                  </a:cubicBezTo>
                  <a:cubicBezTo>
                    <a:pt x="53254" y="12004"/>
                    <a:pt x="53132" y="12035"/>
                    <a:pt x="53041" y="12035"/>
                  </a:cubicBezTo>
                  <a:cubicBezTo>
                    <a:pt x="52980" y="12035"/>
                    <a:pt x="52889" y="12035"/>
                    <a:pt x="52798" y="12004"/>
                  </a:cubicBezTo>
                  <a:cubicBezTo>
                    <a:pt x="52555" y="11943"/>
                    <a:pt x="52129" y="11548"/>
                    <a:pt x="51764" y="10971"/>
                  </a:cubicBezTo>
                  <a:cubicBezTo>
                    <a:pt x="51339" y="10393"/>
                    <a:pt x="50913" y="9755"/>
                    <a:pt x="50548" y="9086"/>
                  </a:cubicBezTo>
                  <a:cubicBezTo>
                    <a:pt x="50244" y="8630"/>
                    <a:pt x="49758" y="7870"/>
                    <a:pt x="49059" y="6746"/>
                  </a:cubicBezTo>
                  <a:cubicBezTo>
                    <a:pt x="48725" y="6229"/>
                    <a:pt x="48299" y="5621"/>
                    <a:pt x="47843" y="4922"/>
                  </a:cubicBezTo>
                  <a:cubicBezTo>
                    <a:pt x="47722" y="4770"/>
                    <a:pt x="47570" y="4588"/>
                    <a:pt x="47478" y="4405"/>
                  </a:cubicBezTo>
                  <a:cubicBezTo>
                    <a:pt x="47357" y="4253"/>
                    <a:pt x="47235" y="4101"/>
                    <a:pt x="47083" y="3980"/>
                  </a:cubicBezTo>
                  <a:cubicBezTo>
                    <a:pt x="46931" y="3889"/>
                    <a:pt x="46810" y="3706"/>
                    <a:pt x="46658" y="3585"/>
                  </a:cubicBezTo>
                  <a:cubicBezTo>
                    <a:pt x="46088" y="3100"/>
                    <a:pt x="45357" y="2883"/>
                    <a:pt x="44591" y="2883"/>
                  </a:cubicBezTo>
                  <a:cubicBezTo>
                    <a:pt x="44541" y="2883"/>
                    <a:pt x="44490" y="2884"/>
                    <a:pt x="44439" y="2886"/>
                  </a:cubicBezTo>
                  <a:cubicBezTo>
                    <a:pt x="44013" y="2916"/>
                    <a:pt x="43588" y="3007"/>
                    <a:pt x="43223" y="3159"/>
                  </a:cubicBezTo>
                  <a:cubicBezTo>
                    <a:pt x="43010" y="3189"/>
                    <a:pt x="42919" y="3250"/>
                    <a:pt x="42767" y="3341"/>
                  </a:cubicBezTo>
                  <a:cubicBezTo>
                    <a:pt x="42615" y="3402"/>
                    <a:pt x="42463" y="3463"/>
                    <a:pt x="42342" y="3524"/>
                  </a:cubicBezTo>
                  <a:cubicBezTo>
                    <a:pt x="41794" y="3828"/>
                    <a:pt x="41338" y="4132"/>
                    <a:pt x="40883" y="4466"/>
                  </a:cubicBezTo>
                  <a:cubicBezTo>
                    <a:pt x="40031" y="5165"/>
                    <a:pt x="39211" y="5925"/>
                    <a:pt x="38512" y="6715"/>
                  </a:cubicBezTo>
                  <a:cubicBezTo>
                    <a:pt x="36992" y="8326"/>
                    <a:pt x="35563" y="10059"/>
                    <a:pt x="34196" y="11852"/>
                  </a:cubicBezTo>
                  <a:cubicBezTo>
                    <a:pt x="33861" y="12278"/>
                    <a:pt x="33527" y="12734"/>
                    <a:pt x="33223" y="13098"/>
                  </a:cubicBezTo>
                  <a:cubicBezTo>
                    <a:pt x="32919" y="13494"/>
                    <a:pt x="32524" y="13828"/>
                    <a:pt x="32220" y="14101"/>
                  </a:cubicBezTo>
                  <a:cubicBezTo>
                    <a:pt x="31916" y="14375"/>
                    <a:pt x="31612" y="14527"/>
                    <a:pt x="31460" y="14557"/>
                  </a:cubicBezTo>
                  <a:cubicBezTo>
                    <a:pt x="31397" y="14570"/>
                    <a:pt x="31355" y="14577"/>
                    <a:pt x="31316" y="14577"/>
                  </a:cubicBezTo>
                  <a:cubicBezTo>
                    <a:pt x="31262" y="14577"/>
                    <a:pt x="31215" y="14563"/>
                    <a:pt x="31126" y="14527"/>
                  </a:cubicBezTo>
                  <a:cubicBezTo>
                    <a:pt x="30822" y="14405"/>
                    <a:pt x="30153" y="13494"/>
                    <a:pt x="29697" y="12703"/>
                  </a:cubicBezTo>
                  <a:cubicBezTo>
                    <a:pt x="29150" y="11822"/>
                    <a:pt x="28663" y="10910"/>
                    <a:pt x="28116" y="10028"/>
                  </a:cubicBezTo>
                  <a:cubicBezTo>
                    <a:pt x="27600" y="9147"/>
                    <a:pt x="27022" y="8326"/>
                    <a:pt x="26384" y="7566"/>
                  </a:cubicBezTo>
                  <a:cubicBezTo>
                    <a:pt x="26080" y="7171"/>
                    <a:pt x="25746" y="6807"/>
                    <a:pt x="25350" y="6442"/>
                  </a:cubicBezTo>
                  <a:cubicBezTo>
                    <a:pt x="25229" y="6381"/>
                    <a:pt x="25168" y="6259"/>
                    <a:pt x="25046" y="6199"/>
                  </a:cubicBezTo>
                  <a:cubicBezTo>
                    <a:pt x="24925" y="6107"/>
                    <a:pt x="24834" y="5986"/>
                    <a:pt x="24712" y="5925"/>
                  </a:cubicBezTo>
                  <a:cubicBezTo>
                    <a:pt x="24408" y="5682"/>
                    <a:pt x="24104" y="5500"/>
                    <a:pt x="23770" y="5378"/>
                  </a:cubicBezTo>
                  <a:cubicBezTo>
                    <a:pt x="23304" y="5209"/>
                    <a:pt x="22823" y="5098"/>
                    <a:pt x="22369" y="5098"/>
                  </a:cubicBezTo>
                  <a:cubicBezTo>
                    <a:pt x="22171" y="5098"/>
                    <a:pt x="21978" y="5119"/>
                    <a:pt x="21794" y="5165"/>
                  </a:cubicBezTo>
                  <a:cubicBezTo>
                    <a:pt x="21642" y="5196"/>
                    <a:pt x="21490" y="5226"/>
                    <a:pt x="21338" y="5317"/>
                  </a:cubicBezTo>
                  <a:cubicBezTo>
                    <a:pt x="21186" y="5378"/>
                    <a:pt x="21065" y="5439"/>
                    <a:pt x="20913" y="5500"/>
                  </a:cubicBezTo>
                  <a:cubicBezTo>
                    <a:pt x="20639" y="5652"/>
                    <a:pt x="20426" y="5834"/>
                    <a:pt x="20183" y="6047"/>
                  </a:cubicBezTo>
                  <a:cubicBezTo>
                    <a:pt x="19697" y="6533"/>
                    <a:pt x="19241" y="6959"/>
                    <a:pt x="18846" y="7293"/>
                  </a:cubicBezTo>
                  <a:lnTo>
                    <a:pt x="18451" y="7688"/>
                  </a:lnTo>
                  <a:cubicBezTo>
                    <a:pt x="16961" y="9117"/>
                    <a:pt x="15350" y="10667"/>
                    <a:pt x="13739" y="11943"/>
                  </a:cubicBezTo>
                  <a:cubicBezTo>
                    <a:pt x="12888" y="12551"/>
                    <a:pt x="12098" y="13098"/>
                    <a:pt x="11247" y="13524"/>
                  </a:cubicBezTo>
                  <a:cubicBezTo>
                    <a:pt x="10456" y="13980"/>
                    <a:pt x="9575" y="14375"/>
                    <a:pt x="8967" y="14557"/>
                  </a:cubicBezTo>
                  <a:cubicBezTo>
                    <a:pt x="8724" y="14679"/>
                    <a:pt x="8450" y="14709"/>
                    <a:pt x="8177" y="14709"/>
                  </a:cubicBezTo>
                  <a:cubicBezTo>
                    <a:pt x="8103" y="14718"/>
                    <a:pt x="8028" y="14721"/>
                    <a:pt x="7951" y="14721"/>
                  </a:cubicBezTo>
                  <a:cubicBezTo>
                    <a:pt x="7740" y="14721"/>
                    <a:pt x="7518" y="14693"/>
                    <a:pt x="7295" y="14649"/>
                  </a:cubicBezTo>
                  <a:cubicBezTo>
                    <a:pt x="6687" y="14557"/>
                    <a:pt x="6079" y="14284"/>
                    <a:pt x="5532" y="13889"/>
                  </a:cubicBezTo>
                  <a:lnTo>
                    <a:pt x="5532" y="13889"/>
                  </a:lnTo>
                  <a:cubicBezTo>
                    <a:pt x="5988" y="14345"/>
                    <a:pt x="6444" y="14709"/>
                    <a:pt x="6900" y="14922"/>
                  </a:cubicBezTo>
                  <a:cubicBezTo>
                    <a:pt x="6231" y="14709"/>
                    <a:pt x="5624" y="14284"/>
                    <a:pt x="5168" y="13889"/>
                  </a:cubicBezTo>
                  <a:cubicBezTo>
                    <a:pt x="4712" y="13524"/>
                    <a:pt x="4377" y="13129"/>
                    <a:pt x="4195" y="12916"/>
                  </a:cubicBezTo>
                  <a:cubicBezTo>
                    <a:pt x="3709" y="12308"/>
                    <a:pt x="3435" y="11852"/>
                    <a:pt x="3253" y="11670"/>
                  </a:cubicBezTo>
                  <a:cubicBezTo>
                    <a:pt x="3164" y="11527"/>
                    <a:pt x="3095" y="11468"/>
                    <a:pt x="3054" y="11468"/>
                  </a:cubicBezTo>
                  <a:cubicBezTo>
                    <a:pt x="3025" y="11468"/>
                    <a:pt x="3010" y="11498"/>
                    <a:pt x="3010" y="11548"/>
                  </a:cubicBezTo>
                  <a:cubicBezTo>
                    <a:pt x="3010" y="11822"/>
                    <a:pt x="3253" y="12582"/>
                    <a:pt x="3496" y="13190"/>
                  </a:cubicBezTo>
                  <a:cubicBezTo>
                    <a:pt x="3739" y="13585"/>
                    <a:pt x="3617" y="13585"/>
                    <a:pt x="3526" y="13646"/>
                  </a:cubicBezTo>
                  <a:cubicBezTo>
                    <a:pt x="3465" y="13676"/>
                    <a:pt x="3435" y="13798"/>
                    <a:pt x="3891" y="14405"/>
                  </a:cubicBezTo>
                  <a:cubicBezTo>
                    <a:pt x="3496" y="13980"/>
                    <a:pt x="3222" y="13646"/>
                    <a:pt x="3010" y="13281"/>
                  </a:cubicBezTo>
                  <a:cubicBezTo>
                    <a:pt x="2766" y="12946"/>
                    <a:pt x="2554" y="12582"/>
                    <a:pt x="2341" y="12065"/>
                  </a:cubicBezTo>
                  <a:cubicBezTo>
                    <a:pt x="2339" y="12064"/>
                    <a:pt x="2338" y="12064"/>
                    <a:pt x="2336" y="12064"/>
                  </a:cubicBezTo>
                  <a:lnTo>
                    <a:pt x="2336" y="12064"/>
                  </a:lnTo>
                  <a:cubicBezTo>
                    <a:pt x="2264" y="12064"/>
                    <a:pt x="2653" y="12837"/>
                    <a:pt x="3101" y="13494"/>
                  </a:cubicBezTo>
                  <a:cubicBezTo>
                    <a:pt x="3491" y="14040"/>
                    <a:pt x="3925" y="14475"/>
                    <a:pt x="3833" y="14475"/>
                  </a:cubicBezTo>
                  <a:cubicBezTo>
                    <a:pt x="3818" y="14475"/>
                    <a:pt x="3787" y="14462"/>
                    <a:pt x="3739" y="14436"/>
                  </a:cubicBezTo>
                  <a:cubicBezTo>
                    <a:pt x="3010" y="13585"/>
                    <a:pt x="2341" y="12521"/>
                    <a:pt x="1885" y="11518"/>
                  </a:cubicBezTo>
                  <a:lnTo>
                    <a:pt x="1885" y="11518"/>
                  </a:lnTo>
                  <a:cubicBezTo>
                    <a:pt x="1885" y="11717"/>
                    <a:pt x="2203" y="12526"/>
                    <a:pt x="2642" y="13276"/>
                  </a:cubicBezTo>
                  <a:lnTo>
                    <a:pt x="2642" y="13276"/>
                  </a:lnTo>
                  <a:cubicBezTo>
                    <a:pt x="2248" y="12609"/>
                    <a:pt x="1976" y="11974"/>
                    <a:pt x="1824" y="11913"/>
                  </a:cubicBezTo>
                  <a:cubicBezTo>
                    <a:pt x="1823" y="11913"/>
                    <a:pt x="1822" y="11912"/>
                    <a:pt x="1822" y="11912"/>
                  </a:cubicBezTo>
                  <a:lnTo>
                    <a:pt x="1822" y="11912"/>
                  </a:lnTo>
                  <a:cubicBezTo>
                    <a:pt x="1784" y="11912"/>
                    <a:pt x="2122" y="12662"/>
                    <a:pt x="2427" y="13182"/>
                  </a:cubicBezTo>
                  <a:lnTo>
                    <a:pt x="2427" y="13182"/>
                  </a:lnTo>
                  <a:cubicBezTo>
                    <a:pt x="2018" y="12519"/>
                    <a:pt x="1703" y="11910"/>
                    <a:pt x="1459" y="11396"/>
                  </a:cubicBezTo>
                  <a:cubicBezTo>
                    <a:pt x="1186" y="10819"/>
                    <a:pt x="1003" y="10363"/>
                    <a:pt x="882" y="10150"/>
                  </a:cubicBezTo>
                  <a:cubicBezTo>
                    <a:pt x="815" y="10016"/>
                    <a:pt x="766" y="9947"/>
                    <a:pt x="741" y="9947"/>
                  </a:cubicBezTo>
                  <a:cubicBezTo>
                    <a:pt x="721" y="9947"/>
                    <a:pt x="716" y="9994"/>
                    <a:pt x="730" y="10089"/>
                  </a:cubicBezTo>
                  <a:cubicBezTo>
                    <a:pt x="760" y="10332"/>
                    <a:pt x="851" y="10788"/>
                    <a:pt x="1125" y="11579"/>
                  </a:cubicBezTo>
                  <a:cubicBezTo>
                    <a:pt x="669" y="10515"/>
                    <a:pt x="305" y="8966"/>
                    <a:pt x="1" y="7872"/>
                  </a:cubicBezTo>
                  <a:lnTo>
                    <a:pt x="1" y="7872"/>
                  </a:lnTo>
                  <a:cubicBezTo>
                    <a:pt x="141" y="8378"/>
                    <a:pt x="360" y="9249"/>
                    <a:pt x="512" y="9785"/>
                  </a:cubicBezTo>
                  <a:lnTo>
                    <a:pt x="512" y="9785"/>
                  </a:lnTo>
                  <a:cubicBezTo>
                    <a:pt x="338" y="9187"/>
                    <a:pt x="143" y="8592"/>
                    <a:pt x="0" y="8022"/>
                  </a:cubicBezTo>
                  <a:lnTo>
                    <a:pt x="0" y="8357"/>
                  </a:lnTo>
                  <a:cubicBezTo>
                    <a:pt x="23" y="8448"/>
                    <a:pt x="46" y="8539"/>
                    <a:pt x="69" y="8629"/>
                  </a:cubicBezTo>
                  <a:lnTo>
                    <a:pt x="69" y="8629"/>
                  </a:lnTo>
                  <a:cubicBezTo>
                    <a:pt x="97" y="8943"/>
                    <a:pt x="125" y="9306"/>
                    <a:pt x="152" y="9694"/>
                  </a:cubicBezTo>
                  <a:cubicBezTo>
                    <a:pt x="304" y="10484"/>
                    <a:pt x="517" y="11275"/>
                    <a:pt x="730" y="11974"/>
                  </a:cubicBezTo>
                  <a:cubicBezTo>
                    <a:pt x="973" y="12673"/>
                    <a:pt x="1216" y="13281"/>
                    <a:pt x="1490" y="13706"/>
                  </a:cubicBezTo>
                  <a:cubicBezTo>
                    <a:pt x="2493" y="15439"/>
                    <a:pt x="4073" y="16989"/>
                    <a:pt x="6201" y="17719"/>
                  </a:cubicBezTo>
                  <a:cubicBezTo>
                    <a:pt x="6748" y="17901"/>
                    <a:pt x="7295" y="18023"/>
                    <a:pt x="7903" y="18053"/>
                  </a:cubicBezTo>
                  <a:cubicBezTo>
                    <a:pt x="7981" y="18057"/>
                    <a:pt x="8059" y="18059"/>
                    <a:pt x="8138" y="18059"/>
                  </a:cubicBezTo>
                  <a:cubicBezTo>
                    <a:pt x="8650" y="18059"/>
                    <a:pt x="9192" y="17980"/>
                    <a:pt x="9666" y="17901"/>
                  </a:cubicBezTo>
                  <a:cubicBezTo>
                    <a:pt x="10183" y="17779"/>
                    <a:pt x="10700" y="17597"/>
                    <a:pt x="11156" y="17445"/>
                  </a:cubicBezTo>
                  <a:cubicBezTo>
                    <a:pt x="11551" y="17293"/>
                    <a:pt x="12007" y="17111"/>
                    <a:pt x="12432" y="16898"/>
                  </a:cubicBezTo>
                  <a:cubicBezTo>
                    <a:pt x="13283" y="16533"/>
                    <a:pt x="14074" y="16077"/>
                    <a:pt x="14864" y="15591"/>
                  </a:cubicBezTo>
                  <a:cubicBezTo>
                    <a:pt x="15624" y="15074"/>
                    <a:pt x="16353" y="14557"/>
                    <a:pt x="17083" y="13980"/>
                  </a:cubicBezTo>
                  <a:cubicBezTo>
                    <a:pt x="18451" y="12855"/>
                    <a:pt x="19697" y="11639"/>
                    <a:pt x="20882" y="10454"/>
                  </a:cubicBezTo>
                  <a:cubicBezTo>
                    <a:pt x="20868" y="10433"/>
                    <a:pt x="20842" y="10428"/>
                    <a:pt x="20814" y="10428"/>
                  </a:cubicBezTo>
                  <a:cubicBezTo>
                    <a:pt x="20787" y="10428"/>
                    <a:pt x="20760" y="10433"/>
                    <a:pt x="20739" y="10433"/>
                  </a:cubicBezTo>
                  <a:cubicBezTo>
                    <a:pt x="20683" y="10433"/>
                    <a:pt x="20677" y="10402"/>
                    <a:pt x="20882" y="10180"/>
                  </a:cubicBezTo>
                  <a:lnTo>
                    <a:pt x="21733" y="9299"/>
                  </a:lnTo>
                  <a:cubicBezTo>
                    <a:pt x="21885" y="9147"/>
                    <a:pt x="22037" y="9056"/>
                    <a:pt x="22189" y="8934"/>
                  </a:cubicBezTo>
                  <a:lnTo>
                    <a:pt x="22432" y="8752"/>
                  </a:lnTo>
                  <a:lnTo>
                    <a:pt x="22463" y="8691"/>
                  </a:lnTo>
                  <a:cubicBezTo>
                    <a:pt x="22554" y="8691"/>
                    <a:pt x="22584" y="8752"/>
                    <a:pt x="22615" y="8752"/>
                  </a:cubicBezTo>
                  <a:cubicBezTo>
                    <a:pt x="22645" y="8691"/>
                    <a:pt x="22645" y="8661"/>
                    <a:pt x="22706" y="8630"/>
                  </a:cubicBezTo>
                  <a:cubicBezTo>
                    <a:pt x="23010" y="8843"/>
                    <a:pt x="23375" y="9299"/>
                    <a:pt x="23709" y="9816"/>
                  </a:cubicBezTo>
                  <a:cubicBezTo>
                    <a:pt x="24074" y="10302"/>
                    <a:pt x="24438" y="10880"/>
                    <a:pt x="24773" y="11427"/>
                  </a:cubicBezTo>
                  <a:cubicBezTo>
                    <a:pt x="25138" y="11974"/>
                    <a:pt x="25472" y="12491"/>
                    <a:pt x="25776" y="13038"/>
                  </a:cubicBezTo>
                  <a:cubicBezTo>
                    <a:pt x="26110" y="13615"/>
                    <a:pt x="26414" y="14132"/>
                    <a:pt x="26809" y="14740"/>
                  </a:cubicBezTo>
                  <a:cubicBezTo>
                    <a:pt x="26901" y="14892"/>
                    <a:pt x="26992" y="15044"/>
                    <a:pt x="27113" y="15226"/>
                  </a:cubicBezTo>
                  <a:lnTo>
                    <a:pt x="27417" y="15682"/>
                  </a:lnTo>
                  <a:cubicBezTo>
                    <a:pt x="27630" y="15986"/>
                    <a:pt x="27904" y="16351"/>
                    <a:pt x="28208" y="16655"/>
                  </a:cubicBezTo>
                  <a:cubicBezTo>
                    <a:pt x="28542" y="16989"/>
                    <a:pt x="28937" y="17323"/>
                    <a:pt x="29454" y="17597"/>
                  </a:cubicBezTo>
                  <a:cubicBezTo>
                    <a:pt x="30001" y="17871"/>
                    <a:pt x="30609" y="18023"/>
                    <a:pt x="31217" y="18023"/>
                  </a:cubicBezTo>
                  <a:cubicBezTo>
                    <a:pt x="31095" y="17962"/>
                    <a:pt x="31004" y="17931"/>
                    <a:pt x="31521" y="17901"/>
                  </a:cubicBezTo>
                  <a:cubicBezTo>
                    <a:pt x="32007" y="17871"/>
                    <a:pt x="32493" y="17749"/>
                    <a:pt x="32949" y="17506"/>
                  </a:cubicBezTo>
                  <a:cubicBezTo>
                    <a:pt x="33405" y="17323"/>
                    <a:pt x="33831" y="17050"/>
                    <a:pt x="34165" y="16807"/>
                  </a:cubicBezTo>
                  <a:cubicBezTo>
                    <a:pt x="34560" y="16533"/>
                    <a:pt x="34834" y="16229"/>
                    <a:pt x="35199" y="15925"/>
                  </a:cubicBezTo>
                  <a:lnTo>
                    <a:pt x="35655" y="15469"/>
                  </a:lnTo>
                  <a:lnTo>
                    <a:pt x="35867" y="15196"/>
                  </a:lnTo>
                  <a:lnTo>
                    <a:pt x="36080" y="14983"/>
                  </a:lnTo>
                  <a:cubicBezTo>
                    <a:pt x="36232" y="14770"/>
                    <a:pt x="36384" y="14588"/>
                    <a:pt x="36475" y="14405"/>
                  </a:cubicBezTo>
                  <a:cubicBezTo>
                    <a:pt x="36566" y="14253"/>
                    <a:pt x="36566" y="14162"/>
                    <a:pt x="36566" y="14132"/>
                  </a:cubicBezTo>
                  <a:cubicBezTo>
                    <a:pt x="37022" y="13554"/>
                    <a:pt x="37387" y="13098"/>
                    <a:pt x="37782" y="12643"/>
                  </a:cubicBezTo>
                  <a:cubicBezTo>
                    <a:pt x="38907" y="11123"/>
                    <a:pt x="40062" y="9664"/>
                    <a:pt x="41338" y="8326"/>
                  </a:cubicBezTo>
                  <a:cubicBezTo>
                    <a:pt x="42007" y="7688"/>
                    <a:pt x="42646" y="7019"/>
                    <a:pt x="43314" y="6533"/>
                  </a:cubicBezTo>
                  <a:cubicBezTo>
                    <a:pt x="43466" y="6411"/>
                    <a:pt x="43679" y="6320"/>
                    <a:pt x="43831" y="6229"/>
                  </a:cubicBezTo>
                  <a:lnTo>
                    <a:pt x="44044" y="6107"/>
                  </a:lnTo>
                  <a:cubicBezTo>
                    <a:pt x="44074" y="6077"/>
                    <a:pt x="44135" y="6077"/>
                    <a:pt x="44165" y="6077"/>
                  </a:cubicBezTo>
                  <a:cubicBezTo>
                    <a:pt x="44196" y="6077"/>
                    <a:pt x="44226" y="6047"/>
                    <a:pt x="44226" y="6047"/>
                  </a:cubicBezTo>
                  <a:cubicBezTo>
                    <a:pt x="44310" y="5996"/>
                    <a:pt x="44412" y="5974"/>
                    <a:pt x="44512" y="5974"/>
                  </a:cubicBezTo>
                  <a:cubicBezTo>
                    <a:pt x="44594" y="5974"/>
                    <a:pt x="44675" y="5989"/>
                    <a:pt x="44743" y="6016"/>
                  </a:cubicBezTo>
                  <a:cubicBezTo>
                    <a:pt x="44804" y="6047"/>
                    <a:pt x="44895" y="6077"/>
                    <a:pt x="44956" y="6168"/>
                  </a:cubicBezTo>
                  <a:lnTo>
                    <a:pt x="44986" y="6199"/>
                  </a:lnTo>
                  <a:lnTo>
                    <a:pt x="45108" y="6351"/>
                  </a:lnTo>
                  <a:lnTo>
                    <a:pt x="45351" y="6624"/>
                  </a:lnTo>
                  <a:cubicBezTo>
                    <a:pt x="45655" y="6989"/>
                    <a:pt x="45898" y="7384"/>
                    <a:pt x="46171" y="7779"/>
                  </a:cubicBezTo>
                  <a:cubicBezTo>
                    <a:pt x="46749" y="8600"/>
                    <a:pt x="47266" y="9451"/>
                    <a:pt x="47843" y="10302"/>
                  </a:cubicBezTo>
                  <a:cubicBezTo>
                    <a:pt x="48117" y="10728"/>
                    <a:pt x="48421" y="11184"/>
                    <a:pt x="48725" y="11579"/>
                  </a:cubicBezTo>
                  <a:cubicBezTo>
                    <a:pt x="49029" y="12004"/>
                    <a:pt x="49333" y="12460"/>
                    <a:pt x="49697" y="12916"/>
                  </a:cubicBezTo>
                  <a:cubicBezTo>
                    <a:pt x="50092" y="13372"/>
                    <a:pt x="50518" y="13798"/>
                    <a:pt x="51065" y="14162"/>
                  </a:cubicBezTo>
                  <a:cubicBezTo>
                    <a:pt x="51339" y="14375"/>
                    <a:pt x="51673" y="14527"/>
                    <a:pt x="52038" y="14618"/>
                  </a:cubicBezTo>
                  <a:cubicBezTo>
                    <a:pt x="52372" y="14740"/>
                    <a:pt x="52737" y="14770"/>
                    <a:pt x="53102" y="14770"/>
                  </a:cubicBezTo>
                  <a:cubicBezTo>
                    <a:pt x="53710" y="14740"/>
                    <a:pt x="54257" y="14557"/>
                    <a:pt x="54713" y="14284"/>
                  </a:cubicBezTo>
                  <a:cubicBezTo>
                    <a:pt x="55169" y="14010"/>
                    <a:pt x="55564" y="13706"/>
                    <a:pt x="55928" y="13402"/>
                  </a:cubicBezTo>
                  <a:cubicBezTo>
                    <a:pt x="56658" y="12764"/>
                    <a:pt x="57235" y="12156"/>
                    <a:pt x="57843" y="11548"/>
                  </a:cubicBezTo>
                  <a:cubicBezTo>
                    <a:pt x="58755" y="10667"/>
                    <a:pt x="59849" y="9694"/>
                    <a:pt x="60913" y="8752"/>
                  </a:cubicBezTo>
                  <a:cubicBezTo>
                    <a:pt x="61460" y="8235"/>
                    <a:pt x="61977" y="7779"/>
                    <a:pt x="62524" y="7323"/>
                  </a:cubicBezTo>
                  <a:cubicBezTo>
                    <a:pt x="63041" y="6837"/>
                    <a:pt x="63527" y="6381"/>
                    <a:pt x="63953" y="5925"/>
                  </a:cubicBezTo>
                  <a:cubicBezTo>
                    <a:pt x="63679" y="5925"/>
                    <a:pt x="64530" y="4740"/>
                    <a:pt x="65351" y="3767"/>
                  </a:cubicBezTo>
                  <a:cubicBezTo>
                    <a:pt x="65777" y="3250"/>
                    <a:pt x="66233" y="2794"/>
                    <a:pt x="66506" y="2490"/>
                  </a:cubicBezTo>
                  <a:cubicBezTo>
                    <a:pt x="66721" y="2251"/>
                    <a:pt x="66861" y="2088"/>
                    <a:pt x="66719" y="2088"/>
                  </a:cubicBezTo>
                  <a:cubicBezTo>
                    <a:pt x="66680" y="2088"/>
                    <a:pt x="66621" y="2100"/>
                    <a:pt x="66537" y="2126"/>
                  </a:cubicBezTo>
                  <a:cubicBezTo>
                    <a:pt x="66932" y="1852"/>
                    <a:pt x="67479" y="1579"/>
                    <a:pt x="68056" y="1579"/>
                  </a:cubicBezTo>
                  <a:cubicBezTo>
                    <a:pt x="68634" y="1579"/>
                    <a:pt x="69151" y="1882"/>
                    <a:pt x="69576" y="2247"/>
                  </a:cubicBezTo>
                  <a:cubicBezTo>
                    <a:pt x="69971" y="2582"/>
                    <a:pt x="70184" y="2886"/>
                    <a:pt x="70366" y="3098"/>
                  </a:cubicBezTo>
                  <a:cubicBezTo>
                    <a:pt x="70579" y="3341"/>
                    <a:pt x="70670" y="3493"/>
                    <a:pt x="70731" y="3493"/>
                  </a:cubicBezTo>
                  <a:cubicBezTo>
                    <a:pt x="70974" y="3554"/>
                    <a:pt x="71400" y="3828"/>
                    <a:pt x="72008" y="4527"/>
                  </a:cubicBezTo>
                  <a:cubicBezTo>
                    <a:pt x="72160" y="4679"/>
                    <a:pt x="72312" y="4861"/>
                    <a:pt x="72494" y="5044"/>
                  </a:cubicBezTo>
                  <a:cubicBezTo>
                    <a:pt x="72646" y="5196"/>
                    <a:pt x="72920" y="5469"/>
                    <a:pt x="73163" y="5743"/>
                  </a:cubicBezTo>
                  <a:cubicBezTo>
                    <a:pt x="73649" y="6320"/>
                    <a:pt x="74257" y="6989"/>
                    <a:pt x="74926" y="7840"/>
                  </a:cubicBezTo>
                  <a:cubicBezTo>
                    <a:pt x="75990" y="9208"/>
                    <a:pt x="77449" y="11396"/>
                    <a:pt x="77874" y="11852"/>
                  </a:cubicBezTo>
                  <a:cubicBezTo>
                    <a:pt x="77950" y="11935"/>
                    <a:pt x="77992" y="11971"/>
                    <a:pt x="78008" y="11971"/>
                  </a:cubicBezTo>
                  <a:cubicBezTo>
                    <a:pt x="78112" y="11971"/>
                    <a:pt x="77153" y="10487"/>
                    <a:pt x="77275" y="10487"/>
                  </a:cubicBezTo>
                  <a:lnTo>
                    <a:pt x="77275" y="10487"/>
                  </a:lnTo>
                  <a:cubicBezTo>
                    <a:pt x="77294" y="10487"/>
                    <a:pt x="77339" y="10523"/>
                    <a:pt x="77418" y="10606"/>
                  </a:cubicBezTo>
                  <a:cubicBezTo>
                    <a:pt x="76446" y="9299"/>
                    <a:pt x="75534" y="8022"/>
                    <a:pt x="74591" y="6715"/>
                  </a:cubicBezTo>
                  <a:cubicBezTo>
                    <a:pt x="74135" y="6077"/>
                    <a:pt x="73649" y="5439"/>
                    <a:pt x="73193" y="4800"/>
                  </a:cubicBezTo>
                  <a:cubicBezTo>
                    <a:pt x="72889" y="4375"/>
                    <a:pt x="72494" y="3615"/>
                    <a:pt x="72008" y="2886"/>
                  </a:cubicBezTo>
                  <a:cubicBezTo>
                    <a:pt x="71795" y="2490"/>
                    <a:pt x="71521" y="2126"/>
                    <a:pt x="71126" y="1700"/>
                  </a:cubicBezTo>
                  <a:cubicBezTo>
                    <a:pt x="71066" y="1579"/>
                    <a:pt x="70974" y="1518"/>
                    <a:pt x="70883" y="1396"/>
                  </a:cubicBezTo>
                  <a:lnTo>
                    <a:pt x="70518" y="1062"/>
                  </a:lnTo>
                  <a:cubicBezTo>
                    <a:pt x="70427" y="940"/>
                    <a:pt x="70214" y="819"/>
                    <a:pt x="70062" y="727"/>
                  </a:cubicBezTo>
                  <a:cubicBezTo>
                    <a:pt x="69910" y="606"/>
                    <a:pt x="69728" y="484"/>
                    <a:pt x="69576" y="423"/>
                  </a:cubicBezTo>
                  <a:cubicBezTo>
                    <a:pt x="69081" y="154"/>
                    <a:pt x="68487" y="0"/>
                    <a:pt x="67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16"/>
          <p:cNvSpPr/>
          <p:nvPr/>
        </p:nvSpPr>
        <p:spPr>
          <a:xfrm>
            <a:off x="422722" y="4155685"/>
            <a:ext cx="518859" cy="518859"/>
          </a:xfrm>
          <a:custGeom>
            <a:avLst/>
            <a:gdLst/>
            <a:ahLst/>
            <a:cxnLst/>
            <a:rect l="l" t="t" r="r" b="b"/>
            <a:pathLst>
              <a:path w="19736" h="19736" extrusionOk="0">
                <a:moveTo>
                  <a:pt x="10021" y="1"/>
                </a:moveTo>
                <a:lnTo>
                  <a:pt x="9483" y="8766"/>
                </a:lnTo>
                <a:lnTo>
                  <a:pt x="6305" y="6203"/>
                </a:lnTo>
                <a:lnTo>
                  <a:pt x="8791" y="9458"/>
                </a:lnTo>
                <a:lnTo>
                  <a:pt x="0" y="9715"/>
                </a:lnTo>
                <a:lnTo>
                  <a:pt x="8740" y="10253"/>
                </a:lnTo>
                <a:lnTo>
                  <a:pt x="6177" y="13431"/>
                </a:lnTo>
                <a:lnTo>
                  <a:pt x="9432" y="10970"/>
                </a:lnTo>
                <a:lnTo>
                  <a:pt x="9688" y="19736"/>
                </a:lnTo>
                <a:lnTo>
                  <a:pt x="10252" y="10996"/>
                </a:lnTo>
                <a:lnTo>
                  <a:pt x="13430" y="13559"/>
                </a:lnTo>
                <a:lnTo>
                  <a:pt x="10970" y="10304"/>
                </a:lnTo>
                <a:lnTo>
                  <a:pt x="19735" y="10048"/>
                </a:lnTo>
                <a:lnTo>
                  <a:pt x="10970" y="9484"/>
                </a:lnTo>
                <a:lnTo>
                  <a:pt x="13558" y="6331"/>
                </a:lnTo>
                <a:lnTo>
                  <a:pt x="10278" y="8792"/>
                </a:lnTo>
                <a:lnTo>
                  <a:pt x="100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16"/>
          <p:cNvGrpSpPr/>
          <p:nvPr/>
        </p:nvGrpSpPr>
        <p:grpSpPr>
          <a:xfrm>
            <a:off x="7984422" y="773497"/>
            <a:ext cx="715214" cy="847512"/>
            <a:chOff x="7984422" y="773497"/>
            <a:chExt cx="715214" cy="847512"/>
          </a:xfrm>
        </p:grpSpPr>
        <p:sp>
          <p:nvSpPr>
            <p:cNvPr id="597" name="Google Shape;597;p16"/>
            <p:cNvSpPr/>
            <p:nvPr/>
          </p:nvSpPr>
          <p:spPr>
            <a:xfrm>
              <a:off x="7984422" y="773497"/>
              <a:ext cx="518859" cy="518859"/>
            </a:xfrm>
            <a:custGeom>
              <a:avLst/>
              <a:gdLst/>
              <a:ahLst/>
              <a:cxnLst/>
              <a:rect l="l" t="t" r="r" b="b"/>
              <a:pathLst>
                <a:path w="19736" h="19736" extrusionOk="0">
                  <a:moveTo>
                    <a:pt x="10021" y="1"/>
                  </a:moveTo>
                  <a:lnTo>
                    <a:pt x="9483" y="8766"/>
                  </a:lnTo>
                  <a:lnTo>
                    <a:pt x="6305" y="6203"/>
                  </a:lnTo>
                  <a:lnTo>
                    <a:pt x="8791" y="9458"/>
                  </a:lnTo>
                  <a:lnTo>
                    <a:pt x="0" y="9715"/>
                  </a:lnTo>
                  <a:lnTo>
                    <a:pt x="8740" y="10253"/>
                  </a:lnTo>
                  <a:lnTo>
                    <a:pt x="6177" y="13431"/>
                  </a:lnTo>
                  <a:lnTo>
                    <a:pt x="9432" y="10970"/>
                  </a:lnTo>
                  <a:lnTo>
                    <a:pt x="9688" y="19736"/>
                  </a:lnTo>
                  <a:lnTo>
                    <a:pt x="10252" y="10996"/>
                  </a:lnTo>
                  <a:lnTo>
                    <a:pt x="13430" y="13559"/>
                  </a:lnTo>
                  <a:lnTo>
                    <a:pt x="10970" y="10304"/>
                  </a:lnTo>
                  <a:lnTo>
                    <a:pt x="19735" y="10048"/>
                  </a:lnTo>
                  <a:lnTo>
                    <a:pt x="10970" y="9484"/>
                  </a:lnTo>
                  <a:lnTo>
                    <a:pt x="13558" y="6331"/>
                  </a:lnTo>
                  <a:lnTo>
                    <a:pt x="10278" y="8792"/>
                  </a:lnTo>
                  <a:lnTo>
                    <a:pt x="10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8" name="Google Shape;598;p16"/>
            <p:cNvGrpSpPr/>
            <p:nvPr/>
          </p:nvGrpSpPr>
          <p:grpSpPr>
            <a:xfrm>
              <a:off x="8415257" y="1001958"/>
              <a:ext cx="284379" cy="619051"/>
              <a:chOff x="6608475" y="1223775"/>
              <a:chExt cx="270425" cy="588675"/>
            </a:xfrm>
          </p:grpSpPr>
          <p:sp>
            <p:nvSpPr>
              <p:cNvPr id="599" name="Google Shape;599;p16"/>
              <p:cNvSpPr/>
              <p:nvPr/>
            </p:nvSpPr>
            <p:spPr>
              <a:xfrm>
                <a:off x="6608475" y="1223775"/>
                <a:ext cx="27042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9" extrusionOk="0">
                    <a:moveTo>
                      <a:pt x="2861" y="1"/>
                    </a:moveTo>
                    <a:cubicBezTo>
                      <a:pt x="1365" y="1"/>
                      <a:pt x="74" y="1174"/>
                      <a:pt x="52" y="2684"/>
                    </a:cubicBezTo>
                    <a:cubicBezTo>
                      <a:pt x="0" y="4401"/>
                      <a:pt x="1000" y="6323"/>
                      <a:pt x="5408" y="9578"/>
                    </a:cubicBezTo>
                    <a:cubicBezTo>
                      <a:pt x="9817" y="6323"/>
                      <a:pt x="10816" y="4401"/>
                      <a:pt x="10739" y="2684"/>
                    </a:cubicBezTo>
                    <a:cubicBezTo>
                      <a:pt x="10717" y="1193"/>
                      <a:pt x="9402" y="2"/>
                      <a:pt x="7932" y="2"/>
                    </a:cubicBezTo>
                    <a:cubicBezTo>
                      <a:pt x="7734" y="2"/>
                      <a:pt x="7532" y="23"/>
                      <a:pt x="7331" y="69"/>
                    </a:cubicBezTo>
                    <a:cubicBezTo>
                      <a:pt x="5716" y="428"/>
                      <a:pt x="5408" y="1966"/>
                      <a:pt x="5408" y="1966"/>
                    </a:cubicBezTo>
                    <a:cubicBezTo>
                      <a:pt x="5408" y="1966"/>
                      <a:pt x="5101" y="454"/>
                      <a:pt x="3486" y="69"/>
                    </a:cubicBezTo>
                    <a:cubicBezTo>
                      <a:pt x="3276" y="23"/>
                      <a:pt x="3066" y="1"/>
                      <a:pt x="2861" y="1"/>
                    </a:cubicBezTo>
                    <a:close/>
                  </a:path>
                </a:pathLst>
              </a:custGeom>
              <a:solidFill>
                <a:srgbClr val="FFCFC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6608475" y="1573000"/>
                <a:ext cx="2704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8" extrusionOk="0">
                    <a:moveTo>
                      <a:pt x="2861" y="0"/>
                    </a:moveTo>
                    <a:cubicBezTo>
                      <a:pt x="1365" y="0"/>
                      <a:pt x="74" y="1173"/>
                      <a:pt x="52" y="2683"/>
                    </a:cubicBezTo>
                    <a:cubicBezTo>
                      <a:pt x="0" y="4400"/>
                      <a:pt x="1000" y="6322"/>
                      <a:pt x="5408" y="9577"/>
                    </a:cubicBezTo>
                    <a:cubicBezTo>
                      <a:pt x="9817" y="6271"/>
                      <a:pt x="10816" y="4400"/>
                      <a:pt x="10739" y="2683"/>
                    </a:cubicBezTo>
                    <a:cubicBezTo>
                      <a:pt x="10717" y="1193"/>
                      <a:pt x="9402" y="1"/>
                      <a:pt x="7932" y="1"/>
                    </a:cubicBezTo>
                    <a:cubicBezTo>
                      <a:pt x="7734" y="1"/>
                      <a:pt x="7532" y="23"/>
                      <a:pt x="7331" y="69"/>
                    </a:cubicBezTo>
                    <a:cubicBezTo>
                      <a:pt x="5716" y="402"/>
                      <a:pt x="5408" y="1965"/>
                      <a:pt x="5408" y="1965"/>
                    </a:cubicBezTo>
                    <a:cubicBezTo>
                      <a:pt x="5408" y="1965"/>
                      <a:pt x="5101" y="453"/>
                      <a:pt x="3486" y="69"/>
                    </a:cubicBezTo>
                    <a:cubicBezTo>
                      <a:pt x="3276" y="22"/>
                      <a:pt x="3066" y="0"/>
                      <a:pt x="2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" name="Google Shape;640;p18">
            <a:extLst>
              <a:ext uri="{FF2B5EF4-FFF2-40B4-BE49-F238E27FC236}">
                <a16:creationId xmlns:a16="http://schemas.microsoft.com/office/drawing/2014/main" id="{AA5CF50A-FE6D-4DEB-AB86-C6D8DF0815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4325" y="1254125"/>
            <a:ext cx="6016625" cy="293528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                                     </a:t>
            </a:r>
            <a:r>
              <a:rPr lang="en-US" sz="36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05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              </a:t>
            </a:r>
            <a:r>
              <a:rPr lang="en-US" sz="3600" dirty="0" err="1">
                <a:latin typeface="iCiel Cadena" panose="02000503000000020004" pitchFamily="2" charset="0"/>
              </a:rPr>
              <a:t>Xác</a:t>
            </a:r>
            <a:r>
              <a:rPr lang="en-US" sz="3600" dirty="0">
                <a:latin typeface="iCiel Cadena" panose="02000503000000020004" pitchFamily="2" charset="0"/>
              </a:rPr>
              <a:t> </a:t>
            </a:r>
            <a:r>
              <a:rPr lang="en-US" sz="3600" dirty="0" err="1">
                <a:latin typeface="iCiel Cadena" panose="02000503000000020004" pitchFamily="2" charset="0"/>
              </a:rPr>
              <a:t>thực</a:t>
            </a:r>
            <a:r>
              <a:rPr lang="en-US" sz="3600" dirty="0">
                <a:latin typeface="iCiel Cadena" panose="02000503000000020004" pitchFamily="2" charset="0"/>
              </a:rPr>
              <a:t> </a:t>
            </a:r>
            <a:r>
              <a:rPr lang="en-US" sz="3600" dirty="0" err="1">
                <a:latin typeface="iCiel Cadena" panose="02000503000000020004" pitchFamily="2" charset="0"/>
              </a:rPr>
              <a:t>hệ</a:t>
            </a:r>
            <a:r>
              <a:rPr lang="en-US" sz="3600" dirty="0">
                <a:latin typeface="iCiel Cadena" panose="02000503000000020004" pitchFamily="2" charset="0"/>
              </a:rPr>
              <a:t> </a:t>
            </a:r>
            <a:r>
              <a:rPr lang="en-US" sz="3600" dirty="0" err="1">
                <a:latin typeface="iCiel Cadena" panose="02000503000000020004" pitchFamily="2" charset="0"/>
              </a:rPr>
              <a:t>thống</a:t>
            </a:r>
            <a:endParaRPr sz="3200" dirty="0">
              <a:solidFill>
                <a:schemeClr val="dk1"/>
              </a:solidFill>
              <a:latin typeface="iCiel Cadena" panose="02000503000000020004" pitchFamily="2" charset="0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180818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6"/>
          <p:cNvSpPr/>
          <p:nvPr/>
        </p:nvSpPr>
        <p:spPr>
          <a:xfrm flipH="1">
            <a:off x="720377" y="1419193"/>
            <a:ext cx="7648381" cy="3113632"/>
          </a:xfrm>
          <a:custGeom>
            <a:avLst/>
            <a:gdLst/>
            <a:ahLst/>
            <a:cxnLst/>
            <a:rect l="l" t="t" r="r" b="b"/>
            <a:pathLst>
              <a:path w="75899" h="67037" extrusionOk="0">
                <a:moveTo>
                  <a:pt x="28771" y="0"/>
                </a:moveTo>
                <a:cubicBezTo>
                  <a:pt x="24863" y="0"/>
                  <a:pt x="21092" y="1839"/>
                  <a:pt x="17965" y="4219"/>
                </a:cubicBezTo>
                <a:cubicBezTo>
                  <a:pt x="13983" y="7259"/>
                  <a:pt x="11126" y="11453"/>
                  <a:pt x="8329" y="15587"/>
                </a:cubicBezTo>
                <a:cubicBezTo>
                  <a:pt x="5837" y="19204"/>
                  <a:pt x="3344" y="22912"/>
                  <a:pt x="2159" y="27137"/>
                </a:cubicBezTo>
                <a:cubicBezTo>
                  <a:pt x="1" y="34828"/>
                  <a:pt x="2463" y="43034"/>
                  <a:pt x="5624" y="50329"/>
                </a:cubicBezTo>
                <a:cubicBezTo>
                  <a:pt x="7964" y="55800"/>
                  <a:pt x="11004" y="61363"/>
                  <a:pt x="16141" y="64463"/>
                </a:cubicBezTo>
                <a:cubicBezTo>
                  <a:pt x="19294" y="66335"/>
                  <a:pt x="22379" y="67036"/>
                  <a:pt x="25442" y="67036"/>
                </a:cubicBezTo>
                <a:cubicBezTo>
                  <a:pt x="30883" y="67036"/>
                  <a:pt x="36252" y="64824"/>
                  <a:pt x="41795" y="63035"/>
                </a:cubicBezTo>
                <a:cubicBezTo>
                  <a:pt x="44135" y="62275"/>
                  <a:pt x="46628" y="61484"/>
                  <a:pt x="48330" y="59661"/>
                </a:cubicBezTo>
                <a:cubicBezTo>
                  <a:pt x="49455" y="58414"/>
                  <a:pt x="50154" y="56804"/>
                  <a:pt x="51400" y="55679"/>
                </a:cubicBezTo>
                <a:cubicBezTo>
                  <a:pt x="52105" y="55009"/>
                  <a:pt x="53149" y="54563"/>
                  <a:pt x="54108" y="54563"/>
                </a:cubicBezTo>
                <a:cubicBezTo>
                  <a:pt x="54802" y="54563"/>
                  <a:pt x="55452" y="54796"/>
                  <a:pt x="55898" y="55345"/>
                </a:cubicBezTo>
                <a:cubicBezTo>
                  <a:pt x="56749" y="56408"/>
                  <a:pt x="56415" y="57989"/>
                  <a:pt x="56050" y="59296"/>
                </a:cubicBezTo>
                <a:cubicBezTo>
                  <a:pt x="55290" y="61880"/>
                  <a:pt x="53771" y="64706"/>
                  <a:pt x="57631" y="65284"/>
                </a:cubicBezTo>
                <a:cubicBezTo>
                  <a:pt x="57822" y="65312"/>
                  <a:pt x="58013" y="65326"/>
                  <a:pt x="58203" y="65326"/>
                </a:cubicBezTo>
                <a:cubicBezTo>
                  <a:pt x="60237" y="65326"/>
                  <a:pt x="62127" y="63769"/>
                  <a:pt x="63406" y="62518"/>
                </a:cubicBezTo>
                <a:cubicBezTo>
                  <a:pt x="65929" y="60086"/>
                  <a:pt x="67601" y="56955"/>
                  <a:pt x="69181" y="53855"/>
                </a:cubicBezTo>
                <a:cubicBezTo>
                  <a:pt x="71431" y="49448"/>
                  <a:pt x="73467" y="44888"/>
                  <a:pt x="74379" y="40025"/>
                </a:cubicBezTo>
                <a:cubicBezTo>
                  <a:pt x="75899" y="32031"/>
                  <a:pt x="74835" y="24979"/>
                  <a:pt x="69911" y="18323"/>
                </a:cubicBezTo>
                <a:cubicBezTo>
                  <a:pt x="66750" y="14067"/>
                  <a:pt x="62616" y="10572"/>
                  <a:pt x="58239" y="7563"/>
                </a:cubicBezTo>
                <a:cubicBezTo>
                  <a:pt x="55686" y="5830"/>
                  <a:pt x="52920" y="4189"/>
                  <a:pt x="49880" y="3702"/>
                </a:cubicBezTo>
                <a:cubicBezTo>
                  <a:pt x="49077" y="3580"/>
                  <a:pt x="48267" y="3540"/>
                  <a:pt x="47453" y="3540"/>
                </a:cubicBezTo>
                <a:cubicBezTo>
                  <a:pt x="45953" y="3540"/>
                  <a:pt x="44440" y="3675"/>
                  <a:pt x="42939" y="3675"/>
                </a:cubicBezTo>
                <a:cubicBezTo>
                  <a:pt x="42014" y="3675"/>
                  <a:pt x="41094" y="3624"/>
                  <a:pt x="40184" y="3459"/>
                </a:cubicBezTo>
                <a:cubicBezTo>
                  <a:pt x="37600" y="3003"/>
                  <a:pt x="35260" y="1605"/>
                  <a:pt x="32798" y="693"/>
                </a:cubicBezTo>
                <a:cubicBezTo>
                  <a:pt x="31453" y="214"/>
                  <a:pt x="30104" y="0"/>
                  <a:pt x="287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6"/>
          <p:cNvSpPr txBox="1">
            <a:spLocks noGrp="1"/>
          </p:cNvSpPr>
          <p:nvPr>
            <p:ph type="title"/>
          </p:nvPr>
        </p:nvSpPr>
        <p:spPr>
          <a:xfrm>
            <a:off x="1564100" y="953856"/>
            <a:ext cx="6015900" cy="848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l">
              <a:buClr>
                <a:schemeClr val="dk1"/>
              </a:buClr>
              <a:buSzPts val="1200"/>
            </a:pPr>
            <a:r>
              <a:rPr lang="en-US" sz="3600" dirty="0" err="1">
                <a:latin typeface="iCiel Cadena" panose="02000503000000020004" pitchFamily="2" charset="0"/>
                <a:cs typeface="iCiel Cucho Bold" pitchFamily="50" charset="0"/>
              </a:rPr>
              <a:t>A.Môi</a:t>
            </a:r>
            <a:r>
              <a:rPr lang="en-US" sz="3600" dirty="0">
                <a:latin typeface="iCiel Cadena" panose="02000503000000020004" pitchFamily="2" charset="0"/>
                <a:cs typeface="iCiel Cucho Bold" pitchFamily="50" charset="0"/>
              </a:rPr>
              <a:t> tr</a:t>
            </a:r>
            <a:r>
              <a:rPr lang="vi-VN" sz="3600" dirty="0">
                <a:latin typeface="iCiel Cadena" panose="02000503000000020004" pitchFamily="2" charset="0"/>
                <a:cs typeface="iCiel Cucho Bold" pitchFamily="50" charset="0"/>
              </a:rPr>
              <a:t>ư</a:t>
            </a:r>
            <a:r>
              <a:rPr lang="en-US" sz="3600" dirty="0" err="1">
                <a:latin typeface="iCiel Cadena" panose="02000503000000020004" pitchFamily="2" charset="0"/>
                <a:cs typeface="iCiel Cucho Bold" pitchFamily="50" charset="0"/>
              </a:rPr>
              <a:t>ờng</a:t>
            </a:r>
            <a:r>
              <a:rPr lang="en-US" sz="3600" dirty="0">
                <a:latin typeface="iCiel Cadena" panose="02000503000000020004" pitchFamily="2" charset="0"/>
                <a:cs typeface="iCiel Cucho Bold" pitchFamily="50" charset="0"/>
              </a:rPr>
              <a:t> </a:t>
            </a:r>
            <a:r>
              <a:rPr lang="en-US" sz="3600" dirty="0" err="1">
                <a:latin typeface="iCiel Cadena" panose="02000503000000020004" pitchFamily="2" charset="0"/>
                <a:cs typeface="iCiel Cucho Bold" pitchFamily="50" charset="0"/>
              </a:rPr>
              <a:t>thử</a:t>
            </a:r>
            <a:r>
              <a:rPr lang="en-US" sz="3600" dirty="0">
                <a:latin typeface="iCiel Cadena" panose="02000503000000020004" pitchFamily="2" charset="0"/>
                <a:cs typeface="iCiel Cucho Bold" pitchFamily="50" charset="0"/>
              </a:rPr>
              <a:t> </a:t>
            </a:r>
            <a:r>
              <a:rPr lang="en-US" sz="3600" dirty="0" err="1">
                <a:latin typeface="iCiel Cadena" panose="02000503000000020004" pitchFamily="2" charset="0"/>
                <a:cs typeface="iCiel Cucho Bold" pitchFamily="50" charset="0"/>
              </a:rPr>
              <a:t>nghiệm</a:t>
            </a:r>
            <a:r>
              <a:rPr lang="en-US" sz="3600" dirty="0">
                <a:latin typeface="iCiel Cadena" panose="02000503000000020004" pitchFamily="2" charset="0"/>
                <a:cs typeface="iCiel Cucho Bold" pitchFamily="50" charset="0"/>
              </a:rPr>
              <a:t>:</a:t>
            </a:r>
          </a:p>
        </p:txBody>
      </p:sp>
      <p:sp>
        <p:nvSpPr>
          <p:cNvPr id="578" name="Google Shape;578;p16"/>
          <p:cNvSpPr txBox="1">
            <a:spLocks noGrp="1"/>
          </p:cNvSpPr>
          <p:nvPr>
            <p:ph type="body" idx="1"/>
          </p:nvPr>
        </p:nvSpPr>
        <p:spPr>
          <a:xfrm>
            <a:off x="1018914" y="1755829"/>
            <a:ext cx="7057515" cy="2433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buClr>
                <a:schemeClr val="dk1"/>
              </a:buClr>
              <a:buSzPts val="1200"/>
              <a:buNone/>
            </a:pPr>
            <a:r>
              <a:rPr lang="en-US" sz="1800" dirty="0">
                <a:latin typeface="iCiel Cadena" panose="02000503000000020004" pitchFamily="2" charset="0"/>
                <a:cs typeface="iCiel Cucho Bold" pitchFamily="50" charset="0"/>
              </a:rPr>
              <a:t>- </a:t>
            </a:r>
            <a:r>
              <a:rPr lang="en-US" sz="1800" dirty="0" err="1">
                <a:latin typeface="iCiel Cadena" panose="02000503000000020004" pitchFamily="2" charset="0"/>
                <a:cs typeface="iCiel Cucho Bold" pitchFamily="50" charset="0"/>
              </a:rPr>
              <a:t>Một</a:t>
            </a:r>
            <a:r>
              <a:rPr lang="en-US" sz="1800" dirty="0">
                <a:latin typeface="iCiel Cadena" panose="02000503000000020004" pitchFamily="2" charset="0"/>
                <a:cs typeface="iCiel Cucho Bold" pitchFamily="50" charset="0"/>
              </a:rPr>
              <a:t> </a:t>
            </a:r>
            <a:r>
              <a:rPr lang="en-US" sz="1800" dirty="0" err="1">
                <a:latin typeface="iCiel Cadena" panose="02000503000000020004" pitchFamily="2" charset="0"/>
                <a:cs typeface="iCiel Cucho Bold" pitchFamily="50" charset="0"/>
              </a:rPr>
              <a:t>số</a:t>
            </a:r>
            <a:r>
              <a:rPr lang="en-US" sz="1800" dirty="0">
                <a:latin typeface="iCiel Cadena" panose="02000503000000020004" pitchFamily="2" charset="0"/>
                <a:cs typeface="iCiel Cucho Bold" pitchFamily="50" charset="0"/>
              </a:rPr>
              <a:t> </a:t>
            </a:r>
            <a:r>
              <a:rPr lang="en-US" sz="1800" dirty="0" err="1">
                <a:latin typeface="iCiel Cadena" panose="02000503000000020004" pitchFamily="2" charset="0"/>
                <a:cs typeface="iCiel Cucho Bold" pitchFamily="50" charset="0"/>
              </a:rPr>
              <a:t>phần</a:t>
            </a:r>
            <a:r>
              <a:rPr lang="en-US" sz="1800" dirty="0">
                <a:latin typeface="iCiel Cadena" panose="02000503000000020004" pitchFamily="2" charset="0"/>
                <a:cs typeface="iCiel Cucho Bold" pitchFamily="50" charset="0"/>
              </a:rPr>
              <a:t> </a:t>
            </a:r>
            <a:r>
              <a:rPr lang="en-US" sz="1800" dirty="0" err="1">
                <a:latin typeface="iCiel Cadena" panose="02000503000000020004" pitchFamily="2" charset="0"/>
                <a:cs typeface="iCiel Cucho Bold" pitchFamily="50" charset="0"/>
              </a:rPr>
              <a:t>cứng</a:t>
            </a:r>
            <a:r>
              <a:rPr lang="en-US" sz="1800" dirty="0">
                <a:latin typeface="iCiel Cadena" panose="02000503000000020004" pitchFamily="2" charset="0"/>
                <a:cs typeface="iCiel Cucho Bold" pitchFamily="50" charset="0"/>
              </a:rPr>
              <a:t> đ</a:t>
            </a:r>
            <a:r>
              <a:rPr lang="vi-VN" sz="1800" dirty="0">
                <a:latin typeface="iCiel Cadena" panose="02000503000000020004" pitchFamily="2" charset="0"/>
                <a:cs typeface="iCiel Cucho Bold" pitchFamily="50" charset="0"/>
              </a:rPr>
              <a:t>ư</a:t>
            </a:r>
            <a:r>
              <a:rPr lang="en-US" sz="1800" dirty="0" err="1">
                <a:latin typeface="iCiel Cadena" panose="02000503000000020004" pitchFamily="2" charset="0"/>
                <a:cs typeface="iCiel Cucho Bold" pitchFamily="50" charset="0"/>
              </a:rPr>
              <a:t>ợc</a:t>
            </a:r>
            <a:r>
              <a:rPr lang="en-US" sz="1800" dirty="0">
                <a:latin typeface="iCiel Cadena" panose="02000503000000020004" pitchFamily="2" charset="0"/>
                <a:cs typeface="iCiel Cucho Bold" pitchFamily="50" charset="0"/>
              </a:rPr>
              <a:t> </a:t>
            </a:r>
            <a:r>
              <a:rPr lang="en-US" sz="1800" dirty="0" err="1">
                <a:latin typeface="iCiel Cadena" panose="02000503000000020004" pitchFamily="2" charset="0"/>
                <a:cs typeface="iCiel Cucho Bold" pitchFamily="50" charset="0"/>
              </a:rPr>
              <a:t>sử</a:t>
            </a:r>
            <a:r>
              <a:rPr lang="en-US" sz="1800" dirty="0">
                <a:latin typeface="iCiel Cadena" panose="02000503000000020004" pitchFamily="2" charset="0"/>
                <a:cs typeface="iCiel Cucho Bold" pitchFamily="50" charset="0"/>
              </a:rPr>
              <a:t> </a:t>
            </a:r>
            <a:r>
              <a:rPr lang="en-US" sz="1800" dirty="0" err="1">
                <a:latin typeface="iCiel Cadena" panose="02000503000000020004" pitchFamily="2" charset="0"/>
                <a:cs typeface="iCiel Cucho Bold" pitchFamily="50" charset="0"/>
              </a:rPr>
              <a:t>dụng</a:t>
            </a:r>
            <a:r>
              <a:rPr lang="en-US" sz="1800" dirty="0">
                <a:latin typeface="iCiel Cadena" panose="02000503000000020004" pitchFamily="2" charset="0"/>
                <a:cs typeface="iCiel Cucho Bold" pitchFamily="50" charset="0"/>
              </a:rPr>
              <a:t>:</a:t>
            </a:r>
          </a:p>
          <a:p>
            <a:pPr marL="438150" indent="-285750">
              <a:lnSpc>
                <a:spcPct val="150000"/>
              </a:lnSpc>
              <a:buClr>
                <a:schemeClr val="dk1"/>
              </a:buClr>
              <a:buSzPts val="1200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Wearable Gateway: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150" indent="-285750">
              <a:lnSpc>
                <a:spcPct val="150000"/>
              </a:lnSpc>
              <a:buClr>
                <a:schemeClr val="dk1"/>
              </a:buClr>
              <a:buSzPts val="1200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Wearable Vision Device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38150" indent="-285750">
              <a:lnSpc>
                <a:spcPct val="150000"/>
              </a:lnSpc>
              <a:buClr>
                <a:schemeClr val="dk1"/>
              </a:buClr>
              <a:buSzPts val="1200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Center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150" indent="-285750">
              <a:lnSpc>
                <a:spcPct val="150000"/>
              </a:lnSpc>
              <a:buClr>
                <a:schemeClr val="dk1"/>
              </a:buClr>
              <a:buSzPts val="1200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Multimedia Wall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bức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tường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150" indent="-285750">
              <a:lnSpc>
                <a:spcPct val="150000"/>
              </a:lnSpc>
              <a:buClr>
                <a:schemeClr val="dk1"/>
              </a:buClr>
              <a:buSzPts val="1200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52400" lvl="0" indent="0">
              <a:buClr>
                <a:schemeClr val="dk1"/>
              </a:buClr>
              <a:buSzPts val="1200"/>
              <a:buNone/>
            </a:pPr>
            <a:endParaRPr sz="1800" dirty="0">
              <a:latin typeface="iCiel Cucho Bold" pitchFamily="50" charset="0"/>
              <a:cs typeface="iCiel Cucho Bold" pitchFamily="50" charset="0"/>
            </a:endParaRPr>
          </a:p>
        </p:txBody>
      </p:sp>
      <p:grpSp>
        <p:nvGrpSpPr>
          <p:cNvPr id="579" name="Google Shape;579;p16"/>
          <p:cNvGrpSpPr/>
          <p:nvPr/>
        </p:nvGrpSpPr>
        <p:grpSpPr>
          <a:xfrm>
            <a:off x="7515086" y="3584136"/>
            <a:ext cx="1201954" cy="1090420"/>
            <a:chOff x="2980575" y="1004850"/>
            <a:chExt cx="1041825" cy="945150"/>
          </a:xfrm>
        </p:grpSpPr>
        <p:sp>
          <p:nvSpPr>
            <p:cNvPr id="580" name="Google Shape;580;p16"/>
            <p:cNvSpPr/>
            <p:nvPr/>
          </p:nvSpPr>
          <p:spPr>
            <a:xfrm>
              <a:off x="3422075" y="1399725"/>
              <a:ext cx="600325" cy="550275"/>
            </a:xfrm>
            <a:custGeom>
              <a:avLst/>
              <a:gdLst/>
              <a:ahLst/>
              <a:cxnLst/>
              <a:rect l="l" t="t" r="r" b="b"/>
              <a:pathLst>
                <a:path w="24013" h="22011" extrusionOk="0">
                  <a:moveTo>
                    <a:pt x="16570" y="0"/>
                  </a:moveTo>
                  <a:cubicBezTo>
                    <a:pt x="14876" y="0"/>
                    <a:pt x="13188" y="639"/>
                    <a:pt x="11794" y="1927"/>
                  </a:cubicBezTo>
                  <a:cubicBezTo>
                    <a:pt x="8754" y="4784"/>
                    <a:pt x="5654" y="7611"/>
                    <a:pt x="2614" y="10437"/>
                  </a:cubicBezTo>
                  <a:cubicBezTo>
                    <a:pt x="0" y="12869"/>
                    <a:pt x="0" y="17611"/>
                    <a:pt x="2614" y="20073"/>
                  </a:cubicBezTo>
                  <a:cubicBezTo>
                    <a:pt x="4027" y="21365"/>
                    <a:pt x="5730" y="22011"/>
                    <a:pt x="7432" y="22011"/>
                  </a:cubicBezTo>
                  <a:cubicBezTo>
                    <a:pt x="9134" y="22011"/>
                    <a:pt x="10836" y="21365"/>
                    <a:pt x="12249" y="20073"/>
                  </a:cubicBezTo>
                  <a:cubicBezTo>
                    <a:pt x="15289" y="17216"/>
                    <a:pt x="18359" y="14389"/>
                    <a:pt x="21399" y="11532"/>
                  </a:cubicBezTo>
                  <a:cubicBezTo>
                    <a:pt x="24013" y="9100"/>
                    <a:pt x="24013" y="4358"/>
                    <a:pt x="21399" y="1927"/>
                  </a:cubicBezTo>
                  <a:cubicBezTo>
                    <a:pt x="19981" y="646"/>
                    <a:pt x="18273" y="0"/>
                    <a:pt x="16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111275" y="1064600"/>
              <a:ext cx="841975" cy="741975"/>
            </a:xfrm>
            <a:custGeom>
              <a:avLst/>
              <a:gdLst/>
              <a:ahLst/>
              <a:cxnLst/>
              <a:rect l="l" t="t" r="r" b="b"/>
              <a:pathLst>
                <a:path w="33679" h="29679" extrusionOk="0">
                  <a:moveTo>
                    <a:pt x="26227" y="1"/>
                  </a:moveTo>
                  <a:cubicBezTo>
                    <a:pt x="24529" y="1"/>
                    <a:pt x="22825" y="655"/>
                    <a:pt x="21368" y="1927"/>
                  </a:cubicBezTo>
                  <a:cubicBezTo>
                    <a:pt x="15137" y="7338"/>
                    <a:pt x="8936" y="12748"/>
                    <a:pt x="2705" y="18158"/>
                  </a:cubicBezTo>
                  <a:cubicBezTo>
                    <a:pt x="0" y="20469"/>
                    <a:pt x="122" y="25362"/>
                    <a:pt x="2705" y="27764"/>
                  </a:cubicBezTo>
                  <a:cubicBezTo>
                    <a:pt x="4132" y="29055"/>
                    <a:pt x="5789" y="29679"/>
                    <a:pt x="7448" y="29679"/>
                  </a:cubicBezTo>
                  <a:cubicBezTo>
                    <a:pt x="9147" y="29679"/>
                    <a:pt x="10849" y="29025"/>
                    <a:pt x="12310" y="27764"/>
                  </a:cubicBezTo>
                  <a:cubicBezTo>
                    <a:pt x="18542" y="22383"/>
                    <a:pt x="24742" y="16943"/>
                    <a:pt x="30973" y="11532"/>
                  </a:cubicBezTo>
                  <a:cubicBezTo>
                    <a:pt x="33679" y="9222"/>
                    <a:pt x="33557" y="4329"/>
                    <a:pt x="30973" y="1927"/>
                  </a:cubicBezTo>
                  <a:cubicBezTo>
                    <a:pt x="29557" y="632"/>
                    <a:pt x="27895" y="1"/>
                    <a:pt x="26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980575" y="1004850"/>
              <a:ext cx="636050" cy="551275"/>
            </a:xfrm>
            <a:custGeom>
              <a:avLst/>
              <a:gdLst/>
              <a:ahLst/>
              <a:cxnLst/>
              <a:rect l="l" t="t" r="r" b="b"/>
              <a:pathLst>
                <a:path w="25442" h="22051" extrusionOk="0">
                  <a:moveTo>
                    <a:pt x="18045" y="0"/>
                  </a:moveTo>
                  <a:cubicBezTo>
                    <a:pt x="16341" y="0"/>
                    <a:pt x="14625" y="671"/>
                    <a:pt x="13101" y="1916"/>
                  </a:cubicBezTo>
                  <a:cubicBezTo>
                    <a:pt x="9636" y="4773"/>
                    <a:pt x="6201" y="7661"/>
                    <a:pt x="2736" y="10518"/>
                  </a:cubicBezTo>
                  <a:cubicBezTo>
                    <a:pt x="0" y="12798"/>
                    <a:pt x="182" y="17813"/>
                    <a:pt x="2736" y="20123"/>
                  </a:cubicBezTo>
                  <a:cubicBezTo>
                    <a:pt x="4171" y="21440"/>
                    <a:pt x="5793" y="22051"/>
                    <a:pt x="7417" y="22051"/>
                  </a:cubicBezTo>
                  <a:cubicBezTo>
                    <a:pt x="9129" y="22051"/>
                    <a:pt x="10843" y="21371"/>
                    <a:pt x="12341" y="20123"/>
                  </a:cubicBezTo>
                  <a:cubicBezTo>
                    <a:pt x="15806" y="17266"/>
                    <a:pt x="19271" y="14378"/>
                    <a:pt x="22706" y="11551"/>
                  </a:cubicBezTo>
                  <a:cubicBezTo>
                    <a:pt x="25441" y="9241"/>
                    <a:pt x="25259" y="4226"/>
                    <a:pt x="22706" y="1916"/>
                  </a:cubicBezTo>
                  <a:cubicBezTo>
                    <a:pt x="21281" y="610"/>
                    <a:pt x="19669" y="0"/>
                    <a:pt x="18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16"/>
          <p:cNvGrpSpPr/>
          <p:nvPr/>
        </p:nvGrpSpPr>
        <p:grpSpPr>
          <a:xfrm>
            <a:off x="8057597" y="3167269"/>
            <a:ext cx="397646" cy="458063"/>
            <a:chOff x="3150425" y="3024575"/>
            <a:chExt cx="130350" cy="150150"/>
          </a:xfrm>
        </p:grpSpPr>
        <p:sp>
          <p:nvSpPr>
            <p:cNvPr id="584" name="Google Shape;584;p16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6"/>
          <p:cNvGrpSpPr/>
          <p:nvPr/>
        </p:nvGrpSpPr>
        <p:grpSpPr>
          <a:xfrm rot="-3600190" flipH="1">
            <a:off x="342635" y="722606"/>
            <a:ext cx="1451061" cy="1055268"/>
            <a:chOff x="1106103" y="1289809"/>
            <a:chExt cx="2099742" cy="1527014"/>
          </a:xfrm>
        </p:grpSpPr>
        <p:sp>
          <p:nvSpPr>
            <p:cNvPr id="593" name="Google Shape;593;p16"/>
            <p:cNvSpPr/>
            <p:nvPr/>
          </p:nvSpPr>
          <p:spPr>
            <a:xfrm rot="-1494576">
              <a:off x="1110773" y="1680285"/>
              <a:ext cx="1954407" cy="453838"/>
            </a:xfrm>
            <a:custGeom>
              <a:avLst/>
              <a:gdLst/>
              <a:ahLst/>
              <a:cxnLst/>
              <a:rect l="l" t="t" r="r" b="b"/>
              <a:pathLst>
                <a:path w="78174" h="18153" extrusionOk="0">
                  <a:moveTo>
                    <a:pt x="67973" y="0"/>
                  </a:moveTo>
                  <a:cubicBezTo>
                    <a:pt x="67765" y="0"/>
                    <a:pt x="67558" y="19"/>
                    <a:pt x="67357" y="59"/>
                  </a:cubicBezTo>
                  <a:cubicBezTo>
                    <a:pt x="67175" y="90"/>
                    <a:pt x="66993" y="120"/>
                    <a:pt x="66780" y="211"/>
                  </a:cubicBezTo>
                  <a:cubicBezTo>
                    <a:pt x="66598" y="272"/>
                    <a:pt x="66415" y="363"/>
                    <a:pt x="66263" y="424"/>
                  </a:cubicBezTo>
                  <a:cubicBezTo>
                    <a:pt x="66111" y="515"/>
                    <a:pt x="65959" y="637"/>
                    <a:pt x="65807" y="698"/>
                  </a:cubicBezTo>
                  <a:cubicBezTo>
                    <a:pt x="65655" y="789"/>
                    <a:pt x="65564" y="850"/>
                    <a:pt x="65503" y="941"/>
                  </a:cubicBezTo>
                  <a:cubicBezTo>
                    <a:pt x="63953" y="2066"/>
                    <a:pt x="62828" y="3312"/>
                    <a:pt x="61765" y="4436"/>
                  </a:cubicBezTo>
                  <a:lnTo>
                    <a:pt x="61005" y="5196"/>
                  </a:lnTo>
                  <a:lnTo>
                    <a:pt x="60184" y="5987"/>
                  </a:lnTo>
                  <a:lnTo>
                    <a:pt x="58421" y="7567"/>
                  </a:lnTo>
                  <a:cubicBezTo>
                    <a:pt x="57266" y="8631"/>
                    <a:pt x="56111" y="9695"/>
                    <a:pt x="54926" y="10819"/>
                  </a:cubicBezTo>
                  <a:cubicBezTo>
                    <a:pt x="54409" y="11306"/>
                    <a:pt x="53862" y="11731"/>
                    <a:pt x="53497" y="11914"/>
                  </a:cubicBezTo>
                  <a:cubicBezTo>
                    <a:pt x="53315" y="11975"/>
                    <a:pt x="53193" y="12035"/>
                    <a:pt x="53102" y="12035"/>
                  </a:cubicBezTo>
                  <a:cubicBezTo>
                    <a:pt x="53041" y="12035"/>
                    <a:pt x="52950" y="12035"/>
                    <a:pt x="52859" y="11975"/>
                  </a:cubicBezTo>
                  <a:cubicBezTo>
                    <a:pt x="52616" y="11914"/>
                    <a:pt x="52190" y="11519"/>
                    <a:pt x="51825" y="10971"/>
                  </a:cubicBezTo>
                  <a:cubicBezTo>
                    <a:pt x="51400" y="10394"/>
                    <a:pt x="50974" y="9756"/>
                    <a:pt x="50609" y="9057"/>
                  </a:cubicBezTo>
                  <a:cubicBezTo>
                    <a:pt x="50305" y="8601"/>
                    <a:pt x="49819" y="7841"/>
                    <a:pt x="49120" y="6746"/>
                  </a:cubicBezTo>
                  <a:cubicBezTo>
                    <a:pt x="48786" y="6199"/>
                    <a:pt x="48360" y="5591"/>
                    <a:pt x="47904" y="4923"/>
                  </a:cubicBezTo>
                  <a:cubicBezTo>
                    <a:pt x="47783" y="4771"/>
                    <a:pt x="47631" y="4588"/>
                    <a:pt x="47539" y="4376"/>
                  </a:cubicBezTo>
                  <a:cubicBezTo>
                    <a:pt x="47418" y="4224"/>
                    <a:pt x="47296" y="4072"/>
                    <a:pt x="47144" y="3980"/>
                  </a:cubicBezTo>
                  <a:cubicBezTo>
                    <a:pt x="46992" y="3859"/>
                    <a:pt x="46871" y="3707"/>
                    <a:pt x="46719" y="3555"/>
                  </a:cubicBezTo>
                  <a:cubicBezTo>
                    <a:pt x="46145" y="3096"/>
                    <a:pt x="45408" y="2853"/>
                    <a:pt x="44637" y="2853"/>
                  </a:cubicBezTo>
                  <a:cubicBezTo>
                    <a:pt x="44591" y="2853"/>
                    <a:pt x="44546" y="2854"/>
                    <a:pt x="44500" y="2856"/>
                  </a:cubicBezTo>
                  <a:cubicBezTo>
                    <a:pt x="44074" y="2917"/>
                    <a:pt x="43649" y="2977"/>
                    <a:pt x="43284" y="3129"/>
                  </a:cubicBezTo>
                  <a:cubicBezTo>
                    <a:pt x="43071" y="3160"/>
                    <a:pt x="42980" y="3251"/>
                    <a:pt x="42828" y="3312"/>
                  </a:cubicBezTo>
                  <a:cubicBezTo>
                    <a:pt x="42676" y="3403"/>
                    <a:pt x="42524" y="3433"/>
                    <a:pt x="42403" y="3525"/>
                  </a:cubicBezTo>
                  <a:cubicBezTo>
                    <a:pt x="41855" y="3828"/>
                    <a:pt x="41399" y="4132"/>
                    <a:pt x="40944" y="4467"/>
                  </a:cubicBezTo>
                  <a:cubicBezTo>
                    <a:pt x="40092" y="5135"/>
                    <a:pt x="39272" y="5895"/>
                    <a:pt x="38573" y="6716"/>
                  </a:cubicBezTo>
                  <a:cubicBezTo>
                    <a:pt x="37053" y="8297"/>
                    <a:pt x="35624" y="10060"/>
                    <a:pt x="34257" y="11823"/>
                  </a:cubicBezTo>
                  <a:cubicBezTo>
                    <a:pt x="33922" y="12248"/>
                    <a:pt x="33588" y="12704"/>
                    <a:pt x="33284" y="13099"/>
                  </a:cubicBezTo>
                  <a:cubicBezTo>
                    <a:pt x="32980" y="13464"/>
                    <a:pt x="32585" y="13798"/>
                    <a:pt x="32281" y="14072"/>
                  </a:cubicBezTo>
                  <a:cubicBezTo>
                    <a:pt x="31977" y="14345"/>
                    <a:pt x="31673" y="14497"/>
                    <a:pt x="31521" y="14528"/>
                  </a:cubicBezTo>
                  <a:cubicBezTo>
                    <a:pt x="31458" y="14540"/>
                    <a:pt x="31416" y="14548"/>
                    <a:pt x="31377" y="14548"/>
                  </a:cubicBezTo>
                  <a:cubicBezTo>
                    <a:pt x="31323" y="14548"/>
                    <a:pt x="31276" y="14533"/>
                    <a:pt x="31187" y="14497"/>
                  </a:cubicBezTo>
                  <a:cubicBezTo>
                    <a:pt x="30883" y="14376"/>
                    <a:pt x="30214" y="13464"/>
                    <a:pt x="29758" y="12674"/>
                  </a:cubicBezTo>
                  <a:cubicBezTo>
                    <a:pt x="29211" y="11792"/>
                    <a:pt x="28724" y="10880"/>
                    <a:pt x="28177" y="9999"/>
                  </a:cubicBezTo>
                  <a:cubicBezTo>
                    <a:pt x="27661" y="9148"/>
                    <a:pt x="27083" y="8297"/>
                    <a:pt x="26445" y="7537"/>
                  </a:cubicBezTo>
                  <a:cubicBezTo>
                    <a:pt x="26141" y="7172"/>
                    <a:pt x="25807" y="6777"/>
                    <a:pt x="25411" y="6443"/>
                  </a:cubicBezTo>
                  <a:cubicBezTo>
                    <a:pt x="25290" y="6351"/>
                    <a:pt x="25229" y="6260"/>
                    <a:pt x="25107" y="6169"/>
                  </a:cubicBezTo>
                  <a:cubicBezTo>
                    <a:pt x="24986" y="6108"/>
                    <a:pt x="24895" y="5987"/>
                    <a:pt x="24773" y="5895"/>
                  </a:cubicBezTo>
                  <a:cubicBezTo>
                    <a:pt x="24469" y="5683"/>
                    <a:pt x="24165" y="5500"/>
                    <a:pt x="23831" y="5379"/>
                  </a:cubicBezTo>
                  <a:cubicBezTo>
                    <a:pt x="23361" y="5186"/>
                    <a:pt x="22876" y="5069"/>
                    <a:pt x="22419" y="5069"/>
                  </a:cubicBezTo>
                  <a:cubicBezTo>
                    <a:pt x="22225" y="5069"/>
                    <a:pt x="22036" y="5090"/>
                    <a:pt x="21855" y="5135"/>
                  </a:cubicBezTo>
                  <a:cubicBezTo>
                    <a:pt x="21703" y="5196"/>
                    <a:pt x="21551" y="5227"/>
                    <a:pt x="21399" y="5287"/>
                  </a:cubicBezTo>
                  <a:cubicBezTo>
                    <a:pt x="21247" y="5379"/>
                    <a:pt x="21126" y="5409"/>
                    <a:pt x="20974" y="5500"/>
                  </a:cubicBezTo>
                  <a:cubicBezTo>
                    <a:pt x="20700" y="5652"/>
                    <a:pt x="20487" y="5835"/>
                    <a:pt x="20244" y="6017"/>
                  </a:cubicBezTo>
                  <a:cubicBezTo>
                    <a:pt x="19758" y="6503"/>
                    <a:pt x="19302" y="6929"/>
                    <a:pt x="18907" y="7263"/>
                  </a:cubicBezTo>
                  <a:lnTo>
                    <a:pt x="18420" y="7780"/>
                  </a:lnTo>
                  <a:cubicBezTo>
                    <a:pt x="16931" y="9209"/>
                    <a:pt x="15350" y="10759"/>
                    <a:pt x="13709" y="12035"/>
                  </a:cubicBezTo>
                  <a:cubicBezTo>
                    <a:pt x="12888" y="12643"/>
                    <a:pt x="12068" y="13190"/>
                    <a:pt x="11247" y="13616"/>
                  </a:cubicBezTo>
                  <a:cubicBezTo>
                    <a:pt x="10457" y="14072"/>
                    <a:pt x="9575" y="14467"/>
                    <a:pt x="8967" y="14649"/>
                  </a:cubicBezTo>
                  <a:cubicBezTo>
                    <a:pt x="8694" y="14771"/>
                    <a:pt x="8420" y="14801"/>
                    <a:pt x="8177" y="14801"/>
                  </a:cubicBezTo>
                  <a:cubicBezTo>
                    <a:pt x="8097" y="14810"/>
                    <a:pt x="8014" y="14814"/>
                    <a:pt x="7930" y="14814"/>
                  </a:cubicBezTo>
                  <a:cubicBezTo>
                    <a:pt x="7725" y="14814"/>
                    <a:pt x="7510" y="14792"/>
                    <a:pt x="7296" y="14771"/>
                  </a:cubicBezTo>
                  <a:cubicBezTo>
                    <a:pt x="6688" y="14649"/>
                    <a:pt x="6080" y="14376"/>
                    <a:pt x="5502" y="14011"/>
                  </a:cubicBezTo>
                  <a:lnTo>
                    <a:pt x="5502" y="14011"/>
                  </a:lnTo>
                  <a:cubicBezTo>
                    <a:pt x="5958" y="14467"/>
                    <a:pt x="6414" y="14801"/>
                    <a:pt x="6870" y="15014"/>
                  </a:cubicBezTo>
                  <a:cubicBezTo>
                    <a:pt x="6232" y="14801"/>
                    <a:pt x="5624" y="14376"/>
                    <a:pt x="5168" y="14011"/>
                  </a:cubicBezTo>
                  <a:cubicBezTo>
                    <a:pt x="4712" y="13616"/>
                    <a:pt x="4378" y="13251"/>
                    <a:pt x="4165" y="13008"/>
                  </a:cubicBezTo>
                  <a:cubicBezTo>
                    <a:pt x="3678" y="12400"/>
                    <a:pt x="3405" y="11944"/>
                    <a:pt x="3222" y="11762"/>
                  </a:cubicBezTo>
                  <a:cubicBezTo>
                    <a:pt x="3133" y="11619"/>
                    <a:pt x="3076" y="11560"/>
                    <a:pt x="3043" y="11560"/>
                  </a:cubicBezTo>
                  <a:cubicBezTo>
                    <a:pt x="3020" y="11560"/>
                    <a:pt x="3010" y="11590"/>
                    <a:pt x="3010" y="11640"/>
                  </a:cubicBezTo>
                  <a:cubicBezTo>
                    <a:pt x="3010" y="11914"/>
                    <a:pt x="3222" y="12674"/>
                    <a:pt x="3496" y="13282"/>
                  </a:cubicBezTo>
                  <a:cubicBezTo>
                    <a:pt x="3709" y="13707"/>
                    <a:pt x="3587" y="13707"/>
                    <a:pt x="3526" y="13737"/>
                  </a:cubicBezTo>
                  <a:cubicBezTo>
                    <a:pt x="3466" y="13768"/>
                    <a:pt x="3405" y="13889"/>
                    <a:pt x="3861" y="14497"/>
                  </a:cubicBezTo>
                  <a:cubicBezTo>
                    <a:pt x="3496" y="14072"/>
                    <a:pt x="3222" y="13737"/>
                    <a:pt x="3010" y="13403"/>
                  </a:cubicBezTo>
                  <a:cubicBezTo>
                    <a:pt x="2767" y="13038"/>
                    <a:pt x="2554" y="12674"/>
                    <a:pt x="2311" y="12187"/>
                  </a:cubicBezTo>
                  <a:cubicBezTo>
                    <a:pt x="2308" y="12185"/>
                    <a:pt x="2307" y="12184"/>
                    <a:pt x="2306" y="12184"/>
                  </a:cubicBezTo>
                  <a:lnTo>
                    <a:pt x="2306" y="12184"/>
                  </a:lnTo>
                  <a:cubicBezTo>
                    <a:pt x="2276" y="12184"/>
                    <a:pt x="2631" y="12970"/>
                    <a:pt x="3071" y="13585"/>
                  </a:cubicBezTo>
                  <a:cubicBezTo>
                    <a:pt x="3461" y="14132"/>
                    <a:pt x="3917" y="14566"/>
                    <a:pt x="3813" y="14566"/>
                  </a:cubicBezTo>
                  <a:cubicBezTo>
                    <a:pt x="3795" y="14566"/>
                    <a:pt x="3762" y="14554"/>
                    <a:pt x="3709" y="14528"/>
                  </a:cubicBezTo>
                  <a:cubicBezTo>
                    <a:pt x="3010" y="13707"/>
                    <a:pt x="2311" y="12643"/>
                    <a:pt x="1855" y="11610"/>
                  </a:cubicBezTo>
                  <a:lnTo>
                    <a:pt x="1855" y="11610"/>
                  </a:lnTo>
                  <a:cubicBezTo>
                    <a:pt x="1855" y="11823"/>
                    <a:pt x="2250" y="12734"/>
                    <a:pt x="2736" y="13555"/>
                  </a:cubicBezTo>
                  <a:cubicBezTo>
                    <a:pt x="3222" y="14345"/>
                    <a:pt x="3861" y="14953"/>
                    <a:pt x="3770" y="14953"/>
                  </a:cubicBezTo>
                  <a:cubicBezTo>
                    <a:pt x="3526" y="14771"/>
                    <a:pt x="2949" y="14072"/>
                    <a:pt x="2615" y="13403"/>
                  </a:cubicBezTo>
                  <a:cubicBezTo>
                    <a:pt x="2250" y="12704"/>
                    <a:pt x="1976" y="12066"/>
                    <a:pt x="1824" y="12035"/>
                  </a:cubicBezTo>
                  <a:cubicBezTo>
                    <a:pt x="1822" y="12034"/>
                    <a:pt x="1820" y="12033"/>
                    <a:pt x="1818" y="12033"/>
                  </a:cubicBezTo>
                  <a:lnTo>
                    <a:pt x="1818" y="12033"/>
                  </a:lnTo>
                  <a:cubicBezTo>
                    <a:pt x="1763" y="12033"/>
                    <a:pt x="2231" y="12995"/>
                    <a:pt x="2556" y="13510"/>
                  </a:cubicBezTo>
                  <a:lnTo>
                    <a:pt x="2556" y="13510"/>
                  </a:lnTo>
                  <a:cubicBezTo>
                    <a:pt x="2082" y="12767"/>
                    <a:pt x="1697" y="12054"/>
                    <a:pt x="1429" y="11488"/>
                  </a:cubicBezTo>
                  <a:cubicBezTo>
                    <a:pt x="1186" y="10911"/>
                    <a:pt x="973" y="10455"/>
                    <a:pt x="882" y="10242"/>
                  </a:cubicBezTo>
                  <a:cubicBezTo>
                    <a:pt x="817" y="10113"/>
                    <a:pt x="761" y="10044"/>
                    <a:pt x="732" y="10044"/>
                  </a:cubicBezTo>
                  <a:cubicBezTo>
                    <a:pt x="706" y="10044"/>
                    <a:pt x="702" y="10098"/>
                    <a:pt x="730" y="10212"/>
                  </a:cubicBezTo>
                  <a:cubicBezTo>
                    <a:pt x="760" y="10424"/>
                    <a:pt x="821" y="10880"/>
                    <a:pt x="1095" y="11671"/>
                  </a:cubicBezTo>
                  <a:cubicBezTo>
                    <a:pt x="639" y="10607"/>
                    <a:pt x="305" y="9057"/>
                    <a:pt x="1" y="7962"/>
                  </a:cubicBezTo>
                  <a:lnTo>
                    <a:pt x="1" y="7962"/>
                  </a:lnTo>
                  <a:cubicBezTo>
                    <a:pt x="141" y="8496"/>
                    <a:pt x="334" y="9343"/>
                    <a:pt x="482" y="9876"/>
                  </a:cubicBezTo>
                  <a:lnTo>
                    <a:pt x="482" y="9876"/>
                  </a:lnTo>
                  <a:cubicBezTo>
                    <a:pt x="312" y="9278"/>
                    <a:pt x="143" y="8683"/>
                    <a:pt x="1" y="8114"/>
                  </a:cubicBezTo>
                  <a:lnTo>
                    <a:pt x="1" y="8449"/>
                  </a:lnTo>
                  <a:cubicBezTo>
                    <a:pt x="50" y="8647"/>
                    <a:pt x="95" y="8841"/>
                    <a:pt x="140" y="9037"/>
                  </a:cubicBezTo>
                  <a:lnTo>
                    <a:pt x="140" y="9037"/>
                  </a:lnTo>
                  <a:cubicBezTo>
                    <a:pt x="105" y="8904"/>
                    <a:pt x="68" y="8769"/>
                    <a:pt x="31" y="8631"/>
                  </a:cubicBezTo>
                  <a:lnTo>
                    <a:pt x="31" y="8631"/>
                  </a:lnTo>
                  <a:cubicBezTo>
                    <a:pt x="61" y="8996"/>
                    <a:pt x="122" y="9360"/>
                    <a:pt x="153" y="9786"/>
                  </a:cubicBezTo>
                  <a:cubicBezTo>
                    <a:pt x="305" y="10576"/>
                    <a:pt x="487" y="11367"/>
                    <a:pt x="730" y="12066"/>
                  </a:cubicBezTo>
                  <a:cubicBezTo>
                    <a:pt x="943" y="12795"/>
                    <a:pt x="1216" y="13403"/>
                    <a:pt x="1490" y="13798"/>
                  </a:cubicBezTo>
                  <a:cubicBezTo>
                    <a:pt x="2463" y="15531"/>
                    <a:pt x="4074" y="17081"/>
                    <a:pt x="6201" y="17810"/>
                  </a:cubicBezTo>
                  <a:cubicBezTo>
                    <a:pt x="6718" y="17993"/>
                    <a:pt x="7296" y="18114"/>
                    <a:pt x="7903" y="18145"/>
                  </a:cubicBezTo>
                  <a:cubicBezTo>
                    <a:pt x="8003" y="18150"/>
                    <a:pt x="8103" y="18153"/>
                    <a:pt x="8205" y="18153"/>
                  </a:cubicBezTo>
                  <a:cubicBezTo>
                    <a:pt x="8696" y="18153"/>
                    <a:pt x="9208" y="18094"/>
                    <a:pt x="9636" y="17993"/>
                  </a:cubicBezTo>
                  <a:cubicBezTo>
                    <a:pt x="10183" y="17871"/>
                    <a:pt x="10669" y="17689"/>
                    <a:pt x="11125" y="17537"/>
                  </a:cubicBezTo>
                  <a:cubicBezTo>
                    <a:pt x="11551" y="17385"/>
                    <a:pt x="12007" y="17203"/>
                    <a:pt x="12432" y="16990"/>
                  </a:cubicBezTo>
                  <a:cubicBezTo>
                    <a:pt x="13253" y="16625"/>
                    <a:pt x="14043" y="16169"/>
                    <a:pt x="14864" y="15683"/>
                  </a:cubicBezTo>
                  <a:cubicBezTo>
                    <a:pt x="15624" y="15166"/>
                    <a:pt x="16323" y="14649"/>
                    <a:pt x="17053" y="14072"/>
                  </a:cubicBezTo>
                  <a:cubicBezTo>
                    <a:pt x="18512" y="12826"/>
                    <a:pt x="19758" y="11610"/>
                    <a:pt x="20943" y="10424"/>
                  </a:cubicBezTo>
                  <a:cubicBezTo>
                    <a:pt x="20929" y="10404"/>
                    <a:pt x="20903" y="10399"/>
                    <a:pt x="20875" y="10399"/>
                  </a:cubicBezTo>
                  <a:cubicBezTo>
                    <a:pt x="20848" y="10399"/>
                    <a:pt x="20821" y="10403"/>
                    <a:pt x="20800" y="10403"/>
                  </a:cubicBezTo>
                  <a:cubicBezTo>
                    <a:pt x="20744" y="10403"/>
                    <a:pt x="20738" y="10373"/>
                    <a:pt x="20943" y="10151"/>
                  </a:cubicBezTo>
                  <a:lnTo>
                    <a:pt x="21794" y="9269"/>
                  </a:lnTo>
                  <a:cubicBezTo>
                    <a:pt x="21946" y="9117"/>
                    <a:pt x="22098" y="9026"/>
                    <a:pt x="22250" y="8905"/>
                  </a:cubicBezTo>
                  <a:lnTo>
                    <a:pt x="22493" y="8722"/>
                  </a:lnTo>
                  <a:lnTo>
                    <a:pt x="22524" y="8661"/>
                  </a:lnTo>
                  <a:cubicBezTo>
                    <a:pt x="22615" y="8661"/>
                    <a:pt x="22645" y="8722"/>
                    <a:pt x="22676" y="8722"/>
                  </a:cubicBezTo>
                  <a:cubicBezTo>
                    <a:pt x="22706" y="8661"/>
                    <a:pt x="22706" y="8631"/>
                    <a:pt x="22767" y="8601"/>
                  </a:cubicBezTo>
                  <a:cubicBezTo>
                    <a:pt x="23071" y="8813"/>
                    <a:pt x="23436" y="9269"/>
                    <a:pt x="23770" y="9786"/>
                  </a:cubicBezTo>
                  <a:cubicBezTo>
                    <a:pt x="24135" y="10272"/>
                    <a:pt x="24499" y="10850"/>
                    <a:pt x="24834" y="11397"/>
                  </a:cubicBezTo>
                  <a:cubicBezTo>
                    <a:pt x="25199" y="11944"/>
                    <a:pt x="25533" y="12491"/>
                    <a:pt x="25837" y="13008"/>
                  </a:cubicBezTo>
                  <a:cubicBezTo>
                    <a:pt x="26171" y="13585"/>
                    <a:pt x="26475" y="14102"/>
                    <a:pt x="26870" y="14710"/>
                  </a:cubicBezTo>
                  <a:cubicBezTo>
                    <a:pt x="26962" y="14862"/>
                    <a:pt x="27053" y="15014"/>
                    <a:pt x="27174" y="15227"/>
                  </a:cubicBezTo>
                  <a:lnTo>
                    <a:pt x="27478" y="15683"/>
                  </a:lnTo>
                  <a:cubicBezTo>
                    <a:pt x="27691" y="15987"/>
                    <a:pt x="27965" y="16321"/>
                    <a:pt x="28269" y="16625"/>
                  </a:cubicBezTo>
                  <a:cubicBezTo>
                    <a:pt x="28603" y="16959"/>
                    <a:pt x="28998" y="17294"/>
                    <a:pt x="29515" y="17567"/>
                  </a:cubicBezTo>
                  <a:cubicBezTo>
                    <a:pt x="30062" y="17841"/>
                    <a:pt x="30670" y="17993"/>
                    <a:pt x="31278" y="17993"/>
                  </a:cubicBezTo>
                  <a:cubicBezTo>
                    <a:pt x="31156" y="17962"/>
                    <a:pt x="31065" y="17902"/>
                    <a:pt x="31582" y="17871"/>
                  </a:cubicBezTo>
                  <a:cubicBezTo>
                    <a:pt x="32068" y="17841"/>
                    <a:pt x="32554" y="17719"/>
                    <a:pt x="33010" y="17476"/>
                  </a:cubicBezTo>
                  <a:cubicBezTo>
                    <a:pt x="33466" y="17294"/>
                    <a:pt x="33892" y="17020"/>
                    <a:pt x="34226" y="16777"/>
                  </a:cubicBezTo>
                  <a:cubicBezTo>
                    <a:pt x="34621" y="16503"/>
                    <a:pt x="34895" y="16199"/>
                    <a:pt x="35260" y="15896"/>
                  </a:cubicBezTo>
                  <a:lnTo>
                    <a:pt x="35716" y="15440"/>
                  </a:lnTo>
                  <a:lnTo>
                    <a:pt x="35928" y="15166"/>
                  </a:lnTo>
                  <a:lnTo>
                    <a:pt x="36141" y="14953"/>
                  </a:lnTo>
                  <a:cubicBezTo>
                    <a:pt x="36293" y="14771"/>
                    <a:pt x="36445" y="14558"/>
                    <a:pt x="36536" y="14376"/>
                  </a:cubicBezTo>
                  <a:cubicBezTo>
                    <a:pt x="36627" y="14224"/>
                    <a:pt x="36627" y="14163"/>
                    <a:pt x="36627" y="14102"/>
                  </a:cubicBezTo>
                  <a:cubicBezTo>
                    <a:pt x="37083" y="13555"/>
                    <a:pt x="37448" y="13099"/>
                    <a:pt x="37843" y="12643"/>
                  </a:cubicBezTo>
                  <a:cubicBezTo>
                    <a:pt x="38968" y="11123"/>
                    <a:pt x="40123" y="9634"/>
                    <a:pt x="41399" y="8297"/>
                  </a:cubicBezTo>
                  <a:cubicBezTo>
                    <a:pt x="42068" y="7658"/>
                    <a:pt x="42707" y="7020"/>
                    <a:pt x="43375" y="6503"/>
                  </a:cubicBezTo>
                  <a:cubicBezTo>
                    <a:pt x="43527" y="6412"/>
                    <a:pt x="43740" y="6291"/>
                    <a:pt x="43892" y="6199"/>
                  </a:cubicBezTo>
                  <a:lnTo>
                    <a:pt x="44105" y="6108"/>
                  </a:lnTo>
                  <a:cubicBezTo>
                    <a:pt x="44135" y="6047"/>
                    <a:pt x="44196" y="6047"/>
                    <a:pt x="44226" y="6047"/>
                  </a:cubicBezTo>
                  <a:cubicBezTo>
                    <a:pt x="44257" y="6047"/>
                    <a:pt x="44287" y="6017"/>
                    <a:pt x="44287" y="6017"/>
                  </a:cubicBezTo>
                  <a:cubicBezTo>
                    <a:pt x="44376" y="5981"/>
                    <a:pt x="44486" y="5967"/>
                    <a:pt x="44592" y="5967"/>
                  </a:cubicBezTo>
                  <a:cubicBezTo>
                    <a:pt x="44667" y="5967"/>
                    <a:pt x="44741" y="5974"/>
                    <a:pt x="44804" y="5987"/>
                  </a:cubicBezTo>
                  <a:cubicBezTo>
                    <a:pt x="44865" y="6017"/>
                    <a:pt x="44956" y="6047"/>
                    <a:pt x="45017" y="6139"/>
                  </a:cubicBezTo>
                  <a:lnTo>
                    <a:pt x="45047" y="6169"/>
                  </a:lnTo>
                  <a:lnTo>
                    <a:pt x="45169" y="6321"/>
                  </a:lnTo>
                  <a:lnTo>
                    <a:pt x="45412" y="6594"/>
                  </a:lnTo>
                  <a:cubicBezTo>
                    <a:pt x="45716" y="6959"/>
                    <a:pt x="45959" y="7354"/>
                    <a:pt x="46232" y="7780"/>
                  </a:cubicBezTo>
                  <a:cubicBezTo>
                    <a:pt x="46810" y="8570"/>
                    <a:pt x="47327" y="9452"/>
                    <a:pt x="47904" y="10272"/>
                  </a:cubicBezTo>
                  <a:cubicBezTo>
                    <a:pt x="48178" y="10698"/>
                    <a:pt x="48482" y="11154"/>
                    <a:pt x="48786" y="11579"/>
                  </a:cubicBezTo>
                  <a:cubicBezTo>
                    <a:pt x="49090" y="11975"/>
                    <a:pt x="49394" y="12430"/>
                    <a:pt x="49758" y="12886"/>
                  </a:cubicBezTo>
                  <a:cubicBezTo>
                    <a:pt x="50153" y="13342"/>
                    <a:pt x="50579" y="13768"/>
                    <a:pt x="51126" y="14163"/>
                  </a:cubicBezTo>
                  <a:cubicBezTo>
                    <a:pt x="51400" y="14345"/>
                    <a:pt x="51734" y="14497"/>
                    <a:pt x="52099" y="14619"/>
                  </a:cubicBezTo>
                  <a:cubicBezTo>
                    <a:pt x="52433" y="14710"/>
                    <a:pt x="52798" y="14771"/>
                    <a:pt x="53163" y="14771"/>
                  </a:cubicBezTo>
                  <a:cubicBezTo>
                    <a:pt x="53771" y="14710"/>
                    <a:pt x="54318" y="14528"/>
                    <a:pt x="54774" y="14254"/>
                  </a:cubicBezTo>
                  <a:cubicBezTo>
                    <a:pt x="55230" y="14011"/>
                    <a:pt x="55625" y="13707"/>
                    <a:pt x="55989" y="13403"/>
                  </a:cubicBezTo>
                  <a:cubicBezTo>
                    <a:pt x="56719" y="12734"/>
                    <a:pt x="57296" y="12126"/>
                    <a:pt x="57904" y="11519"/>
                  </a:cubicBezTo>
                  <a:cubicBezTo>
                    <a:pt x="58816" y="10667"/>
                    <a:pt x="59910" y="9664"/>
                    <a:pt x="60974" y="8722"/>
                  </a:cubicBezTo>
                  <a:cubicBezTo>
                    <a:pt x="61521" y="8236"/>
                    <a:pt x="62038" y="7780"/>
                    <a:pt x="62585" y="7324"/>
                  </a:cubicBezTo>
                  <a:cubicBezTo>
                    <a:pt x="63102" y="6807"/>
                    <a:pt x="63588" y="6351"/>
                    <a:pt x="64014" y="5895"/>
                  </a:cubicBezTo>
                  <a:cubicBezTo>
                    <a:pt x="63740" y="5895"/>
                    <a:pt x="64591" y="4710"/>
                    <a:pt x="65412" y="3737"/>
                  </a:cubicBezTo>
                  <a:cubicBezTo>
                    <a:pt x="65838" y="3251"/>
                    <a:pt x="66294" y="2795"/>
                    <a:pt x="66567" y="2491"/>
                  </a:cubicBezTo>
                  <a:cubicBezTo>
                    <a:pt x="66787" y="2247"/>
                    <a:pt x="66929" y="2061"/>
                    <a:pt x="66770" y="2061"/>
                  </a:cubicBezTo>
                  <a:lnTo>
                    <a:pt x="66770" y="2061"/>
                  </a:lnTo>
                  <a:cubicBezTo>
                    <a:pt x="66731" y="2061"/>
                    <a:pt x="66675" y="2072"/>
                    <a:pt x="66598" y="2096"/>
                  </a:cubicBezTo>
                  <a:cubicBezTo>
                    <a:pt x="66993" y="1822"/>
                    <a:pt x="67540" y="1579"/>
                    <a:pt x="68117" y="1579"/>
                  </a:cubicBezTo>
                  <a:cubicBezTo>
                    <a:pt x="68695" y="1579"/>
                    <a:pt x="69212" y="1883"/>
                    <a:pt x="69637" y="2218"/>
                  </a:cubicBezTo>
                  <a:cubicBezTo>
                    <a:pt x="70032" y="2552"/>
                    <a:pt x="70245" y="2856"/>
                    <a:pt x="70427" y="3099"/>
                  </a:cubicBezTo>
                  <a:cubicBezTo>
                    <a:pt x="70640" y="3312"/>
                    <a:pt x="70731" y="3464"/>
                    <a:pt x="70792" y="3464"/>
                  </a:cubicBezTo>
                  <a:cubicBezTo>
                    <a:pt x="71035" y="3555"/>
                    <a:pt x="71461" y="3798"/>
                    <a:pt x="72069" y="4497"/>
                  </a:cubicBezTo>
                  <a:cubicBezTo>
                    <a:pt x="72221" y="4649"/>
                    <a:pt x="72373" y="4832"/>
                    <a:pt x="72555" y="5044"/>
                  </a:cubicBezTo>
                  <a:cubicBezTo>
                    <a:pt x="72707" y="5196"/>
                    <a:pt x="72981" y="5439"/>
                    <a:pt x="73224" y="5713"/>
                  </a:cubicBezTo>
                  <a:cubicBezTo>
                    <a:pt x="73710" y="6291"/>
                    <a:pt x="74318" y="6959"/>
                    <a:pt x="74987" y="7810"/>
                  </a:cubicBezTo>
                  <a:cubicBezTo>
                    <a:pt x="76051" y="9178"/>
                    <a:pt x="77510" y="11367"/>
                    <a:pt x="77935" y="11823"/>
                  </a:cubicBezTo>
                  <a:cubicBezTo>
                    <a:pt x="78011" y="11905"/>
                    <a:pt x="78053" y="11941"/>
                    <a:pt x="78069" y="11941"/>
                  </a:cubicBezTo>
                  <a:cubicBezTo>
                    <a:pt x="78173" y="11941"/>
                    <a:pt x="77214" y="10458"/>
                    <a:pt x="77336" y="10458"/>
                  </a:cubicBezTo>
                  <a:lnTo>
                    <a:pt x="77336" y="10458"/>
                  </a:lnTo>
                  <a:cubicBezTo>
                    <a:pt x="77355" y="10458"/>
                    <a:pt x="77400" y="10493"/>
                    <a:pt x="77479" y="10576"/>
                  </a:cubicBezTo>
                  <a:cubicBezTo>
                    <a:pt x="76507" y="9300"/>
                    <a:pt x="75595" y="7993"/>
                    <a:pt x="74652" y="6716"/>
                  </a:cubicBezTo>
                  <a:cubicBezTo>
                    <a:pt x="74196" y="6047"/>
                    <a:pt x="73710" y="5409"/>
                    <a:pt x="73254" y="4771"/>
                  </a:cubicBezTo>
                  <a:cubicBezTo>
                    <a:pt x="72950" y="4345"/>
                    <a:pt x="72555" y="3585"/>
                    <a:pt x="72069" y="2856"/>
                  </a:cubicBezTo>
                  <a:cubicBezTo>
                    <a:pt x="71856" y="2491"/>
                    <a:pt x="71582" y="2096"/>
                    <a:pt x="71187" y="1670"/>
                  </a:cubicBezTo>
                  <a:cubicBezTo>
                    <a:pt x="71127" y="1579"/>
                    <a:pt x="71035" y="1488"/>
                    <a:pt x="70944" y="1366"/>
                  </a:cubicBezTo>
                  <a:lnTo>
                    <a:pt x="70579" y="1032"/>
                  </a:lnTo>
                  <a:cubicBezTo>
                    <a:pt x="70488" y="941"/>
                    <a:pt x="70275" y="819"/>
                    <a:pt x="70123" y="698"/>
                  </a:cubicBezTo>
                  <a:cubicBezTo>
                    <a:pt x="69971" y="576"/>
                    <a:pt x="69789" y="455"/>
                    <a:pt x="69637" y="394"/>
                  </a:cubicBezTo>
                  <a:cubicBezTo>
                    <a:pt x="69145" y="148"/>
                    <a:pt x="68554" y="0"/>
                    <a:pt x="67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-1494576">
              <a:off x="1248718" y="1975069"/>
              <a:ext cx="1952882" cy="451488"/>
            </a:xfrm>
            <a:custGeom>
              <a:avLst/>
              <a:gdLst/>
              <a:ahLst/>
              <a:cxnLst/>
              <a:rect l="l" t="t" r="r" b="b"/>
              <a:pathLst>
                <a:path w="78113" h="18059" extrusionOk="0">
                  <a:moveTo>
                    <a:pt x="152" y="8950"/>
                  </a:moveTo>
                  <a:cubicBezTo>
                    <a:pt x="227" y="9234"/>
                    <a:pt x="306" y="9524"/>
                    <a:pt x="395" y="9846"/>
                  </a:cubicBezTo>
                  <a:cubicBezTo>
                    <a:pt x="311" y="9551"/>
                    <a:pt x="227" y="9255"/>
                    <a:pt x="152" y="8950"/>
                  </a:cubicBezTo>
                  <a:close/>
                  <a:moveTo>
                    <a:pt x="2645" y="13281"/>
                  </a:moveTo>
                  <a:lnTo>
                    <a:pt x="2645" y="13281"/>
                  </a:lnTo>
                  <a:cubicBezTo>
                    <a:pt x="2675" y="13332"/>
                    <a:pt x="2705" y="13383"/>
                    <a:pt x="2736" y="13433"/>
                  </a:cubicBezTo>
                  <a:cubicBezTo>
                    <a:pt x="3253" y="14253"/>
                    <a:pt x="3891" y="14861"/>
                    <a:pt x="3769" y="14861"/>
                  </a:cubicBezTo>
                  <a:cubicBezTo>
                    <a:pt x="3557" y="14649"/>
                    <a:pt x="2979" y="13980"/>
                    <a:pt x="2645" y="13281"/>
                  </a:cubicBezTo>
                  <a:close/>
                  <a:moveTo>
                    <a:pt x="67903" y="0"/>
                  </a:moveTo>
                  <a:cubicBezTo>
                    <a:pt x="67698" y="0"/>
                    <a:pt x="67494" y="19"/>
                    <a:pt x="67296" y="59"/>
                  </a:cubicBezTo>
                  <a:cubicBezTo>
                    <a:pt x="67114" y="120"/>
                    <a:pt x="66932" y="150"/>
                    <a:pt x="66719" y="211"/>
                  </a:cubicBezTo>
                  <a:cubicBezTo>
                    <a:pt x="66537" y="302"/>
                    <a:pt x="66354" y="363"/>
                    <a:pt x="66202" y="454"/>
                  </a:cubicBezTo>
                  <a:cubicBezTo>
                    <a:pt x="66050" y="515"/>
                    <a:pt x="65898" y="636"/>
                    <a:pt x="65746" y="727"/>
                  </a:cubicBezTo>
                  <a:cubicBezTo>
                    <a:pt x="65594" y="788"/>
                    <a:pt x="65503" y="879"/>
                    <a:pt x="65442" y="940"/>
                  </a:cubicBezTo>
                  <a:cubicBezTo>
                    <a:pt x="63892" y="2095"/>
                    <a:pt x="62767" y="3341"/>
                    <a:pt x="61704" y="4436"/>
                  </a:cubicBezTo>
                  <a:lnTo>
                    <a:pt x="60944" y="5196"/>
                  </a:lnTo>
                  <a:lnTo>
                    <a:pt x="60123" y="5986"/>
                  </a:lnTo>
                  <a:lnTo>
                    <a:pt x="58360" y="7597"/>
                  </a:lnTo>
                  <a:cubicBezTo>
                    <a:pt x="57205" y="8661"/>
                    <a:pt x="56050" y="9725"/>
                    <a:pt x="54865" y="10819"/>
                  </a:cubicBezTo>
                  <a:cubicBezTo>
                    <a:pt x="54348" y="11336"/>
                    <a:pt x="53801" y="11731"/>
                    <a:pt x="53436" y="11943"/>
                  </a:cubicBezTo>
                  <a:cubicBezTo>
                    <a:pt x="53254" y="12004"/>
                    <a:pt x="53132" y="12035"/>
                    <a:pt x="53041" y="12035"/>
                  </a:cubicBezTo>
                  <a:cubicBezTo>
                    <a:pt x="52980" y="12035"/>
                    <a:pt x="52889" y="12035"/>
                    <a:pt x="52798" y="12004"/>
                  </a:cubicBezTo>
                  <a:cubicBezTo>
                    <a:pt x="52555" y="11943"/>
                    <a:pt x="52129" y="11548"/>
                    <a:pt x="51764" y="10971"/>
                  </a:cubicBezTo>
                  <a:cubicBezTo>
                    <a:pt x="51339" y="10393"/>
                    <a:pt x="50913" y="9755"/>
                    <a:pt x="50548" y="9086"/>
                  </a:cubicBezTo>
                  <a:cubicBezTo>
                    <a:pt x="50244" y="8630"/>
                    <a:pt x="49758" y="7870"/>
                    <a:pt x="49059" y="6746"/>
                  </a:cubicBezTo>
                  <a:cubicBezTo>
                    <a:pt x="48725" y="6229"/>
                    <a:pt x="48299" y="5621"/>
                    <a:pt x="47843" y="4922"/>
                  </a:cubicBezTo>
                  <a:cubicBezTo>
                    <a:pt x="47722" y="4770"/>
                    <a:pt x="47570" y="4588"/>
                    <a:pt x="47478" y="4405"/>
                  </a:cubicBezTo>
                  <a:cubicBezTo>
                    <a:pt x="47357" y="4253"/>
                    <a:pt x="47235" y="4101"/>
                    <a:pt x="47083" y="3980"/>
                  </a:cubicBezTo>
                  <a:cubicBezTo>
                    <a:pt x="46931" y="3889"/>
                    <a:pt x="46810" y="3706"/>
                    <a:pt x="46658" y="3585"/>
                  </a:cubicBezTo>
                  <a:cubicBezTo>
                    <a:pt x="46088" y="3100"/>
                    <a:pt x="45357" y="2883"/>
                    <a:pt x="44591" y="2883"/>
                  </a:cubicBezTo>
                  <a:cubicBezTo>
                    <a:pt x="44541" y="2883"/>
                    <a:pt x="44490" y="2884"/>
                    <a:pt x="44439" y="2886"/>
                  </a:cubicBezTo>
                  <a:cubicBezTo>
                    <a:pt x="44013" y="2916"/>
                    <a:pt x="43588" y="3007"/>
                    <a:pt x="43223" y="3159"/>
                  </a:cubicBezTo>
                  <a:cubicBezTo>
                    <a:pt x="43010" y="3189"/>
                    <a:pt x="42919" y="3250"/>
                    <a:pt x="42767" y="3341"/>
                  </a:cubicBezTo>
                  <a:cubicBezTo>
                    <a:pt x="42615" y="3402"/>
                    <a:pt x="42463" y="3463"/>
                    <a:pt x="42342" y="3524"/>
                  </a:cubicBezTo>
                  <a:cubicBezTo>
                    <a:pt x="41794" y="3828"/>
                    <a:pt x="41338" y="4132"/>
                    <a:pt x="40883" y="4466"/>
                  </a:cubicBezTo>
                  <a:cubicBezTo>
                    <a:pt x="40031" y="5165"/>
                    <a:pt x="39211" y="5925"/>
                    <a:pt x="38512" y="6715"/>
                  </a:cubicBezTo>
                  <a:cubicBezTo>
                    <a:pt x="36992" y="8326"/>
                    <a:pt x="35563" y="10059"/>
                    <a:pt x="34196" y="11852"/>
                  </a:cubicBezTo>
                  <a:cubicBezTo>
                    <a:pt x="33861" y="12278"/>
                    <a:pt x="33527" y="12734"/>
                    <a:pt x="33223" y="13098"/>
                  </a:cubicBezTo>
                  <a:cubicBezTo>
                    <a:pt x="32919" y="13494"/>
                    <a:pt x="32524" y="13828"/>
                    <a:pt x="32220" y="14101"/>
                  </a:cubicBezTo>
                  <a:cubicBezTo>
                    <a:pt x="31916" y="14375"/>
                    <a:pt x="31612" y="14527"/>
                    <a:pt x="31460" y="14557"/>
                  </a:cubicBezTo>
                  <a:cubicBezTo>
                    <a:pt x="31397" y="14570"/>
                    <a:pt x="31355" y="14577"/>
                    <a:pt x="31316" y="14577"/>
                  </a:cubicBezTo>
                  <a:cubicBezTo>
                    <a:pt x="31262" y="14577"/>
                    <a:pt x="31215" y="14563"/>
                    <a:pt x="31126" y="14527"/>
                  </a:cubicBezTo>
                  <a:cubicBezTo>
                    <a:pt x="30822" y="14405"/>
                    <a:pt x="30153" y="13494"/>
                    <a:pt x="29697" y="12703"/>
                  </a:cubicBezTo>
                  <a:cubicBezTo>
                    <a:pt x="29150" y="11822"/>
                    <a:pt x="28663" y="10910"/>
                    <a:pt x="28116" y="10028"/>
                  </a:cubicBezTo>
                  <a:cubicBezTo>
                    <a:pt x="27600" y="9147"/>
                    <a:pt x="27022" y="8326"/>
                    <a:pt x="26384" y="7566"/>
                  </a:cubicBezTo>
                  <a:cubicBezTo>
                    <a:pt x="26080" y="7171"/>
                    <a:pt x="25746" y="6807"/>
                    <a:pt x="25350" y="6442"/>
                  </a:cubicBezTo>
                  <a:cubicBezTo>
                    <a:pt x="25229" y="6381"/>
                    <a:pt x="25168" y="6259"/>
                    <a:pt x="25046" y="6199"/>
                  </a:cubicBezTo>
                  <a:cubicBezTo>
                    <a:pt x="24925" y="6107"/>
                    <a:pt x="24834" y="5986"/>
                    <a:pt x="24712" y="5925"/>
                  </a:cubicBezTo>
                  <a:cubicBezTo>
                    <a:pt x="24408" y="5682"/>
                    <a:pt x="24104" y="5500"/>
                    <a:pt x="23770" y="5378"/>
                  </a:cubicBezTo>
                  <a:cubicBezTo>
                    <a:pt x="23304" y="5209"/>
                    <a:pt x="22823" y="5098"/>
                    <a:pt x="22369" y="5098"/>
                  </a:cubicBezTo>
                  <a:cubicBezTo>
                    <a:pt x="22171" y="5098"/>
                    <a:pt x="21978" y="5119"/>
                    <a:pt x="21794" y="5165"/>
                  </a:cubicBezTo>
                  <a:cubicBezTo>
                    <a:pt x="21642" y="5196"/>
                    <a:pt x="21490" y="5226"/>
                    <a:pt x="21338" y="5317"/>
                  </a:cubicBezTo>
                  <a:cubicBezTo>
                    <a:pt x="21186" y="5378"/>
                    <a:pt x="21065" y="5439"/>
                    <a:pt x="20913" y="5500"/>
                  </a:cubicBezTo>
                  <a:cubicBezTo>
                    <a:pt x="20639" y="5652"/>
                    <a:pt x="20426" y="5834"/>
                    <a:pt x="20183" y="6047"/>
                  </a:cubicBezTo>
                  <a:cubicBezTo>
                    <a:pt x="19697" y="6533"/>
                    <a:pt x="19241" y="6959"/>
                    <a:pt x="18846" y="7293"/>
                  </a:cubicBezTo>
                  <a:lnTo>
                    <a:pt x="18451" y="7688"/>
                  </a:lnTo>
                  <a:cubicBezTo>
                    <a:pt x="16961" y="9117"/>
                    <a:pt x="15350" y="10667"/>
                    <a:pt x="13739" y="11943"/>
                  </a:cubicBezTo>
                  <a:cubicBezTo>
                    <a:pt x="12888" y="12551"/>
                    <a:pt x="12098" y="13098"/>
                    <a:pt x="11247" y="13524"/>
                  </a:cubicBezTo>
                  <a:cubicBezTo>
                    <a:pt x="10456" y="13980"/>
                    <a:pt x="9575" y="14375"/>
                    <a:pt x="8967" y="14557"/>
                  </a:cubicBezTo>
                  <a:cubicBezTo>
                    <a:pt x="8724" y="14679"/>
                    <a:pt x="8450" y="14709"/>
                    <a:pt x="8177" y="14709"/>
                  </a:cubicBezTo>
                  <a:cubicBezTo>
                    <a:pt x="8103" y="14718"/>
                    <a:pt x="8028" y="14721"/>
                    <a:pt x="7951" y="14721"/>
                  </a:cubicBezTo>
                  <a:cubicBezTo>
                    <a:pt x="7740" y="14721"/>
                    <a:pt x="7518" y="14693"/>
                    <a:pt x="7295" y="14649"/>
                  </a:cubicBezTo>
                  <a:cubicBezTo>
                    <a:pt x="6687" y="14557"/>
                    <a:pt x="6079" y="14284"/>
                    <a:pt x="5532" y="13889"/>
                  </a:cubicBezTo>
                  <a:lnTo>
                    <a:pt x="5532" y="13889"/>
                  </a:lnTo>
                  <a:cubicBezTo>
                    <a:pt x="5988" y="14345"/>
                    <a:pt x="6444" y="14709"/>
                    <a:pt x="6900" y="14922"/>
                  </a:cubicBezTo>
                  <a:cubicBezTo>
                    <a:pt x="6231" y="14709"/>
                    <a:pt x="5624" y="14284"/>
                    <a:pt x="5168" y="13889"/>
                  </a:cubicBezTo>
                  <a:cubicBezTo>
                    <a:pt x="4712" y="13524"/>
                    <a:pt x="4377" y="13129"/>
                    <a:pt x="4195" y="12916"/>
                  </a:cubicBezTo>
                  <a:cubicBezTo>
                    <a:pt x="3709" y="12308"/>
                    <a:pt x="3435" y="11852"/>
                    <a:pt x="3253" y="11670"/>
                  </a:cubicBezTo>
                  <a:cubicBezTo>
                    <a:pt x="3164" y="11527"/>
                    <a:pt x="3095" y="11468"/>
                    <a:pt x="3054" y="11468"/>
                  </a:cubicBezTo>
                  <a:cubicBezTo>
                    <a:pt x="3025" y="11468"/>
                    <a:pt x="3010" y="11498"/>
                    <a:pt x="3010" y="11548"/>
                  </a:cubicBezTo>
                  <a:cubicBezTo>
                    <a:pt x="3010" y="11822"/>
                    <a:pt x="3253" y="12582"/>
                    <a:pt x="3496" y="13190"/>
                  </a:cubicBezTo>
                  <a:cubicBezTo>
                    <a:pt x="3739" y="13585"/>
                    <a:pt x="3617" y="13585"/>
                    <a:pt x="3526" y="13646"/>
                  </a:cubicBezTo>
                  <a:cubicBezTo>
                    <a:pt x="3465" y="13676"/>
                    <a:pt x="3435" y="13798"/>
                    <a:pt x="3891" y="14405"/>
                  </a:cubicBezTo>
                  <a:cubicBezTo>
                    <a:pt x="3496" y="13980"/>
                    <a:pt x="3222" y="13646"/>
                    <a:pt x="3010" y="13281"/>
                  </a:cubicBezTo>
                  <a:cubicBezTo>
                    <a:pt x="2766" y="12946"/>
                    <a:pt x="2554" y="12582"/>
                    <a:pt x="2341" y="12065"/>
                  </a:cubicBezTo>
                  <a:cubicBezTo>
                    <a:pt x="2339" y="12064"/>
                    <a:pt x="2338" y="12064"/>
                    <a:pt x="2336" y="12064"/>
                  </a:cubicBezTo>
                  <a:lnTo>
                    <a:pt x="2336" y="12064"/>
                  </a:lnTo>
                  <a:cubicBezTo>
                    <a:pt x="2264" y="12064"/>
                    <a:pt x="2653" y="12837"/>
                    <a:pt x="3101" y="13494"/>
                  </a:cubicBezTo>
                  <a:cubicBezTo>
                    <a:pt x="3491" y="14040"/>
                    <a:pt x="3925" y="14475"/>
                    <a:pt x="3833" y="14475"/>
                  </a:cubicBezTo>
                  <a:cubicBezTo>
                    <a:pt x="3818" y="14475"/>
                    <a:pt x="3787" y="14462"/>
                    <a:pt x="3739" y="14436"/>
                  </a:cubicBezTo>
                  <a:cubicBezTo>
                    <a:pt x="3010" y="13585"/>
                    <a:pt x="2341" y="12521"/>
                    <a:pt x="1885" y="11518"/>
                  </a:cubicBezTo>
                  <a:lnTo>
                    <a:pt x="1885" y="11518"/>
                  </a:lnTo>
                  <a:cubicBezTo>
                    <a:pt x="1885" y="11717"/>
                    <a:pt x="2203" y="12526"/>
                    <a:pt x="2642" y="13276"/>
                  </a:cubicBezTo>
                  <a:lnTo>
                    <a:pt x="2642" y="13276"/>
                  </a:lnTo>
                  <a:cubicBezTo>
                    <a:pt x="2248" y="12609"/>
                    <a:pt x="1976" y="11974"/>
                    <a:pt x="1824" y="11913"/>
                  </a:cubicBezTo>
                  <a:cubicBezTo>
                    <a:pt x="1823" y="11913"/>
                    <a:pt x="1822" y="11912"/>
                    <a:pt x="1822" y="11912"/>
                  </a:cubicBezTo>
                  <a:lnTo>
                    <a:pt x="1822" y="11912"/>
                  </a:lnTo>
                  <a:cubicBezTo>
                    <a:pt x="1784" y="11912"/>
                    <a:pt x="2122" y="12662"/>
                    <a:pt x="2427" y="13182"/>
                  </a:cubicBezTo>
                  <a:lnTo>
                    <a:pt x="2427" y="13182"/>
                  </a:lnTo>
                  <a:cubicBezTo>
                    <a:pt x="2018" y="12519"/>
                    <a:pt x="1703" y="11910"/>
                    <a:pt x="1459" y="11396"/>
                  </a:cubicBezTo>
                  <a:cubicBezTo>
                    <a:pt x="1186" y="10819"/>
                    <a:pt x="1003" y="10363"/>
                    <a:pt x="882" y="10150"/>
                  </a:cubicBezTo>
                  <a:cubicBezTo>
                    <a:pt x="815" y="10016"/>
                    <a:pt x="766" y="9947"/>
                    <a:pt x="741" y="9947"/>
                  </a:cubicBezTo>
                  <a:cubicBezTo>
                    <a:pt x="721" y="9947"/>
                    <a:pt x="716" y="9994"/>
                    <a:pt x="730" y="10089"/>
                  </a:cubicBezTo>
                  <a:cubicBezTo>
                    <a:pt x="760" y="10332"/>
                    <a:pt x="851" y="10788"/>
                    <a:pt x="1125" y="11579"/>
                  </a:cubicBezTo>
                  <a:cubicBezTo>
                    <a:pt x="669" y="10515"/>
                    <a:pt x="305" y="8966"/>
                    <a:pt x="1" y="7872"/>
                  </a:cubicBezTo>
                  <a:lnTo>
                    <a:pt x="1" y="7872"/>
                  </a:lnTo>
                  <a:cubicBezTo>
                    <a:pt x="141" y="8378"/>
                    <a:pt x="360" y="9249"/>
                    <a:pt x="512" y="9785"/>
                  </a:cubicBezTo>
                  <a:lnTo>
                    <a:pt x="512" y="9785"/>
                  </a:lnTo>
                  <a:cubicBezTo>
                    <a:pt x="338" y="9187"/>
                    <a:pt x="143" y="8592"/>
                    <a:pt x="0" y="8022"/>
                  </a:cubicBezTo>
                  <a:lnTo>
                    <a:pt x="0" y="8357"/>
                  </a:lnTo>
                  <a:cubicBezTo>
                    <a:pt x="23" y="8448"/>
                    <a:pt x="46" y="8539"/>
                    <a:pt x="69" y="8629"/>
                  </a:cubicBezTo>
                  <a:lnTo>
                    <a:pt x="69" y="8629"/>
                  </a:lnTo>
                  <a:cubicBezTo>
                    <a:pt x="97" y="8943"/>
                    <a:pt x="125" y="9306"/>
                    <a:pt x="152" y="9694"/>
                  </a:cubicBezTo>
                  <a:cubicBezTo>
                    <a:pt x="304" y="10484"/>
                    <a:pt x="517" y="11275"/>
                    <a:pt x="730" y="11974"/>
                  </a:cubicBezTo>
                  <a:cubicBezTo>
                    <a:pt x="973" y="12673"/>
                    <a:pt x="1216" y="13281"/>
                    <a:pt x="1490" y="13706"/>
                  </a:cubicBezTo>
                  <a:cubicBezTo>
                    <a:pt x="2493" y="15439"/>
                    <a:pt x="4073" y="16989"/>
                    <a:pt x="6201" y="17719"/>
                  </a:cubicBezTo>
                  <a:cubicBezTo>
                    <a:pt x="6748" y="17901"/>
                    <a:pt x="7295" y="18023"/>
                    <a:pt x="7903" y="18053"/>
                  </a:cubicBezTo>
                  <a:cubicBezTo>
                    <a:pt x="7981" y="18057"/>
                    <a:pt x="8059" y="18059"/>
                    <a:pt x="8138" y="18059"/>
                  </a:cubicBezTo>
                  <a:cubicBezTo>
                    <a:pt x="8650" y="18059"/>
                    <a:pt x="9192" y="17980"/>
                    <a:pt x="9666" y="17901"/>
                  </a:cubicBezTo>
                  <a:cubicBezTo>
                    <a:pt x="10183" y="17779"/>
                    <a:pt x="10700" y="17597"/>
                    <a:pt x="11156" y="17445"/>
                  </a:cubicBezTo>
                  <a:cubicBezTo>
                    <a:pt x="11551" y="17293"/>
                    <a:pt x="12007" y="17111"/>
                    <a:pt x="12432" y="16898"/>
                  </a:cubicBezTo>
                  <a:cubicBezTo>
                    <a:pt x="13283" y="16533"/>
                    <a:pt x="14074" y="16077"/>
                    <a:pt x="14864" y="15591"/>
                  </a:cubicBezTo>
                  <a:cubicBezTo>
                    <a:pt x="15624" y="15074"/>
                    <a:pt x="16353" y="14557"/>
                    <a:pt x="17083" y="13980"/>
                  </a:cubicBezTo>
                  <a:cubicBezTo>
                    <a:pt x="18451" y="12855"/>
                    <a:pt x="19697" y="11639"/>
                    <a:pt x="20882" y="10454"/>
                  </a:cubicBezTo>
                  <a:cubicBezTo>
                    <a:pt x="20868" y="10433"/>
                    <a:pt x="20842" y="10428"/>
                    <a:pt x="20814" y="10428"/>
                  </a:cubicBezTo>
                  <a:cubicBezTo>
                    <a:pt x="20787" y="10428"/>
                    <a:pt x="20760" y="10433"/>
                    <a:pt x="20739" y="10433"/>
                  </a:cubicBezTo>
                  <a:cubicBezTo>
                    <a:pt x="20683" y="10433"/>
                    <a:pt x="20677" y="10402"/>
                    <a:pt x="20882" y="10180"/>
                  </a:cubicBezTo>
                  <a:lnTo>
                    <a:pt x="21733" y="9299"/>
                  </a:lnTo>
                  <a:cubicBezTo>
                    <a:pt x="21885" y="9147"/>
                    <a:pt x="22037" y="9056"/>
                    <a:pt x="22189" y="8934"/>
                  </a:cubicBezTo>
                  <a:lnTo>
                    <a:pt x="22432" y="8752"/>
                  </a:lnTo>
                  <a:lnTo>
                    <a:pt x="22463" y="8691"/>
                  </a:lnTo>
                  <a:cubicBezTo>
                    <a:pt x="22554" y="8691"/>
                    <a:pt x="22584" y="8752"/>
                    <a:pt x="22615" y="8752"/>
                  </a:cubicBezTo>
                  <a:cubicBezTo>
                    <a:pt x="22645" y="8691"/>
                    <a:pt x="22645" y="8661"/>
                    <a:pt x="22706" y="8630"/>
                  </a:cubicBezTo>
                  <a:cubicBezTo>
                    <a:pt x="23010" y="8843"/>
                    <a:pt x="23375" y="9299"/>
                    <a:pt x="23709" y="9816"/>
                  </a:cubicBezTo>
                  <a:cubicBezTo>
                    <a:pt x="24074" y="10302"/>
                    <a:pt x="24438" y="10880"/>
                    <a:pt x="24773" y="11427"/>
                  </a:cubicBezTo>
                  <a:cubicBezTo>
                    <a:pt x="25138" y="11974"/>
                    <a:pt x="25472" y="12491"/>
                    <a:pt x="25776" y="13038"/>
                  </a:cubicBezTo>
                  <a:cubicBezTo>
                    <a:pt x="26110" y="13615"/>
                    <a:pt x="26414" y="14132"/>
                    <a:pt x="26809" y="14740"/>
                  </a:cubicBezTo>
                  <a:cubicBezTo>
                    <a:pt x="26901" y="14892"/>
                    <a:pt x="26992" y="15044"/>
                    <a:pt x="27113" y="15226"/>
                  </a:cubicBezTo>
                  <a:lnTo>
                    <a:pt x="27417" y="15682"/>
                  </a:lnTo>
                  <a:cubicBezTo>
                    <a:pt x="27630" y="15986"/>
                    <a:pt x="27904" y="16351"/>
                    <a:pt x="28208" y="16655"/>
                  </a:cubicBezTo>
                  <a:cubicBezTo>
                    <a:pt x="28542" y="16989"/>
                    <a:pt x="28937" y="17323"/>
                    <a:pt x="29454" y="17597"/>
                  </a:cubicBezTo>
                  <a:cubicBezTo>
                    <a:pt x="30001" y="17871"/>
                    <a:pt x="30609" y="18023"/>
                    <a:pt x="31217" y="18023"/>
                  </a:cubicBezTo>
                  <a:cubicBezTo>
                    <a:pt x="31095" y="17962"/>
                    <a:pt x="31004" y="17931"/>
                    <a:pt x="31521" y="17901"/>
                  </a:cubicBezTo>
                  <a:cubicBezTo>
                    <a:pt x="32007" y="17871"/>
                    <a:pt x="32493" y="17749"/>
                    <a:pt x="32949" y="17506"/>
                  </a:cubicBezTo>
                  <a:cubicBezTo>
                    <a:pt x="33405" y="17323"/>
                    <a:pt x="33831" y="17050"/>
                    <a:pt x="34165" y="16807"/>
                  </a:cubicBezTo>
                  <a:cubicBezTo>
                    <a:pt x="34560" y="16533"/>
                    <a:pt x="34834" y="16229"/>
                    <a:pt x="35199" y="15925"/>
                  </a:cubicBezTo>
                  <a:lnTo>
                    <a:pt x="35655" y="15469"/>
                  </a:lnTo>
                  <a:lnTo>
                    <a:pt x="35867" y="15196"/>
                  </a:lnTo>
                  <a:lnTo>
                    <a:pt x="36080" y="14983"/>
                  </a:lnTo>
                  <a:cubicBezTo>
                    <a:pt x="36232" y="14770"/>
                    <a:pt x="36384" y="14588"/>
                    <a:pt x="36475" y="14405"/>
                  </a:cubicBezTo>
                  <a:cubicBezTo>
                    <a:pt x="36566" y="14253"/>
                    <a:pt x="36566" y="14162"/>
                    <a:pt x="36566" y="14132"/>
                  </a:cubicBezTo>
                  <a:cubicBezTo>
                    <a:pt x="37022" y="13554"/>
                    <a:pt x="37387" y="13098"/>
                    <a:pt x="37782" y="12643"/>
                  </a:cubicBezTo>
                  <a:cubicBezTo>
                    <a:pt x="38907" y="11123"/>
                    <a:pt x="40062" y="9664"/>
                    <a:pt x="41338" y="8326"/>
                  </a:cubicBezTo>
                  <a:cubicBezTo>
                    <a:pt x="42007" y="7688"/>
                    <a:pt x="42646" y="7019"/>
                    <a:pt x="43314" y="6533"/>
                  </a:cubicBezTo>
                  <a:cubicBezTo>
                    <a:pt x="43466" y="6411"/>
                    <a:pt x="43679" y="6320"/>
                    <a:pt x="43831" y="6229"/>
                  </a:cubicBezTo>
                  <a:lnTo>
                    <a:pt x="44044" y="6107"/>
                  </a:lnTo>
                  <a:cubicBezTo>
                    <a:pt x="44074" y="6077"/>
                    <a:pt x="44135" y="6077"/>
                    <a:pt x="44165" y="6077"/>
                  </a:cubicBezTo>
                  <a:cubicBezTo>
                    <a:pt x="44196" y="6077"/>
                    <a:pt x="44226" y="6047"/>
                    <a:pt x="44226" y="6047"/>
                  </a:cubicBezTo>
                  <a:cubicBezTo>
                    <a:pt x="44310" y="5996"/>
                    <a:pt x="44412" y="5974"/>
                    <a:pt x="44512" y="5974"/>
                  </a:cubicBezTo>
                  <a:cubicBezTo>
                    <a:pt x="44594" y="5974"/>
                    <a:pt x="44675" y="5989"/>
                    <a:pt x="44743" y="6016"/>
                  </a:cubicBezTo>
                  <a:cubicBezTo>
                    <a:pt x="44804" y="6047"/>
                    <a:pt x="44895" y="6077"/>
                    <a:pt x="44956" y="6168"/>
                  </a:cubicBezTo>
                  <a:lnTo>
                    <a:pt x="44986" y="6199"/>
                  </a:lnTo>
                  <a:lnTo>
                    <a:pt x="45108" y="6351"/>
                  </a:lnTo>
                  <a:lnTo>
                    <a:pt x="45351" y="6624"/>
                  </a:lnTo>
                  <a:cubicBezTo>
                    <a:pt x="45655" y="6989"/>
                    <a:pt x="45898" y="7384"/>
                    <a:pt x="46171" y="7779"/>
                  </a:cubicBezTo>
                  <a:cubicBezTo>
                    <a:pt x="46749" y="8600"/>
                    <a:pt x="47266" y="9451"/>
                    <a:pt x="47843" y="10302"/>
                  </a:cubicBezTo>
                  <a:cubicBezTo>
                    <a:pt x="48117" y="10728"/>
                    <a:pt x="48421" y="11184"/>
                    <a:pt x="48725" y="11579"/>
                  </a:cubicBezTo>
                  <a:cubicBezTo>
                    <a:pt x="49029" y="12004"/>
                    <a:pt x="49333" y="12460"/>
                    <a:pt x="49697" y="12916"/>
                  </a:cubicBezTo>
                  <a:cubicBezTo>
                    <a:pt x="50092" y="13372"/>
                    <a:pt x="50518" y="13798"/>
                    <a:pt x="51065" y="14162"/>
                  </a:cubicBezTo>
                  <a:cubicBezTo>
                    <a:pt x="51339" y="14375"/>
                    <a:pt x="51673" y="14527"/>
                    <a:pt x="52038" y="14618"/>
                  </a:cubicBezTo>
                  <a:cubicBezTo>
                    <a:pt x="52372" y="14740"/>
                    <a:pt x="52737" y="14770"/>
                    <a:pt x="53102" y="14770"/>
                  </a:cubicBezTo>
                  <a:cubicBezTo>
                    <a:pt x="53710" y="14740"/>
                    <a:pt x="54257" y="14557"/>
                    <a:pt x="54713" y="14284"/>
                  </a:cubicBezTo>
                  <a:cubicBezTo>
                    <a:pt x="55169" y="14010"/>
                    <a:pt x="55564" y="13706"/>
                    <a:pt x="55928" y="13402"/>
                  </a:cubicBezTo>
                  <a:cubicBezTo>
                    <a:pt x="56658" y="12764"/>
                    <a:pt x="57235" y="12156"/>
                    <a:pt x="57843" y="11548"/>
                  </a:cubicBezTo>
                  <a:cubicBezTo>
                    <a:pt x="58755" y="10667"/>
                    <a:pt x="59849" y="9694"/>
                    <a:pt x="60913" y="8752"/>
                  </a:cubicBezTo>
                  <a:cubicBezTo>
                    <a:pt x="61460" y="8235"/>
                    <a:pt x="61977" y="7779"/>
                    <a:pt x="62524" y="7323"/>
                  </a:cubicBezTo>
                  <a:cubicBezTo>
                    <a:pt x="63041" y="6837"/>
                    <a:pt x="63527" y="6381"/>
                    <a:pt x="63953" y="5925"/>
                  </a:cubicBezTo>
                  <a:cubicBezTo>
                    <a:pt x="63679" y="5925"/>
                    <a:pt x="64530" y="4740"/>
                    <a:pt x="65351" y="3767"/>
                  </a:cubicBezTo>
                  <a:cubicBezTo>
                    <a:pt x="65777" y="3250"/>
                    <a:pt x="66233" y="2794"/>
                    <a:pt x="66506" y="2490"/>
                  </a:cubicBezTo>
                  <a:cubicBezTo>
                    <a:pt x="66721" y="2251"/>
                    <a:pt x="66861" y="2088"/>
                    <a:pt x="66719" y="2088"/>
                  </a:cubicBezTo>
                  <a:cubicBezTo>
                    <a:pt x="66680" y="2088"/>
                    <a:pt x="66621" y="2100"/>
                    <a:pt x="66537" y="2126"/>
                  </a:cubicBezTo>
                  <a:cubicBezTo>
                    <a:pt x="66932" y="1852"/>
                    <a:pt x="67479" y="1579"/>
                    <a:pt x="68056" y="1579"/>
                  </a:cubicBezTo>
                  <a:cubicBezTo>
                    <a:pt x="68634" y="1579"/>
                    <a:pt x="69151" y="1882"/>
                    <a:pt x="69576" y="2247"/>
                  </a:cubicBezTo>
                  <a:cubicBezTo>
                    <a:pt x="69971" y="2582"/>
                    <a:pt x="70184" y="2886"/>
                    <a:pt x="70366" y="3098"/>
                  </a:cubicBezTo>
                  <a:cubicBezTo>
                    <a:pt x="70579" y="3341"/>
                    <a:pt x="70670" y="3493"/>
                    <a:pt x="70731" y="3493"/>
                  </a:cubicBezTo>
                  <a:cubicBezTo>
                    <a:pt x="70974" y="3554"/>
                    <a:pt x="71400" y="3828"/>
                    <a:pt x="72008" y="4527"/>
                  </a:cubicBezTo>
                  <a:cubicBezTo>
                    <a:pt x="72160" y="4679"/>
                    <a:pt x="72312" y="4861"/>
                    <a:pt x="72494" y="5044"/>
                  </a:cubicBezTo>
                  <a:cubicBezTo>
                    <a:pt x="72646" y="5196"/>
                    <a:pt x="72920" y="5469"/>
                    <a:pt x="73163" y="5743"/>
                  </a:cubicBezTo>
                  <a:cubicBezTo>
                    <a:pt x="73649" y="6320"/>
                    <a:pt x="74257" y="6989"/>
                    <a:pt x="74926" y="7840"/>
                  </a:cubicBezTo>
                  <a:cubicBezTo>
                    <a:pt x="75990" y="9208"/>
                    <a:pt x="77449" y="11396"/>
                    <a:pt x="77874" y="11852"/>
                  </a:cubicBezTo>
                  <a:cubicBezTo>
                    <a:pt x="77950" y="11935"/>
                    <a:pt x="77992" y="11971"/>
                    <a:pt x="78008" y="11971"/>
                  </a:cubicBezTo>
                  <a:cubicBezTo>
                    <a:pt x="78112" y="11971"/>
                    <a:pt x="77153" y="10487"/>
                    <a:pt x="77275" y="10487"/>
                  </a:cubicBezTo>
                  <a:lnTo>
                    <a:pt x="77275" y="10487"/>
                  </a:lnTo>
                  <a:cubicBezTo>
                    <a:pt x="77294" y="10487"/>
                    <a:pt x="77339" y="10523"/>
                    <a:pt x="77418" y="10606"/>
                  </a:cubicBezTo>
                  <a:cubicBezTo>
                    <a:pt x="76446" y="9299"/>
                    <a:pt x="75534" y="8022"/>
                    <a:pt x="74591" y="6715"/>
                  </a:cubicBezTo>
                  <a:cubicBezTo>
                    <a:pt x="74135" y="6077"/>
                    <a:pt x="73649" y="5439"/>
                    <a:pt x="73193" y="4800"/>
                  </a:cubicBezTo>
                  <a:cubicBezTo>
                    <a:pt x="72889" y="4375"/>
                    <a:pt x="72494" y="3615"/>
                    <a:pt x="72008" y="2886"/>
                  </a:cubicBezTo>
                  <a:cubicBezTo>
                    <a:pt x="71795" y="2490"/>
                    <a:pt x="71521" y="2126"/>
                    <a:pt x="71126" y="1700"/>
                  </a:cubicBezTo>
                  <a:cubicBezTo>
                    <a:pt x="71066" y="1579"/>
                    <a:pt x="70974" y="1518"/>
                    <a:pt x="70883" y="1396"/>
                  </a:cubicBezTo>
                  <a:lnTo>
                    <a:pt x="70518" y="1062"/>
                  </a:lnTo>
                  <a:cubicBezTo>
                    <a:pt x="70427" y="940"/>
                    <a:pt x="70214" y="819"/>
                    <a:pt x="70062" y="727"/>
                  </a:cubicBezTo>
                  <a:cubicBezTo>
                    <a:pt x="69910" y="606"/>
                    <a:pt x="69728" y="484"/>
                    <a:pt x="69576" y="423"/>
                  </a:cubicBezTo>
                  <a:cubicBezTo>
                    <a:pt x="69081" y="154"/>
                    <a:pt x="68487" y="0"/>
                    <a:pt x="67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16"/>
          <p:cNvSpPr/>
          <p:nvPr/>
        </p:nvSpPr>
        <p:spPr>
          <a:xfrm>
            <a:off x="422722" y="4155685"/>
            <a:ext cx="518859" cy="518859"/>
          </a:xfrm>
          <a:custGeom>
            <a:avLst/>
            <a:gdLst/>
            <a:ahLst/>
            <a:cxnLst/>
            <a:rect l="l" t="t" r="r" b="b"/>
            <a:pathLst>
              <a:path w="19736" h="19736" extrusionOk="0">
                <a:moveTo>
                  <a:pt x="10021" y="1"/>
                </a:moveTo>
                <a:lnTo>
                  <a:pt x="9483" y="8766"/>
                </a:lnTo>
                <a:lnTo>
                  <a:pt x="6305" y="6203"/>
                </a:lnTo>
                <a:lnTo>
                  <a:pt x="8791" y="9458"/>
                </a:lnTo>
                <a:lnTo>
                  <a:pt x="0" y="9715"/>
                </a:lnTo>
                <a:lnTo>
                  <a:pt x="8740" y="10253"/>
                </a:lnTo>
                <a:lnTo>
                  <a:pt x="6177" y="13431"/>
                </a:lnTo>
                <a:lnTo>
                  <a:pt x="9432" y="10970"/>
                </a:lnTo>
                <a:lnTo>
                  <a:pt x="9688" y="19736"/>
                </a:lnTo>
                <a:lnTo>
                  <a:pt x="10252" y="10996"/>
                </a:lnTo>
                <a:lnTo>
                  <a:pt x="13430" y="13559"/>
                </a:lnTo>
                <a:lnTo>
                  <a:pt x="10970" y="10304"/>
                </a:lnTo>
                <a:lnTo>
                  <a:pt x="19735" y="10048"/>
                </a:lnTo>
                <a:lnTo>
                  <a:pt x="10970" y="9484"/>
                </a:lnTo>
                <a:lnTo>
                  <a:pt x="13558" y="6331"/>
                </a:lnTo>
                <a:lnTo>
                  <a:pt x="10278" y="8792"/>
                </a:lnTo>
                <a:lnTo>
                  <a:pt x="100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16"/>
          <p:cNvGrpSpPr/>
          <p:nvPr/>
        </p:nvGrpSpPr>
        <p:grpSpPr>
          <a:xfrm>
            <a:off x="7984422" y="773497"/>
            <a:ext cx="715214" cy="847512"/>
            <a:chOff x="7984422" y="773497"/>
            <a:chExt cx="715214" cy="847512"/>
          </a:xfrm>
        </p:grpSpPr>
        <p:sp>
          <p:nvSpPr>
            <p:cNvPr id="597" name="Google Shape;597;p16"/>
            <p:cNvSpPr/>
            <p:nvPr/>
          </p:nvSpPr>
          <p:spPr>
            <a:xfrm>
              <a:off x="7984422" y="773497"/>
              <a:ext cx="518859" cy="518859"/>
            </a:xfrm>
            <a:custGeom>
              <a:avLst/>
              <a:gdLst/>
              <a:ahLst/>
              <a:cxnLst/>
              <a:rect l="l" t="t" r="r" b="b"/>
              <a:pathLst>
                <a:path w="19736" h="19736" extrusionOk="0">
                  <a:moveTo>
                    <a:pt x="10021" y="1"/>
                  </a:moveTo>
                  <a:lnTo>
                    <a:pt x="9483" y="8766"/>
                  </a:lnTo>
                  <a:lnTo>
                    <a:pt x="6305" y="6203"/>
                  </a:lnTo>
                  <a:lnTo>
                    <a:pt x="8791" y="9458"/>
                  </a:lnTo>
                  <a:lnTo>
                    <a:pt x="0" y="9715"/>
                  </a:lnTo>
                  <a:lnTo>
                    <a:pt x="8740" y="10253"/>
                  </a:lnTo>
                  <a:lnTo>
                    <a:pt x="6177" y="13431"/>
                  </a:lnTo>
                  <a:lnTo>
                    <a:pt x="9432" y="10970"/>
                  </a:lnTo>
                  <a:lnTo>
                    <a:pt x="9688" y="19736"/>
                  </a:lnTo>
                  <a:lnTo>
                    <a:pt x="10252" y="10996"/>
                  </a:lnTo>
                  <a:lnTo>
                    <a:pt x="13430" y="13559"/>
                  </a:lnTo>
                  <a:lnTo>
                    <a:pt x="10970" y="10304"/>
                  </a:lnTo>
                  <a:lnTo>
                    <a:pt x="19735" y="10048"/>
                  </a:lnTo>
                  <a:lnTo>
                    <a:pt x="10970" y="9484"/>
                  </a:lnTo>
                  <a:lnTo>
                    <a:pt x="13558" y="6331"/>
                  </a:lnTo>
                  <a:lnTo>
                    <a:pt x="10278" y="8792"/>
                  </a:lnTo>
                  <a:lnTo>
                    <a:pt x="10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8" name="Google Shape;598;p16"/>
            <p:cNvGrpSpPr/>
            <p:nvPr/>
          </p:nvGrpSpPr>
          <p:grpSpPr>
            <a:xfrm>
              <a:off x="8415257" y="1001958"/>
              <a:ext cx="284379" cy="619051"/>
              <a:chOff x="6608475" y="1223775"/>
              <a:chExt cx="270425" cy="588675"/>
            </a:xfrm>
          </p:grpSpPr>
          <p:sp>
            <p:nvSpPr>
              <p:cNvPr id="599" name="Google Shape;599;p16"/>
              <p:cNvSpPr/>
              <p:nvPr/>
            </p:nvSpPr>
            <p:spPr>
              <a:xfrm>
                <a:off x="6608475" y="1223775"/>
                <a:ext cx="27042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9" extrusionOk="0">
                    <a:moveTo>
                      <a:pt x="2861" y="1"/>
                    </a:moveTo>
                    <a:cubicBezTo>
                      <a:pt x="1365" y="1"/>
                      <a:pt x="74" y="1174"/>
                      <a:pt x="52" y="2684"/>
                    </a:cubicBezTo>
                    <a:cubicBezTo>
                      <a:pt x="0" y="4401"/>
                      <a:pt x="1000" y="6323"/>
                      <a:pt x="5408" y="9578"/>
                    </a:cubicBezTo>
                    <a:cubicBezTo>
                      <a:pt x="9817" y="6323"/>
                      <a:pt x="10816" y="4401"/>
                      <a:pt x="10739" y="2684"/>
                    </a:cubicBezTo>
                    <a:cubicBezTo>
                      <a:pt x="10717" y="1193"/>
                      <a:pt x="9402" y="2"/>
                      <a:pt x="7932" y="2"/>
                    </a:cubicBezTo>
                    <a:cubicBezTo>
                      <a:pt x="7734" y="2"/>
                      <a:pt x="7532" y="23"/>
                      <a:pt x="7331" y="69"/>
                    </a:cubicBezTo>
                    <a:cubicBezTo>
                      <a:pt x="5716" y="428"/>
                      <a:pt x="5408" y="1966"/>
                      <a:pt x="5408" y="1966"/>
                    </a:cubicBezTo>
                    <a:cubicBezTo>
                      <a:pt x="5408" y="1966"/>
                      <a:pt x="5101" y="454"/>
                      <a:pt x="3486" y="69"/>
                    </a:cubicBezTo>
                    <a:cubicBezTo>
                      <a:pt x="3276" y="23"/>
                      <a:pt x="3066" y="1"/>
                      <a:pt x="2861" y="1"/>
                    </a:cubicBezTo>
                    <a:close/>
                  </a:path>
                </a:pathLst>
              </a:custGeom>
              <a:solidFill>
                <a:srgbClr val="FFCFC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6608475" y="1573000"/>
                <a:ext cx="2704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8" extrusionOk="0">
                    <a:moveTo>
                      <a:pt x="2861" y="0"/>
                    </a:moveTo>
                    <a:cubicBezTo>
                      <a:pt x="1365" y="0"/>
                      <a:pt x="74" y="1173"/>
                      <a:pt x="52" y="2683"/>
                    </a:cubicBezTo>
                    <a:cubicBezTo>
                      <a:pt x="0" y="4400"/>
                      <a:pt x="1000" y="6322"/>
                      <a:pt x="5408" y="9577"/>
                    </a:cubicBezTo>
                    <a:cubicBezTo>
                      <a:pt x="9817" y="6271"/>
                      <a:pt x="10816" y="4400"/>
                      <a:pt x="10739" y="2683"/>
                    </a:cubicBezTo>
                    <a:cubicBezTo>
                      <a:pt x="10717" y="1193"/>
                      <a:pt x="9402" y="1"/>
                      <a:pt x="7932" y="1"/>
                    </a:cubicBezTo>
                    <a:cubicBezTo>
                      <a:pt x="7734" y="1"/>
                      <a:pt x="7532" y="23"/>
                      <a:pt x="7331" y="69"/>
                    </a:cubicBezTo>
                    <a:cubicBezTo>
                      <a:pt x="5716" y="402"/>
                      <a:pt x="5408" y="1965"/>
                      <a:pt x="5408" y="1965"/>
                    </a:cubicBezTo>
                    <a:cubicBezTo>
                      <a:pt x="5408" y="1965"/>
                      <a:pt x="5101" y="453"/>
                      <a:pt x="3486" y="69"/>
                    </a:cubicBezTo>
                    <a:cubicBezTo>
                      <a:pt x="3276" y="22"/>
                      <a:pt x="3066" y="0"/>
                      <a:pt x="2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0779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6"/>
          <p:cNvSpPr/>
          <p:nvPr/>
        </p:nvSpPr>
        <p:spPr>
          <a:xfrm flipH="1">
            <a:off x="460355" y="736790"/>
            <a:ext cx="913634" cy="806958"/>
          </a:xfrm>
          <a:custGeom>
            <a:avLst/>
            <a:gdLst/>
            <a:ahLst/>
            <a:cxnLst/>
            <a:rect l="l" t="t" r="r" b="b"/>
            <a:pathLst>
              <a:path w="75899" h="67037" extrusionOk="0">
                <a:moveTo>
                  <a:pt x="28771" y="0"/>
                </a:moveTo>
                <a:cubicBezTo>
                  <a:pt x="24863" y="0"/>
                  <a:pt x="21092" y="1839"/>
                  <a:pt x="17965" y="4219"/>
                </a:cubicBezTo>
                <a:cubicBezTo>
                  <a:pt x="13983" y="7259"/>
                  <a:pt x="11126" y="11453"/>
                  <a:pt x="8329" y="15587"/>
                </a:cubicBezTo>
                <a:cubicBezTo>
                  <a:pt x="5837" y="19204"/>
                  <a:pt x="3344" y="22912"/>
                  <a:pt x="2159" y="27137"/>
                </a:cubicBezTo>
                <a:cubicBezTo>
                  <a:pt x="1" y="34828"/>
                  <a:pt x="2463" y="43034"/>
                  <a:pt x="5624" y="50329"/>
                </a:cubicBezTo>
                <a:cubicBezTo>
                  <a:pt x="7964" y="55800"/>
                  <a:pt x="11004" y="61363"/>
                  <a:pt x="16141" y="64463"/>
                </a:cubicBezTo>
                <a:cubicBezTo>
                  <a:pt x="19294" y="66335"/>
                  <a:pt x="22379" y="67036"/>
                  <a:pt x="25442" y="67036"/>
                </a:cubicBezTo>
                <a:cubicBezTo>
                  <a:pt x="30883" y="67036"/>
                  <a:pt x="36252" y="64824"/>
                  <a:pt x="41795" y="63035"/>
                </a:cubicBezTo>
                <a:cubicBezTo>
                  <a:pt x="44135" y="62275"/>
                  <a:pt x="46628" y="61484"/>
                  <a:pt x="48330" y="59661"/>
                </a:cubicBezTo>
                <a:cubicBezTo>
                  <a:pt x="49455" y="58414"/>
                  <a:pt x="50154" y="56804"/>
                  <a:pt x="51400" y="55679"/>
                </a:cubicBezTo>
                <a:cubicBezTo>
                  <a:pt x="52105" y="55009"/>
                  <a:pt x="53149" y="54563"/>
                  <a:pt x="54108" y="54563"/>
                </a:cubicBezTo>
                <a:cubicBezTo>
                  <a:pt x="54802" y="54563"/>
                  <a:pt x="55452" y="54796"/>
                  <a:pt x="55898" y="55345"/>
                </a:cubicBezTo>
                <a:cubicBezTo>
                  <a:pt x="56749" y="56408"/>
                  <a:pt x="56415" y="57989"/>
                  <a:pt x="56050" y="59296"/>
                </a:cubicBezTo>
                <a:cubicBezTo>
                  <a:pt x="55290" y="61880"/>
                  <a:pt x="53771" y="64706"/>
                  <a:pt x="57631" y="65284"/>
                </a:cubicBezTo>
                <a:cubicBezTo>
                  <a:pt x="57822" y="65312"/>
                  <a:pt x="58013" y="65326"/>
                  <a:pt x="58203" y="65326"/>
                </a:cubicBezTo>
                <a:cubicBezTo>
                  <a:pt x="60237" y="65326"/>
                  <a:pt x="62127" y="63769"/>
                  <a:pt x="63406" y="62518"/>
                </a:cubicBezTo>
                <a:cubicBezTo>
                  <a:pt x="65929" y="60086"/>
                  <a:pt x="67601" y="56955"/>
                  <a:pt x="69181" y="53855"/>
                </a:cubicBezTo>
                <a:cubicBezTo>
                  <a:pt x="71431" y="49448"/>
                  <a:pt x="73467" y="44888"/>
                  <a:pt x="74379" y="40025"/>
                </a:cubicBezTo>
                <a:cubicBezTo>
                  <a:pt x="75899" y="32031"/>
                  <a:pt x="74835" y="24979"/>
                  <a:pt x="69911" y="18323"/>
                </a:cubicBezTo>
                <a:cubicBezTo>
                  <a:pt x="66750" y="14067"/>
                  <a:pt x="62616" y="10572"/>
                  <a:pt x="58239" y="7563"/>
                </a:cubicBezTo>
                <a:cubicBezTo>
                  <a:pt x="55686" y="5830"/>
                  <a:pt x="52920" y="4189"/>
                  <a:pt x="49880" y="3702"/>
                </a:cubicBezTo>
                <a:cubicBezTo>
                  <a:pt x="49077" y="3580"/>
                  <a:pt x="48267" y="3540"/>
                  <a:pt x="47453" y="3540"/>
                </a:cubicBezTo>
                <a:cubicBezTo>
                  <a:pt x="45953" y="3540"/>
                  <a:pt x="44440" y="3675"/>
                  <a:pt x="42939" y="3675"/>
                </a:cubicBezTo>
                <a:cubicBezTo>
                  <a:pt x="42014" y="3675"/>
                  <a:pt x="41094" y="3624"/>
                  <a:pt x="40184" y="3459"/>
                </a:cubicBezTo>
                <a:cubicBezTo>
                  <a:pt x="37600" y="3003"/>
                  <a:pt x="35260" y="1605"/>
                  <a:pt x="32798" y="693"/>
                </a:cubicBezTo>
                <a:cubicBezTo>
                  <a:pt x="31453" y="214"/>
                  <a:pt x="30104" y="0"/>
                  <a:pt x="287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6"/>
          <p:cNvSpPr txBox="1">
            <a:spLocks noGrp="1"/>
          </p:cNvSpPr>
          <p:nvPr>
            <p:ph type="title"/>
          </p:nvPr>
        </p:nvSpPr>
        <p:spPr>
          <a:xfrm>
            <a:off x="1321594" y="827020"/>
            <a:ext cx="6258406" cy="742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l">
              <a:buClr>
                <a:schemeClr val="dk1"/>
              </a:buClr>
              <a:buSzPts val="1200"/>
            </a:pPr>
            <a:r>
              <a:rPr lang="en-US" sz="3600" dirty="0">
                <a:latin typeface="iCiel Cadena" panose="02000503000000020004" pitchFamily="2" charset="0"/>
                <a:cs typeface="iCiel Cucho Bold" pitchFamily="50" charset="0"/>
              </a:rPr>
              <a:t>B. </a:t>
            </a:r>
            <a:r>
              <a:rPr lang="en-US" sz="3600" dirty="0" err="1">
                <a:latin typeface="iCiel Cadena" panose="02000503000000020004" pitchFamily="2" charset="0"/>
                <a:cs typeface="iCiel Cucho Bold" pitchFamily="50" charset="0"/>
              </a:rPr>
              <a:t>Kết</a:t>
            </a:r>
            <a:r>
              <a:rPr lang="en-US" sz="3600" dirty="0">
                <a:latin typeface="iCiel Cadena" panose="02000503000000020004" pitchFamily="2" charset="0"/>
                <a:cs typeface="iCiel Cucho Bold" pitchFamily="50" charset="0"/>
              </a:rPr>
              <a:t> </a:t>
            </a:r>
            <a:r>
              <a:rPr lang="en-US" sz="3600" dirty="0" err="1">
                <a:latin typeface="iCiel Cadena" panose="02000503000000020004" pitchFamily="2" charset="0"/>
                <a:cs typeface="iCiel Cucho Bold" pitchFamily="50" charset="0"/>
              </a:rPr>
              <a:t>quả</a:t>
            </a:r>
            <a:r>
              <a:rPr lang="en-US" sz="3600" dirty="0">
                <a:latin typeface="iCiel Cadena" panose="02000503000000020004" pitchFamily="2" charset="0"/>
                <a:cs typeface="iCiel Cucho Bold" pitchFamily="50" charset="0"/>
              </a:rPr>
              <a:t>:</a:t>
            </a:r>
          </a:p>
        </p:txBody>
      </p:sp>
      <p:sp>
        <p:nvSpPr>
          <p:cNvPr id="578" name="Google Shape;578;p16"/>
          <p:cNvSpPr txBox="1">
            <a:spLocks noGrp="1"/>
          </p:cNvSpPr>
          <p:nvPr>
            <p:ph type="body" idx="1"/>
          </p:nvPr>
        </p:nvSpPr>
        <p:spPr>
          <a:xfrm>
            <a:off x="1018914" y="1569261"/>
            <a:ext cx="7057515" cy="2620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buClr>
                <a:schemeClr val="dk1"/>
              </a:buClr>
              <a:buSzPts val="1200"/>
              <a:buNone/>
            </a:pPr>
            <a:r>
              <a:rPr lang="en-US" sz="1400" dirty="0" err="1">
                <a:latin typeface="iCiel Cadena" panose="02000503000000020004" pitchFamily="2" charset="0"/>
              </a:rPr>
              <a:t>Thử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nghiệm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phương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pháp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nhận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diện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các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tác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phẩm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nghệ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thuật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trên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một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tập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dữ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liệu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thực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tế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không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bị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ràng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buộc</a:t>
            </a:r>
            <a:r>
              <a:rPr lang="en-US" sz="1400" dirty="0">
                <a:latin typeface="iCiel Cadena" panose="02000503000000020004" pitchFamily="2" charset="0"/>
              </a:rPr>
              <a:t>. </a:t>
            </a:r>
            <a:r>
              <a:rPr lang="en-US" sz="1400" dirty="0" err="1">
                <a:latin typeface="iCiel Cadena" panose="02000503000000020004" pitchFamily="2" charset="0"/>
              </a:rPr>
              <a:t>Phương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pháp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được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đánh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giá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dựa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trên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độ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chính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xác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của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việc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phát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hiện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tác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phẩm</a:t>
            </a:r>
            <a:r>
              <a:rPr lang="en-US" sz="1400" dirty="0">
                <a:latin typeface="iCiel Cadena" panose="02000503000000020004" pitchFamily="2" charset="0"/>
              </a:rPr>
              <a:t>, </a:t>
            </a:r>
            <a:r>
              <a:rPr lang="en-US" sz="1400" dirty="0" err="1">
                <a:latin typeface="iCiel Cadena" panose="02000503000000020004" pitchFamily="2" charset="0"/>
              </a:rPr>
              <a:t>tỷ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lệ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nhớ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và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độ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chính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xác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trong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việc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xác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định</a:t>
            </a:r>
            <a:r>
              <a:rPr lang="en-US" sz="1400" dirty="0">
                <a:latin typeface="iCiel Cadena" panose="02000503000000020004" pitchFamily="2" charset="0"/>
              </a:rPr>
              <a:t>.</a:t>
            </a:r>
          </a:p>
          <a:p>
            <a:pPr marL="152400" lvl="0" indent="0">
              <a:buClr>
                <a:schemeClr val="dk1"/>
              </a:buClr>
              <a:buSzPts val="1200"/>
              <a:buNone/>
            </a:pPr>
            <a:endParaRPr sz="1800" dirty="0">
              <a:latin typeface="iCiel Cucho Bold" pitchFamily="50" charset="0"/>
              <a:cs typeface="iCiel Cucho Bold" pitchFamily="50" charset="0"/>
            </a:endParaRPr>
          </a:p>
        </p:txBody>
      </p:sp>
      <p:grpSp>
        <p:nvGrpSpPr>
          <p:cNvPr id="579" name="Google Shape;579;p16"/>
          <p:cNvGrpSpPr/>
          <p:nvPr/>
        </p:nvGrpSpPr>
        <p:grpSpPr>
          <a:xfrm>
            <a:off x="7515086" y="3584136"/>
            <a:ext cx="1201954" cy="1090420"/>
            <a:chOff x="2980575" y="1004850"/>
            <a:chExt cx="1041825" cy="945150"/>
          </a:xfrm>
        </p:grpSpPr>
        <p:sp>
          <p:nvSpPr>
            <p:cNvPr id="580" name="Google Shape;580;p16"/>
            <p:cNvSpPr/>
            <p:nvPr/>
          </p:nvSpPr>
          <p:spPr>
            <a:xfrm>
              <a:off x="3422075" y="1399725"/>
              <a:ext cx="600325" cy="550275"/>
            </a:xfrm>
            <a:custGeom>
              <a:avLst/>
              <a:gdLst/>
              <a:ahLst/>
              <a:cxnLst/>
              <a:rect l="l" t="t" r="r" b="b"/>
              <a:pathLst>
                <a:path w="24013" h="22011" extrusionOk="0">
                  <a:moveTo>
                    <a:pt x="16570" y="0"/>
                  </a:moveTo>
                  <a:cubicBezTo>
                    <a:pt x="14876" y="0"/>
                    <a:pt x="13188" y="639"/>
                    <a:pt x="11794" y="1927"/>
                  </a:cubicBezTo>
                  <a:cubicBezTo>
                    <a:pt x="8754" y="4784"/>
                    <a:pt x="5654" y="7611"/>
                    <a:pt x="2614" y="10437"/>
                  </a:cubicBezTo>
                  <a:cubicBezTo>
                    <a:pt x="0" y="12869"/>
                    <a:pt x="0" y="17611"/>
                    <a:pt x="2614" y="20073"/>
                  </a:cubicBezTo>
                  <a:cubicBezTo>
                    <a:pt x="4027" y="21365"/>
                    <a:pt x="5730" y="22011"/>
                    <a:pt x="7432" y="22011"/>
                  </a:cubicBezTo>
                  <a:cubicBezTo>
                    <a:pt x="9134" y="22011"/>
                    <a:pt x="10836" y="21365"/>
                    <a:pt x="12249" y="20073"/>
                  </a:cubicBezTo>
                  <a:cubicBezTo>
                    <a:pt x="15289" y="17216"/>
                    <a:pt x="18359" y="14389"/>
                    <a:pt x="21399" y="11532"/>
                  </a:cubicBezTo>
                  <a:cubicBezTo>
                    <a:pt x="24013" y="9100"/>
                    <a:pt x="24013" y="4358"/>
                    <a:pt x="21399" y="1927"/>
                  </a:cubicBezTo>
                  <a:cubicBezTo>
                    <a:pt x="19981" y="646"/>
                    <a:pt x="18273" y="0"/>
                    <a:pt x="16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111275" y="1064600"/>
              <a:ext cx="841975" cy="741975"/>
            </a:xfrm>
            <a:custGeom>
              <a:avLst/>
              <a:gdLst/>
              <a:ahLst/>
              <a:cxnLst/>
              <a:rect l="l" t="t" r="r" b="b"/>
              <a:pathLst>
                <a:path w="33679" h="29679" extrusionOk="0">
                  <a:moveTo>
                    <a:pt x="26227" y="1"/>
                  </a:moveTo>
                  <a:cubicBezTo>
                    <a:pt x="24529" y="1"/>
                    <a:pt x="22825" y="655"/>
                    <a:pt x="21368" y="1927"/>
                  </a:cubicBezTo>
                  <a:cubicBezTo>
                    <a:pt x="15137" y="7338"/>
                    <a:pt x="8936" y="12748"/>
                    <a:pt x="2705" y="18158"/>
                  </a:cubicBezTo>
                  <a:cubicBezTo>
                    <a:pt x="0" y="20469"/>
                    <a:pt x="122" y="25362"/>
                    <a:pt x="2705" y="27764"/>
                  </a:cubicBezTo>
                  <a:cubicBezTo>
                    <a:pt x="4132" y="29055"/>
                    <a:pt x="5789" y="29679"/>
                    <a:pt x="7448" y="29679"/>
                  </a:cubicBezTo>
                  <a:cubicBezTo>
                    <a:pt x="9147" y="29679"/>
                    <a:pt x="10849" y="29025"/>
                    <a:pt x="12310" y="27764"/>
                  </a:cubicBezTo>
                  <a:cubicBezTo>
                    <a:pt x="18542" y="22383"/>
                    <a:pt x="24742" y="16943"/>
                    <a:pt x="30973" y="11532"/>
                  </a:cubicBezTo>
                  <a:cubicBezTo>
                    <a:pt x="33679" y="9222"/>
                    <a:pt x="33557" y="4329"/>
                    <a:pt x="30973" y="1927"/>
                  </a:cubicBezTo>
                  <a:cubicBezTo>
                    <a:pt x="29557" y="632"/>
                    <a:pt x="27895" y="1"/>
                    <a:pt x="26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980575" y="1004850"/>
              <a:ext cx="636050" cy="551275"/>
            </a:xfrm>
            <a:custGeom>
              <a:avLst/>
              <a:gdLst/>
              <a:ahLst/>
              <a:cxnLst/>
              <a:rect l="l" t="t" r="r" b="b"/>
              <a:pathLst>
                <a:path w="25442" h="22051" extrusionOk="0">
                  <a:moveTo>
                    <a:pt x="18045" y="0"/>
                  </a:moveTo>
                  <a:cubicBezTo>
                    <a:pt x="16341" y="0"/>
                    <a:pt x="14625" y="671"/>
                    <a:pt x="13101" y="1916"/>
                  </a:cubicBezTo>
                  <a:cubicBezTo>
                    <a:pt x="9636" y="4773"/>
                    <a:pt x="6201" y="7661"/>
                    <a:pt x="2736" y="10518"/>
                  </a:cubicBezTo>
                  <a:cubicBezTo>
                    <a:pt x="0" y="12798"/>
                    <a:pt x="182" y="17813"/>
                    <a:pt x="2736" y="20123"/>
                  </a:cubicBezTo>
                  <a:cubicBezTo>
                    <a:pt x="4171" y="21440"/>
                    <a:pt x="5793" y="22051"/>
                    <a:pt x="7417" y="22051"/>
                  </a:cubicBezTo>
                  <a:cubicBezTo>
                    <a:pt x="9129" y="22051"/>
                    <a:pt x="10843" y="21371"/>
                    <a:pt x="12341" y="20123"/>
                  </a:cubicBezTo>
                  <a:cubicBezTo>
                    <a:pt x="15806" y="17266"/>
                    <a:pt x="19271" y="14378"/>
                    <a:pt x="22706" y="11551"/>
                  </a:cubicBezTo>
                  <a:cubicBezTo>
                    <a:pt x="25441" y="9241"/>
                    <a:pt x="25259" y="4226"/>
                    <a:pt x="22706" y="1916"/>
                  </a:cubicBezTo>
                  <a:cubicBezTo>
                    <a:pt x="21281" y="610"/>
                    <a:pt x="19669" y="0"/>
                    <a:pt x="18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16"/>
          <p:cNvGrpSpPr/>
          <p:nvPr/>
        </p:nvGrpSpPr>
        <p:grpSpPr>
          <a:xfrm>
            <a:off x="8057597" y="3167269"/>
            <a:ext cx="397646" cy="458063"/>
            <a:chOff x="3150425" y="3024575"/>
            <a:chExt cx="130350" cy="150150"/>
          </a:xfrm>
        </p:grpSpPr>
        <p:sp>
          <p:nvSpPr>
            <p:cNvPr id="584" name="Google Shape;584;p16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6"/>
          <p:cNvGrpSpPr/>
          <p:nvPr/>
        </p:nvGrpSpPr>
        <p:grpSpPr>
          <a:xfrm rot="-3600190" flipH="1">
            <a:off x="7399555" y="1958640"/>
            <a:ext cx="1451061" cy="1055268"/>
            <a:chOff x="1106103" y="1289809"/>
            <a:chExt cx="2099742" cy="1527014"/>
          </a:xfrm>
        </p:grpSpPr>
        <p:sp>
          <p:nvSpPr>
            <p:cNvPr id="593" name="Google Shape;593;p16"/>
            <p:cNvSpPr/>
            <p:nvPr/>
          </p:nvSpPr>
          <p:spPr>
            <a:xfrm rot="-1494576">
              <a:off x="1110773" y="1680285"/>
              <a:ext cx="1954407" cy="453838"/>
            </a:xfrm>
            <a:custGeom>
              <a:avLst/>
              <a:gdLst/>
              <a:ahLst/>
              <a:cxnLst/>
              <a:rect l="l" t="t" r="r" b="b"/>
              <a:pathLst>
                <a:path w="78174" h="18153" extrusionOk="0">
                  <a:moveTo>
                    <a:pt x="67973" y="0"/>
                  </a:moveTo>
                  <a:cubicBezTo>
                    <a:pt x="67765" y="0"/>
                    <a:pt x="67558" y="19"/>
                    <a:pt x="67357" y="59"/>
                  </a:cubicBezTo>
                  <a:cubicBezTo>
                    <a:pt x="67175" y="90"/>
                    <a:pt x="66993" y="120"/>
                    <a:pt x="66780" y="211"/>
                  </a:cubicBezTo>
                  <a:cubicBezTo>
                    <a:pt x="66598" y="272"/>
                    <a:pt x="66415" y="363"/>
                    <a:pt x="66263" y="424"/>
                  </a:cubicBezTo>
                  <a:cubicBezTo>
                    <a:pt x="66111" y="515"/>
                    <a:pt x="65959" y="637"/>
                    <a:pt x="65807" y="698"/>
                  </a:cubicBezTo>
                  <a:cubicBezTo>
                    <a:pt x="65655" y="789"/>
                    <a:pt x="65564" y="850"/>
                    <a:pt x="65503" y="941"/>
                  </a:cubicBezTo>
                  <a:cubicBezTo>
                    <a:pt x="63953" y="2066"/>
                    <a:pt x="62828" y="3312"/>
                    <a:pt x="61765" y="4436"/>
                  </a:cubicBezTo>
                  <a:lnTo>
                    <a:pt x="61005" y="5196"/>
                  </a:lnTo>
                  <a:lnTo>
                    <a:pt x="60184" y="5987"/>
                  </a:lnTo>
                  <a:lnTo>
                    <a:pt x="58421" y="7567"/>
                  </a:lnTo>
                  <a:cubicBezTo>
                    <a:pt x="57266" y="8631"/>
                    <a:pt x="56111" y="9695"/>
                    <a:pt x="54926" y="10819"/>
                  </a:cubicBezTo>
                  <a:cubicBezTo>
                    <a:pt x="54409" y="11306"/>
                    <a:pt x="53862" y="11731"/>
                    <a:pt x="53497" y="11914"/>
                  </a:cubicBezTo>
                  <a:cubicBezTo>
                    <a:pt x="53315" y="11975"/>
                    <a:pt x="53193" y="12035"/>
                    <a:pt x="53102" y="12035"/>
                  </a:cubicBezTo>
                  <a:cubicBezTo>
                    <a:pt x="53041" y="12035"/>
                    <a:pt x="52950" y="12035"/>
                    <a:pt x="52859" y="11975"/>
                  </a:cubicBezTo>
                  <a:cubicBezTo>
                    <a:pt x="52616" y="11914"/>
                    <a:pt x="52190" y="11519"/>
                    <a:pt x="51825" y="10971"/>
                  </a:cubicBezTo>
                  <a:cubicBezTo>
                    <a:pt x="51400" y="10394"/>
                    <a:pt x="50974" y="9756"/>
                    <a:pt x="50609" y="9057"/>
                  </a:cubicBezTo>
                  <a:cubicBezTo>
                    <a:pt x="50305" y="8601"/>
                    <a:pt x="49819" y="7841"/>
                    <a:pt x="49120" y="6746"/>
                  </a:cubicBezTo>
                  <a:cubicBezTo>
                    <a:pt x="48786" y="6199"/>
                    <a:pt x="48360" y="5591"/>
                    <a:pt x="47904" y="4923"/>
                  </a:cubicBezTo>
                  <a:cubicBezTo>
                    <a:pt x="47783" y="4771"/>
                    <a:pt x="47631" y="4588"/>
                    <a:pt x="47539" y="4376"/>
                  </a:cubicBezTo>
                  <a:cubicBezTo>
                    <a:pt x="47418" y="4224"/>
                    <a:pt x="47296" y="4072"/>
                    <a:pt x="47144" y="3980"/>
                  </a:cubicBezTo>
                  <a:cubicBezTo>
                    <a:pt x="46992" y="3859"/>
                    <a:pt x="46871" y="3707"/>
                    <a:pt x="46719" y="3555"/>
                  </a:cubicBezTo>
                  <a:cubicBezTo>
                    <a:pt x="46145" y="3096"/>
                    <a:pt x="45408" y="2853"/>
                    <a:pt x="44637" y="2853"/>
                  </a:cubicBezTo>
                  <a:cubicBezTo>
                    <a:pt x="44591" y="2853"/>
                    <a:pt x="44546" y="2854"/>
                    <a:pt x="44500" y="2856"/>
                  </a:cubicBezTo>
                  <a:cubicBezTo>
                    <a:pt x="44074" y="2917"/>
                    <a:pt x="43649" y="2977"/>
                    <a:pt x="43284" y="3129"/>
                  </a:cubicBezTo>
                  <a:cubicBezTo>
                    <a:pt x="43071" y="3160"/>
                    <a:pt x="42980" y="3251"/>
                    <a:pt x="42828" y="3312"/>
                  </a:cubicBezTo>
                  <a:cubicBezTo>
                    <a:pt x="42676" y="3403"/>
                    <a:pt x="42524" y="3433"/>
                    <a:pt x="42403" y="3525"/>
                  </a:cubicBezTo>
                  <a:cubicBezTo>
                    <a:pt x="41855" y="3828"/>
                    <a:pt x="41399" y="4132"/>
                    <a:pt x="40944" y="4467"/>
                  </a:cubicBezTo>
                  <a:cubicBezTo>
                    <a:pt x="40092" y="5135"/>
                    <a:pt x="39272" y="5895"/>
                    <a:pt x="38573" y="6716"/>
                  </a:cubicBezTo>
                  <a:cubicBezTo>
                    <a:pt x="37053" y="8297"/>
                    <a:pt x="35624" y="10060"/>
                    <a:pt x="34257" y="11823"/>
                  </a:cubicBezTo>
                  <a:cubicBezTo>
                    <a:pt x="33922" y="12248"/>
                    <a:pt x="33588" y="12704"/>
                    <a:pt x="33284" y="13099"/>
                  </a:cubicBezTo>
                  <a:cubicBezTo>
                    <a:pt x="32980" y="13464"/>
                    <a:pt x="32585" y="13798"/>
                    <a:pt x="32281" y="14072"/>
                  </a:cubicBezTo>
                  <a:cubicBezTo>
                    <a:pt x="31977" y="14345"/>
                    <a:pt x="31673" y="14497"/>
                    <a:pt x="31521" y="14528"/>
                  </a:cubicBezTo>
                  <a:cubicBezTo>
                    <a:pt x="31458" y="14540"/>
                    <a:pt x="31416" y="14548"/>
                    <a:pt x="31377" y="14548"/>
                  </a:cubicBezTo>
                  <a:cubicBezTo>
                    <a:pt x="31323" y="14548"/>
                    <a:pt x="31276" y="14533"/>
                    <a:pt x="31187" y="14497"/>
                  </a:cubicBezTo>
                  <a:cubicBezTo>
                    <a:pt x="30883" y="14376"/>
                    <a:pt x="30214" y="13464"/>
                    <a:pt x="29758" y="12674"/>
                  </a:cubicBezTo>
                  <a:cubicBezTo>
                    <a:pt x="29211" y="11792"/>
                    <a:pt x="28724" y="10880"/>
                    <a:pt x="28177" y="9999"/>
                  </a:cubicBezTo>
                  <a:cubicBezTo>
                    <a:pt x="27661" y="9148"/>
                    <a:pt x="27083" y="8297"/>
                    <a:pt x="26445" y="7537"/>
                  </a:cubicBezTo>
                  <a:cubicBezTo>
                    <a:pt x="26141" y="7172"/>
                    <a:pt x="25807" y="6777"/>
                    <a:pt x="25411" y="6443"/>
                  </a:cubicBezTo>
                  <a:cubicBezTo>
                    <a:pt x="25290" y="6351"/>
                    <a:pt x="25229" y="6260"/>
                    <a:pt x="25107" y="6169"/>
                  </a:cubicBezTo>
                  <a:cubicBezTo>
                    <a:pt x="24986" y="6108"/>
                    <a:pt x="24895" y="5987"/>
                    <a:pt x="24773" y="5895"/>
                  </a:cubicBezTo>
                  <a:cubicBezTo>
                    <a:pt x="24469" y="5683"/>
                    <a:pt x="24165" y="5500"/>
                    <a:pt x="23831" y="5379"/>
                  </a:cubicBezTo>
                  <a:cubicBezTo>
                    <a:pt x="23361" y="5186"/>
                    <a:pt x="22876" y="5069"/>
                    <a:pt x="22419" y="5069"/>
                  </a:cubicBezTo>
                  <a:cubicBezTo>
                    <a:pt x="22225" y="5069"/>
                    <a:pt x="22036" y="5090"/>
                    <a:pt x="21855" y="5135"/>
                  </a:cubicBezTo>
                  <a:cubicBezTo>
                    <a:pt x="21703" y="5196"/>
                    <a:pt x="21551" y="5227"/>
                    <a:pt x="21399" y="5287"/>
                  </a:cubicBezTo>
                  <a:cubicBezTo>
                    <a:pt x="21247" y="5379"/>
                    <a:pt x="21126" y="5409"/>
                    <a:pt x="20974" y="5500"/>
                  </a:cubicBezTo>
                  <a:cubicBezTo>
                    <a:pt x="20700" y="5652"/>
                    <a:pt x="20487" y="5835"/>
                    <a:pt x="20244" y="6017"/>
                  </a:cubicBezTo>
                  <a:cubicBezTo>
                    <a:pt x="19758" y="6503"/>
                    <a:pt x="19302" y="6929"/>
                    <a:pt x="18907" y="7263"/>
                  </a:cubicBezTo>
                  <a:lnTo>
                    <a:pt x="18420" y="7780"/>
                  </a:lnTo>
                  <a:cubicBezTo>
                    <a:pt x="16931" y="9209"/>
                    <a:pt x="15350" y="10759"/>
                    <a:pt x="13709" y="12035"/>
                  </a:cubicBezTo>
                  <a:cubicBezTo>
                    <a:pt x="12888" y="12643"/>
                    <a:pt x="12068" y="13190"/>
                    <a:pt x="11247" y="13616"/>
                  </a:cubicBezTo>
                  <a:cubicBezTo>
                    <a:pt x="10457" y="14072"/>
                    <a:pt x="9575" y="14467"/>
                    <a:pt x="8967" y="14649"/>
                  </a:cubicBezTo>
                  <a:cubicBezTo>
                    <a:pt x="8694" y="14771"/>
                    <a:pt x="8420" y="14801"/>
                    <a:pt x="8177" y="14801"/>
                  </a:cubicBezTo>
                  <a:cubicBezTo>
                    <a:pt x="8097" y="14810"/>
                    <a:pt x="8014" y="14814"/>
                    <a:pt x="7930" y="14814"/>
                  </a:cubicBezTo>
                  <a:cubicBezTo>
                    <a:pt x="7725" y="14814"/>
                    <a:pt x="7510" y="14792"/>
                    <a:pt x="7296" y="14771"/>
                  </a:cubicBezTo>
                  <a:cubicBezTo>
                    <a:pt x="6688" y="14649"/>
                    <a:pt x="6080" y="14376"/>
                    <a:pt x="5502" y="14011"/>
                  </a:cubicBezTo>
                  <a:lnTo>
                    <a:pt x="5502" y="14011"/>
                  </a:lnTo>
                  <a:cubicBezTo>
                    <a:pt x="5958" y="14467"/>
                    <a:pt x="6414" y="14801"/>
                    <a:pt x="6870" y="15014"/>
                  </a:cubicBezTo>
                  <a:cubicBezTo>
                    <a:pt x="6232" y="14801"/>
                    <a:pt x="5624" y="14376"/>
                    <a:pt x="5168" y="14011"/>
                  </a:cubicBezTo>
                  <a:cubicBezTo>
                    <a:pt x="4712" y="13616"/>
                    <a:pt x="4378" y="13251"/>
                    <a:pt x="4165" y="13008"/>
                  </a:cubicBezTo>
                  <a:cubicBezTo>
                    <a:pt x="3678" y="12400"/>
                    <a:pt x="3405" y="11944"/>
                    <a:pt x="3222" y="11762"/>
                  </a:cubicBezTo>
                  <a:cubicBezTo>
                    <a:pt x="3133" y="11619"/>
                    <a:pt x="3076" y="11560"/>
                    <a:pt x="3043" y="11560"/>
                  </a:cubicBezTo>
                  <a:cubicBezTo>
                    <a:pt x="3020" y="11560"/>
                    <a:pt x="3010" y="11590"/>
                    <a:pt x="3010" y="11640"/>
                  </a:cubicBezTo>
                  <a:cubicBezTo>
                    <a:pt x="3010" y="11914"/>
                    <a:pt x="3222" y="12674"/>
                    <a:pt x="3496" y="13282"/>
                  </a:cubicBezTo>
                  <a:cubicBezTo>
                    <a:pt x="3709" y="13707"/>
                    <a:pt x="3587" y="13707"/>
                    <a:pt x="3526" y="13737"/>
                  </a:cubicBezTo>
                  <a:cubicBezTo>
                    <a:pt x="3466" y="13768"/>
                    <a:pt x="3405" y="13889"/>
                    <a:pt x="3861" y="14497"/>
                  </a:cubicBezTo>
                  <a:cubicBezTo>
                    <a:pt x="3496" y="14072"/>
                    <a:pt x="3222" y="13737"/>
                    <a:pt x="3010" y="13403"/>
                  </a:cubicBezTo>
                  <a:cubicBezTo>
                    <a:pt x="2767" y="13038"/>
                    <a:pt x="2554" y="12674"/>
                    <a:pt x="2311" y="12187"/>
                  </a:cubicBezTo>
                  <a:cubicBezTo>
                    <a:pt x="2308" y="12185"/>
                    <a:pt x="2307" y="12184"/>
                    <a:pt x="2306" y="12184"/>
                  </a:cubicBezTo>
                  <a:lnTo>
                    <a:pt x="2306" y="12184"/>
                  </a:lnTo>
                  <a:cubicBezTo>
                    <a:pt x="2276" y="12184"/>
                    <a:pt x="2631" y="12970"/>
                    <a:pt x="3071" y="13585"/>
                  </a:cubicBezTo>
                  <a:cubicBezTo>
                    <a:pt x="3461" y="14132"/>
                    <a:pt x="3917" y="14566"/>
                    <a:pt x="3813" y="14566"/>
                  </a:cubicBezTo>
                  <a:cubicBezTo>
                    <a:pt x="3795" y="14566"/>
                    <a:pt x="3762" y="14554"/>
                    <a:pt x="3709" y="14528"/>
                  </a:cubicBezTo>
                  <a:cubicBezTo>
                    <a:pt x="3010" y="13707"/>
                    <a:pt x="2311" y="12643"/>
                    <a:pt x="1855" y="11610"/>
                  </a:cubicBezTo>
                  <a:lnTo>
                    <a:pt x="1855" y="11610"/>
                  </a:lnTo>
                  <a:cubicBezTo>
                    <a:pt x="1855" y="11823"/>
                    <a:pt x="2250" y="12734"/>
                    <a:pt x="2736" y="13555"/>
                  </a:cubicBezTo>
                  <a:cubicBezTo>
                    <a:pt x="3222" y="14345"/>
                    <a:pt x="3861" y="14953"/>
                    <a:pt x="3770" y="14953"/>
                  </a:cubicBezTo>
                  <a:cubicBezTo>
                    <a:pt x="3526" y="14771"/>
                    <a:pt x="2949" y="14072"/>
                    <a:pt x="2615" y="13403"/>
                  </a:cubicBezTo>
                  <a:cubicBezTo>
                    <a:pt x="2250" y="12704"/>
                    <a:pt x="1976" y="12066"/>
                    <a:pt x="1824" y="12035"/>
                  </a:cubicBezTo>
                  <a:cubicBezTo>
                    <a:pt x="1822" y="12034"/>
                    <a:pt x="1820" y="12033"/>
                    <a:pt x="1818" y="12033"/>
                  </a:cubicBezTo>
                  <a:lnTo>
                    <a:pt x="1818" y="12033"/>
                  </a:lnTo>
                  <a:cubicBezTo>
                    <a:pt x="1763" y="12033"/>
                    <a:pt x="2231" y="12995"/>
                    <a:pt x="2556" y="13510"/>
                  </a:cubicBezTo>
                  <a:lnTo>
                    <a:pt x="2556" y="13510"/>
                  </a:lnTo>
                  <a:cubicBezTo>
                    <a:pt x="2082" y="12767"/>
                    <a:pt x="1697" y="12054"/>
                    <a:pt x="1429" y="11488"/>
                  </a:cubicBezTo>
                  <a:cubicBezTo>
                    <a:pt x="1186" y="10911"/>
                    <a:pt x="973" y="10455"/>
                    <a:pt x="882" y="10242"/>
                  </a:cubicBezTo>
                  <a:cubicBezTo>
                    <a:pt x="817" y="10113"/>
                    <a:pt x="761" y="10044"/>
                    <a:pt x="732" y="10044"/>
                  </a:cubicBezTo>
                  <a:cubicBezTo>
                    <a:pt x="706" y="10044"/>
                    <a:pt x="702" y="10098"/>
                    <a:pt x="730" y="10212"/>
                  </a:cubicBezTo>
                  <a:cubicBezTo>
                    <a:pt x="760" y="10424"/>
                    <a:pt x="821" y="10880"/>
                    <a:pt x="1095" y="11671"/>
                  </a:cubicBezTo>
                  <a:cubicBezTo>
                    <a:pt x="639" y="10607"/>
                    <a:pt x="305" y="9057"/>
                    <a:pt x="1" y="7962"/>
                  </a:cubicBezTo>
                  <a:lnTo>
                    <a:pt x="1" y="7962"/>
                  </a:lnTo>
                  <a:cubicBezTo>
                    <a:pt x="141" y="8496"/>
                    <a:pt x="334" y="9343"/>
                    <a:pt x="482" y="9876"/>
                  </a:cubicBezTo>
                  <a:lnTo>
                    <a:pt x="482" y="9876"/>
                  </a:lnTo>
                  <a:cubicBezTo>
                    <a:pt x="312" y="9278"/>
                    <a:pt x="143" y="8683"/>
                    <a:pt x="1" y="8114"/>
                  </a:cubicBezTo>
                  <a:lnTo>
                    <a:pt x="1" y="8449"/>
                  </a:lnTo>
                  <a:cubicBezTo>
                    <a:pt x="50" y="8647"/>
                    <a:pt x="95" y="8841"/>
                    <a:pt x="140" y="9037"/>
                  </a:cubicBezTo>
                  <a:lnTo>
                    <a:pt x="140" y="9037"/>
                  </a:lnTo>
                  <a:cubicBezTo>
                    <a:pt x="105" y="8904"/>
                    <a:pt x="68" y="8769"/>
                    <a:pt x="31" y="8631"/>
                  </a:cubicBezTo>
                  <a:lnTo>
                    <a:pt x="31" y="8631"/>
                  </a:lnTo>
                  <a:cubicBezTo>
                    <a:pt x="61" y="8996"/>
                    <a:pt x="122" y="9360"/>
                    <a:pt x="153" y="9786"/>
                  </a:cubicBezTo>
                  <a:cubicBezTo>
                    <a:pt x="305" y="10576"/>
                    <a:pt x="487" y="11367"/>
                    <a:pt x="730" y="12066"/>
                  </a:cubicBezTo>
                  <a:cubicBezTo>
                    <a:pt x="943" y="12795"/>
                    <a:pt x="1216" y="13403"/>
                    <a:pt x="1490" y="13798"/>
                  </a:cubicBezTo>
                  <a:cubicBezTo>
                    <a:pt x="2463" y="15531"/>
                    <a:pt x="4074" y="17081"/>
                    <a:pt x="6201" y="17810"/>
                  </a:cubicBezTo>
                  <a:cubicBezTo>
                    <a:pt x="6718" y="17993"/>
                    <a:pt x="7296" y="18114"/>
                    <a:pt x="7903" y="18145"/>
                  </a:cubicBezTo>
                  <a:cubicBezTo>
                    <a:pt x="8003" y="18150"/>
                    <a:pt x="8103" y="18153"/>
                    <a:pt x="8205" y="18153"/>
                  </a:cubicBezTo>
                  <a:cubicBezTo>
                    <a:pt x="8696" y="18153"/>
                    <a:pt x="9208" y="18094"/>
                    <a:pt x="9636" y="17993"/>
                  </a:cubicBezTo>
                  <a:cubicBezTo>
                    <a:pt x="10183" y="17871"/>
                    <a:pt x="10669" y="17689"/>
                    <a:pt x="11125" y="17537"/>
                  </a:cubicBezTo>
                  <a:cubicBezTo>
                    <a:pt x="11551" y="17385"/>
                    <a:pt x="12007" y="17203"/>
                    <a:pt x="12432" y="16990"/>
                  </a:cubicBezTo>
                  <a:cubicBezTo>
                    <a:pt x="13253" y="16625"/>
                    <a:pt x="14043" y="16169"/>
                    <a:pt x="14864" y="15683"/>
                  </a:cubicBezTo>
                  <a:cubicBezTo>
                    <a:pt x="15624" y="15166"/>
                    <a:pt x="16323" y="14649"/>
                    <a:pt x="17053" y="14072"/>
                  </a:cubicBezTo>
                  <a:cubicBezTo>
                    <a:pt x="18512" y="12826"/>
                    <a:pt x="19758" y="11610"/>
                    <a:pt x="20943" y="10424"/>
                  </a:cubicBezTo>
                  <a:cubicBezTo>
                    <a:pt x="20929" y="10404"/>
                    <a:pt x="20903" y="10399"/>
                    <a:pt x="20875" y="10399"/>
                  </a:cubicBezTo>
                  <a:cubicBezTo>
                    <a:pt x="20848" y="10399"/>
                    <a:pt x="20821" y="10403"/>
                    <a:pt x="20800" y="10403"/>
                  </a:cubicBezTo>
                  <a:cubicBezTo>
                    <a:pt x="20744" y="10403"/>
                    <a:pt x="20738" y="10373"/>
                    <a:pt x="20943" y="10151"/>
                  </a:cubicBezTo>
                  <a:lnTo>
                    <a:pt x="21794" y="9269"/>
                  </a:lnTo>
                  <a:cubicBezTo>
                    <a:pt x="21946" y="9117"/>
                    <a:pt x="22098" y="9026"/>
                    <a:pt x="22250" y="8905"/>
                  </a:cubicBezTo>
                  <a:lnTo>
                    <a:pt x="22493" y="8722"/>
                  </a:lnTo>
                  <a:lnTo>
                    <a:pt x="22524" y="8661"/>
                  </a:lnTo>
                  <a:cubicBezTo>
                    <a:pt x="22615" y="8661"/>
                    <a:pt x="22645" y="8722"/>
                    <a:pt x="22676" y="8722"/>
                  </a:cubicBezTo>
                  <a:cubicBezTo>
                    <a:pt x="22706" y="8661"/>
                    <a:pt x="22706" y="8631"/>
                    <a:pt x="22767" y="8601"/>
                  </a:cubicBezTo>
                  <a:cubicBezTo>
                    <a:pt x="23071" y="8813"/>
                    <a:pt x="23436" y="9269"/>
                    <a:pt x="23770" y="9786"/>
                  </a:cubicBezTo>
                  <a:cubicBezTo>
                    <a:pt x="24135" y="10272"/>
                    <a:pt x="24499" y="10850"/>
                    <a:pt x="24834" y="11397"/>
                  </a:cubicBezTo>
                  <a:cubicBezTo>
                    <a:pt x="25199" y="11944"/>
                    <a:pt x="25533" y="12491"/>
                    <a:pt x="25837" y="13008"/>
                  </a:cubicBezTo>
                  <a:cubicBezTo>
                    <a:pt x="26171" y="13585"/>
                    <a:pt x="26475" y="14102"/>
                    <a:pt x="26870" y="14710"/>
                  </a:cubicBezTo>
                  <a:cubicBezTo>
                    <a:pt x="26962" y="14862"/>
                    <a:pt x="27053" y="15014"/>
                    <a:pt x="27174" y="15227"/>
                  </a:cubicBezTo>
                  <a:lnTo>
                    <a:pt x="27478" y="15683"/>
                  </a:lnTo>
                  <a:cubicBezTo>
                    <a:pt x="27691" y="15987"/>
                    <a:pt x="27965" y="16321"/>
                    <a:pt x="28269" y="16625"/>
                  </a:cubicBezTo>
                  <a:cubicBezTo>
                    <a:pt x="28603" y="16959"/>
                    <a:pt x="28998" y="17294"/>
                    <a:pt x="29515" y="17567"/>
                  </a:cubicBezTo>
                  <a:cubicBezTo>
                    <a:pt x="30062" y="17841"/>
                    <a:pt x="30670" y="17993"/>
                    <a:pt x="31278" y="17993"/>
                  </a:cubicBezTo>
                  <a:cubicBezTo>
                    <a:pt x="31156" y="17962"/>
                    <a:pt x="31065" y="17902"/>
                    <a:pt x="31582" y="17871"/>
                  </a:cubicBezTo>
                  <a:cubicBezTo>
                    <a:pt x="32068" y="17841"/>
                    <a:pt x="32554" y="17719"/>
                    <a:pt x="33010" y="17476"/>
                  </a:cubicBezTo>
                  <a:cubicBezTo>
                    <a:pt x="33466" y="17294"/>
                    <a:pt x="33892" y="17020"/>
                    <a:pt x="34226" y="16777"/>
                  </a:cubicBezTo>
                  <a:cubicBezTo>
                    <a:pt x="34621" y="16503"/>
                    <a:pt x="34895" y="16199"/>
                    <a:pt x="35260" y="15896"/>
                  </a:cubicBezTo>
                  <a:lnTo>
                    <a:pt x="35716" y="15440"/>
                  </a:lnTo>
                  <a:lnTo>
                    <a:pt x="35928" y="15166"/>
                  </a:lnTo>
                  <a:lnTo>
                    <a:pt x="36141" y="14953"/>
                  </a:lnTo>
                  <a:cubicBezTo>
                    <a:pt x="36293" y="14771"/>
                    <a:pt x="36445" y="14558"/>
                    <a:pt x="36536" y="14376"/>
                  </a:cubicBezTo>
                  <a:cubicBezTo>
                    <a:pt x="36627" y="14224"/>
                    <a:pt x="36627" y="14163"/>
                    <a:pt x="36627" y="14102"/>
                  </a:cubicBezTo>
                  <a:cubicBezTo>
                    <a:pt x="37083" y="13555"/>
                    <a:pt x="37448" y="13099"/>
                    <a:pt x="37843" y="12643"/>
                  </a:cubicBezTo>
                  <a:cubicBezTo>
                    <a:pt x="38968" y="11123"/>
                    <a:pt x="40123" y="9634"/>
                    <a:pt x="41399" y="8297"/>
                  </a:cubicBezTo>
                  <a:cubicBezTo>
                    <a:pt x="42068" y="7658"/>
                    <a:pt x="42707" y="7020"/>
                    <a:pt x="43375" y="6503"/>
                  </a:cubicBezTo>
                  <a:cubicBezTo>
                    <a:pt x="43527" y="6412"/>
                    <a:pt x="43740" y="6291"/>
                    <a:pt x="43892" y="6199"/>
                  </a:cubicBezTo>
                  <a:lnTo>
                    <a:pt x="44105" y="6108"/>
                  </a:lnTo>
                  <a:cubicBezTo>
                    <a:pt x="44135" y="6047"/>
                    <a:pt x="44196" y="6047"/>
                    <a:pt x="44226" y="6047"/>
                  </a:cubicBezTo>
                  <a:cubicBezTo>
                    <a:pt x="44257" y="6047"/>
                    <a:pt x="44287" y="6017"/>
                    <a:pt x="44287" y="6017"/>
                  </a:cubicBezTo>
                  <a:cubicBezTo>
                    <a:pt x="44376" y="5981"/>
                    <a:pt x="44486" y="5967"/>
                    <a:pt x="44592" y="5967"/>
                  </a:cubicBezTo>
                  <a:cubicBezTo>
                    <a:pt x="44667" y="5967"/>
                    <a:pt x="44741" y="5974"/>
                    <a:pt x="44804" y="5987"/>
                  </a:cubicBezTo>
                  <a:cubicBezTo>
                    <a:pt x="44865" y="6017"/>
                    <a:pt x="44956" y="6047"/>
                    <a:pt x="45017" y="6139"/>
                  </a:cubicBezTo>
                  <a:lnTo>
                    <a:pt x="45047" y="6169"/>
                  </a:lnTo>
                  <a:lnTo>
                    <a:pt x="45169" y="6321"/>
                  </a:lnTo>
                  <a:lnTo>
                    <a:pt x="45412" y="6594"/>
                  </a:lnTo>
                  <a:cubicBezTo>
                    <a:pt x="45716" y="6959"/>
                    <a:pt x="45959" y="7354"/>
                    <a:pt x="46232" y="7780"/>
                  </a:cubicBezTo>
                  <a:cubicBezTo>
                    <a:pt x="46810" y="8570"/>
                    <a:pt x="47327" y="9452"/>
                    <a:pt x="47904" y="10272"/>
                  </a:cubicBezTo>
                  <a:cubicBezTo>
                    <a:pt x="48178" y="10698"/>
                    <a:pt x="48482" y="11154"/>
                    <a:pt x="48786" y="11579"/>
                  </a:cubicBezTo>
                  <a:cubicBezTo>
                    <a:pt x="49090" y="11975"/>
                    <a:pt x="49394" y="12430"/>
                    <a:pt x="49758" y="12886"/>
                  </a:cubicBezTo>
                  <a:cubicBezTo>
                    <a:pt x="50153" y="13342"/>
                    <a:pt x="50579" y="13768"/>
                    <a:pt x="51126" y="14163"/>
                  </a:cubicBezTo>
                  <a:cubicBezTo>
                    <a:pt x="51400" y="14345"/>
                    <a:pt x="51734" y="14497"/>
                    <a:pt x="52099" y="14619"/>
                  </a:cubicBezTo>
                  <a:cubicBezTo>
                    <a:pt x="52433" y="14710"/>
                    <a:pt x="52798" y="14771"/>
                    <a:pt x="53163" y="14771"/>
                  </a:cubicBezTo>
                  <a:cubicBezTo>
                    <a:pt x="53771" y="14710"/>
                    <a:pt x="54318" y="14528"/>
                    <a:pt x="54774" y="14254"/>
                  </a:cubicBezTo>
                  <a:cubicBezTo>
                    <a:pt x="55230" y="14011"/>
                    <a:pt x="55625" y="13707"/>
                    <a:pt x="55989" y="13403"/>
                  </a:cubicBezTo>
                  <a:cubicBezTo>
                    <a:pt x="56719" y="12734"/>
                    <a:pt x="57296" y="12126"/>
                    <a:pt x="57904" y="11519"/>
                  </a:cubicBezTo>
                  <a:cubicBezTo>
                    <a:pt x="58816" y="10667"/>
                    <a:pt x="59910" y="9664"/>
                    <a:pt x="60974" y="8722"/>
                  </a:cubicBezTo>
                  <a:cubicBezTo>
                    <a:pt x="61521" y="8236"/>
                    <a:pt x="62038" y="7780"/>
                    <a:pt x="62585" y="7324"/>
                  </a:cubicBezTo>
                  <a:cubicBezTo>
                    <a:pt x="63102" y="6807"/>
                    <a:pt x="63588" y="6351"/>
                    <a:pt x="64014" y="5895"/>
                  </a:cubicBezTo>
                  <a:cubicBezTo>
                    <a:pt x="63740" y="5895"/>
                    <a:pt x="64591" y="4710"/>
                    <a:pt x="65412" y="3737"/>
                  </a:cubicBezTo>
                  <a:cubicBezTo>
                    <a:pt x="65838" y="3251"/>
                    <a:pt x="66294" y="2795"/>
                    <a:pt x="66567" y="2491"/>
                  </a:cubicBezTo>
                  <a:cubicBezTo>
                    <a:pt x="66787" y="2247"/>
                    <a:pt x="66929" y="2061"/>
                    <a:pt x="66770" y="2061"/>
                  </a:cubicBezTo>
                  <a:lnTo>
                    <a:pt x="66770" y="2061"/>
                  </a:lnTo>
                  <a:cubicBezTo>
                    <a:pt x="66731" y="2061"/>
                    <a:pt x="66675" y="2072"/>
                    <a:pt x="66598" y="2096"/>
                  </a:cubicBezTo>
                  <a:cubicBezTo>
                    <a:pt x="66993" y="1822"/>
                    <a:pt x="67540" y="1579"/>
                    <a:pt x="68117" y="1579"/>
                  </a:cubicBezTo>
                  <a:cubicBezTo>
                    <a:pt x="68695" y="1579"/>
                    <a:pt x="69212" y="1883"/>
                    <a:pt x="69637" y="2218"/>
                  </a:cubicBezTo>
                  <a:cubicBezTo>
                    <a:pt x="70032" y="2552"/>
                    <a:pt x="70245" y="2856"/>
                    <a:pt x="70427" y="3099"/>
                  </a:cubicBezTo>
                  <a:cubicBezTo>
                    <a:pt x="70640" y="3312"/>
                    <a:pt x="70731" y="3464"/>
                    <a:pt x="70792" y="3464"/>
                  </a:cubicBezTo>
                  <a:cubicBezTo>
                    <a:pt x="71035" y="3555"/>
                    <a:pt x="71461" y="3798"/>
                    <a:pt x="72069" y="4497"/>
                  </a:cubicBezTo>
                  <a:cubicBezTo>
                    <a:pt x="72221" y="4649"/>
                    <a:pt x="72373" y="4832"/>
                    <a:pt x="72555" y="5044"/>
                  </a:cubicBezTo>
                  <a:cubicBezTo>
                    <a:pt x="72707" y="5196"/>
                    <a:pt x="72981" y="5439"/>
                    <a:pt x="73224" y="5713"/>
                  </a:cubicBezTo>
                  <a:cubicBezTo>
                    <a:pt x="73710" y="6291"/>
                    <a:pt x="74318" y="6959"/>
                    <a:pt x="74987" y="7810"/>
                  </a:cubicBezTo>
                  <a:cubicBezTo>
                    <a:pt x="76051" y="9178"/>
                    <a:pt x="77510" y="11367"/>
                    <a:pt x="77935" y="11823"/>
                  </a:cubicBezTo>
                  <a:cubicBezTo>
                    <a:pt x="78011" y="11905"/>
                    <a:pt x="78053" y="11941"/>
                    <a:pt x="78069" y="11941"/>
                  </a:cubicBezTo>
                  <a:cubicBezTo>
                    <a:pt x="78173" y="11941"/>
                    <a:pt x="77214" y="10458"/>
                    <a:pt x="77336" y="10458"/>
                  </a:cubicBezTo>
                  <a:lnTo>
                    <a:pt x="77336" y="10458"/>
                  </a:lnTo>
                  <a:cubicBezTo>
                    <a:pt x="77355" y="10458"/>
                    <a:pt x="77400" y="10493"/>
                    <a:pt x="77479" y="10576"/>
                  </a:cubicBezTo>
                  <a:cubicBezTo>
                    <a:pt x="76507" y="9300"/>
                    <a:pt x="75595" y="7993"/>
                    <a:pt x="74652" y="6716"/>
                  </a:cubicBezTo>
                  <a:cubicBezTo>
                    <a:pt x="74196" y="6047"/>
                    <a:pt x="73710" y="5409"/>
                    <a:pt x="73254" y="4771"/>
                  </a:cubicBezTo>
                  <a:cubicBezTo>
                    <a:pt x="72950" y="4345"/>
                    <a:pt x="72555" y="3585"/>
                    <a:pt x="72069" y="2856"/>
                  </a:cubicBezTo>
                  <a:cubicBezTo>
                    <a:pt x="71856" y="2491"/>
                    <a:pt x="71582" y="2096"/>
                    <a:pt x="71187" y="1670"/>
                  </a:cubicBezTo>
                  <a:cubicBezTo>
                    <a:pt x="71127" y="1579"/>
                    <a:pt x="71035" y="1488"/>
                    <a:pt x="70944" y="1366"/>
                  </a:cubicBezTo>
                  <a:lnTo>
                    <a:pt x="70579" y="1032"/>
                  </a:lnTo>
                  <a:cubicBezTo>
                    <a:pt x="70488" y="941"/>
                    <a:pt x="70275" y="819"/>
                    <a:pt x="70123" y="698"/>
                  </a:cubicBezTo>
                  <a:cubicBezTo>
                    <a:pt x="69971" y="576"/>
                    <a:pt x="69789" y="455"/>
                    <a:pt x="69637" y="394"/>
                  </a:cubicBezTo>
                  <a:cubicBezTo>
                    <a:pt x="69145" y="148"/>
                    <a:pt x="68554" y="0"/>
                    <a:pt x="67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-1494576">
              <a:off x="1248718" y="1975069"/>
              <a:ext cx="1952882" cy="451488"/>
            </a:xfrm>
            <a:custGeom>
              <a:avLst/>
              <a:gdLst/>
              <a:ahLst/>
              <a:cxnLst/>
              <a:rect l="l" t="t" r="r" b="b"/>
              <a:pathLst>
                <a:path w="78113" h="18059" extrusionOk="0">
                  <a:moveTo>
                    <a:pt x="152" y="8950"/>
                  </a:moveTo>
                  <a:cubicBezTo>
                    <a:pt x="227" y="9234"/>
                    <a:pt x="306" y="9524"/>
                    <a:pt x="395" y="9846"/>
                  </a:cubicBezTo>
                  <a:cubicBezTo>
                    <a:pt x="311" y="9551"/>
                    <a:pt x="227" y="9255"/>
                    <a:pt x="152" y="8950"/>
                  </a:cubicBezTo>
                  <a:close/>
                  <a:moveTo>
                    <a:pt x="2645" y="13281"/>
                  </a:moveTo>
                  <a:lnTo>
                    <a:pt x="2645" y="13281"/>
                  </a:lnTo>
                  <a:cubicBezTo>
                    <a:pt x="2675" y="13332"/>
                    <a:pt x="2705" y="13383"/>
                    <a:pt x="2736" y="13433"/>
                  </a:cubicBezTo>
                  <a:cubicBezTo>
                    <a:pt x="3253" y="14253"/>
                    <a:pt x="3891" y="14861"/>
                    <a:pt x="3769" y="14861"/>
                  </a:cubicBezTo>
                  <a:cubicBezTo>
                    <a:pt x="3557" y="14649"/>
                    <a:pt x="2979" y="13980"/>
                    <a:pt x="2645" y="13281"/>
                  </a:cubicBezTo>
                  <a:close/>
                  <a:moveTo>
                    <a:pt x="67903" y="0"/>
                  </a:moveTo>
                  <a:cubicBezTo>
                    <a:pt x="67698" y="0"/>
                    <a:pt x="67494" y="19"/>
                    <a:pt x="67296" y="59"/>
                  </a:cubicBezTo>
                  <a:cubicBezTo>
                    <a:pt x="67114" y="120"/>
                    <a:pt x="66932" y="150"/>
                    <a:pt x="66719" y="211"/>
                  </a:cubicBezTo>
                  <a:cubicBezTo>
                    <a:pt x="66537" y="302"/>
                    <a:pt x="66354" y="363"/>
                    <a:pt x="66202" y="454"/>
                  </a:cubicBezTo>
                  <a:cubicBezTo>
                    <a:pt x="66050" y="515"/>
                    <a:pt x="65898" y="636"/>
                    <a:pt x="65746" y="727"/>
                  </a:cubicBezTo>
                  <a:cubicBezTo>
                    <a:pt x="65594" y="788"/>
                    <a:pt x="65503" y="879"/>
                    <a:pt x="65442" y="940"/>
                  </a:cubicBezTo>
                  <a:cubicBezTo>
                    <a:pt x="63892" y="2095"/>
                    <a:pt x="62767" y="3341"/>
                    <a:pt x="61704" y="4436"/>
                  </a:cubicBezTo>
                  <a:lnTo>
                    <a:pt x="60944" y="5196"/>
                  </a:lnTo>
                  <a:lnTo>
                    <a:pt x="60123" y="5986"/>
                  </a:lnTo>
                  <a:lnTo>
                    <a:pt x="58360" y="7597"/>
                  </a:lnTo>
                  <a:cubicBezTo>
                    <a:pt x="57205" y="8661"/>
                    <a:pt x="56050" y="9725"/>
                    <a:pt x="54865" y="10819"/>
                  </a:cubicBezTo>
                  <a:cubicBezTo>
                    <a:pt x="54348" y="11336"/>
                    <a:pt x="53801" y="11731"/>
                    <a:pt x="53436" y="11943"/>
                  </a:cubicBezTo>
                  <a:cubicBezTo>
                    <a:pt x="53254" y="12004"/>
                    <a:pt x="53132" y="12035"/>
                    <a:pt x="53041" y="12035"/>
                  </a:cubicBezTo>
                  <a:cubicBezTo>
                    <a:pt x="52980" y="12035"/>
                    <a:pt x="52889" y="12035"/>
                    <a:pt x="52798" y="12004"/>
                  </a:cubicBezTo>
                  <a:cubicBezTo>
                    <a:pt x="52555" y="11943"/>
                    <a:pt x="52129" y="11548"/>
                    <a:pt x="51764" y="10971"/>
                  </a:cubicBezTo>
                  <a:cubicBezTo>
                    <a:pt x="51339" y="10393"/>
                    <a:pt x="50913" y="9755"/>
                    <a:pt x="50548" y="9086"/>
                  </a:cubicBezTo>
                  <a:cubicBezTo>
                    <a:pt x="50244" y="8630"/>
                    <a:pt x="49758" y="7870"/>
                    <a:pt x="49059" y="6746"/>
                  </a:cubicBezTo>
                  <a:cubicBezTo>
                    <a:pt x="48725" y="6229"/>
                    <a:pt x="48299" y="5621"/>
                    <a:pt x="47843" y="4922"/>
                  </a:cubicBezTo>
                  <a:cubicBezTo>
                    <a:pt x="47722" y="4770"/>
                    <a:pt x="47570" y="4588"/>
                    <a:pt x="47478" y="4405"/>
                  </a:cubicBezTo>
                  <a:cubicBezTo>
                    <a:pt x="47357" y="4253"/>
                    <a:pt x="47235" y="4101"/>
                    <a:pt x="47083" y="3980"/>
                  </a:cubicBezTo>
                  <a:cubicBezTo>
                    <a:pt x="46931" y="3889"/>
                    <a:pt x="46810" y="3706"/>
                    <a:pt x="46658" y="3585"/>
                  </a:cubicBezTo>
                  <a:cubicBezTo>
                    <a:pt x="46088" y="3100"/>
                    <a:pt x="45357" y="2883"/>
                    <a:pt x="44591" y="2883"/>
                  </a:cubicBezTo>
                  <a:cubicBezTo>
                    <a:pt x="44541" y="2883"/>
                    <a:pt x="44490" y="2884"/>
                    <a:pt x="44439" y="2886"/>
                  </a:cubicBezTo>
                  <a:cubicBezTo>
                    <a:pt x="44013" y="2916"/>
                    <a:pt x="43588" y="3007"/>
                    <a:pt x="43223" y="3159"/>
                  </a:cubicBezTo>
                  <a:cubicBezTo>
                    <a:pt x="43010" y="3189"/>
                    <a:pt x="42919" y="3250"/>
                    <a:pt x="42767" y="3341"/>
                  </a:cubicBezTo>
                  <a:cubicBezTo>
                    <a:pt x="42615" y="3402"/>
                    <a:pt x="42463" y="3463"/>
                    <a:pt x="42342" y="3524"/>
                  </a:cubicBezTo>
                  <a:cubicBezTo>
                    <a:pt x="41794" y="3828"/>
                    <a:pt x="41338" y="4132"/>
                    <a:pt x="40883" y="4466"/>
                  </a:cubicBezTo>
                  <a:cubicBezTo>
                    <a:pt x="40031" y="5165"/>
                    <a:pt x="39211" y="5925"/>
                    <a:pt x="38512" y="6715"/>
                  </a:cubicBezTo>
                  <a:cubicBezTo>
                    <a:pt x="36992" y="8326"/>
                    <a:pt x="35563" y="10059"/>
                    <a:pt x="34196" y="11852"/>
                  </a:cubicBezTo>
                  <a:cubicBezTo>
                    <a:pt x="33861" y="12278"/>
                    <a:pt x="33527" y="12734"/>
                    <a:pt x="33223" y="13098"/>
                  </a:cubicBezTo>
                  <a:cubicBezTo>
                    <a:pt x="32919" y="13494"/>
                    <a:pt x="32524" y="13828"/>
                    <a:pt x="32220" y="14101"/>
                  </a:cubicBezTo>
                  <a:cubicBezTo>
                    <a:pt x="31916" y="14375"/>
                    <a:pt x="31612" y="14527"/>
                    <a:pt x="31460" y="14557"/>
                  </a:cubicBezTo>
                  <a:cubicBezTo>
                    <a:pt x="31397" y="14570"/>
                    <a:pt x="31355" y="14577"/>
                    <a:pt x="31316" y="14577"/>
                  </a:cubicBezTo>
                  <a:cubicBezTo>
                    <a:pt x="31262" y="14577"/>
                    <a:pt x="31215" y="14563"/>
                    <a:pt x="31126" y="14527"/>
                  </a:cubicBezTo>
                  <a:cubicBezTo>
                    <a:pt x="30822" y="14405"/>
                    <a:pt x="30153" y="13494"/>
                    <a:pt x="29697" y="12703"/>
                  </a:cubicBezTo>
                  <a:cubicBezTo>
                    <a:pt x="29150" y="11822"/>
                    <a:pt x="28663" y="10910"/>
                    <a:pt x="28116" y="10028"/>
                  </a:cubicBezTo>
                  <a:cubicBezTo>
                    <a:pt x="27600" y="9147"/>
                    <a:pt x="27022" y="8326"/>
                    <a:pt x="26384" y="7566"/>
                  </a:cubicBezTo>
                  <a:cubicBezTo>
                    <a:pt x="26080" y="7171"/>
                    <a:pt x="25746" y="6807"/>
                    <a:pt x="25350" y="6442"/>
                  </a:cubicBezTo>
                  <a:cubicBezTo>
                    <a:pt x="25229" y="6381"/>
                    <a:pt x="25168" y="6259"/>
                    <a:pt x="25046" y="6199"/>
                  </a:cubicBezTo>
                  <a:cubicBezTo>
                    <a:pt x="24925" y="6107"/>
                    <a:pt x="24834" y="5986"/>
                    <a:pt x="24712" y="5925"/>
                  </a:cubicBezTo>
                  <a:cubicBezTo>
                    <a:pt x="24408" y="5682"/>
                    <a:pt x="24104" y="5500"/>
                    <a:pt x="23770" y="5378"/>
                  </a:cubicBezTo>
                  <a:cubicBezTo>
                    <a:pt x="23304" y="5209"/>
                    <a:pt x="22823" y="5098"/>
                    <a:pt x="22369" y="5098"/>
                  </a:cubicBezTo>
                  <a:cubicBezTo>
                    <a:pt x="22171" y="5098"/>
                    <a:pt x="21978" y="5119"/>
                    <a:pt x="21794" y="5165"/>
                  </a:cubicBezTo>
                  <a:cubicBezTo>
                    <a:pt x="21642" y="5196"/>
                    <a:pt x="21490" y="5226"/>
                    <a:pt x="21338" y="5317"/>
                  </a:cubicBezTo>
                  <a:cubicBezTo>
                    <a:pt x="21186" y="5378"/>
                    <a:pt x="21065" y="5439"/>
                    <a:pt x="20913" y="5500"/>
                  </a:cubicBezTo>
                  <a:cubicBezTo>
                    <a:pt x="20639" y="5652"/>
                    <a:pt x="20426" y="5834"/>
                    <a:pt x="20183" y="6047"/>
                  </a:cubicBezTo>
                  <a:cubicBezTo>
                    <a:pt x="19697" y="6533"/>
                    <a:pt x="19241" y="6959"/>
                    <a:pt x="18846" y="7293"/>
                  </a:cubicBezTo>
                  <a:lnTo>
                    <a:pt x="18451" y="7688"/>
                  </a:lnTo>
                  <a:cubicBezTo>
                    <a:pt x="16961" y="9117"/>
                    <a:pt x="15350" y="10667"/>
                    <a:pt x="13739" y="11943"/>
                  </a:cubicBezTo>
                  <a:cubicBezTo>
                    <a:pt x="12888" y="12551"/>
                    <a:pt x="12098" y="13098"/>
                    <a:pt x="11247" y="13524"/>
                  </a:cubicBezTo>
                  <a:cubicBezTo>
                    <a:pt x="10456" y="13980"/>
                    <a:pt x="9575" y="14375"/>
                    <a:pt x="8967" y="14557"/>
                  </a:cubicBezTo>
                  <a:cubicBezTo>
                    <a:pt x="8724" y="14679"/>
                    <a:pt x="8450" y="14709"/>
                    <a:pt x="8177" y="14709"/>
                  </a:cubicBezTo>
                  <a:cubicBezTo>
                    <a:pt x="8103" y="14718"/>
                    <a:pt x="8028" y="14721"/>
                    <a:pt x="7951" y="14721"/>
                  </a:cubicBezTo>
                  <a:cubicBezTo>
                    <a:pt x="7740" y="14721"/>
                    <a:pt x="7518" y="14693"/>
                    <a:pt x="7295" y="14649"/>
                  </a:cubicBezTo>
                  <a:cubicBezTo>
                    <a:pt x="6687" y="14557"/>
                    <a:pt x="6079" y="14284"/>
                    <a:pt x="5532" y="13889"/>
                  </a:cubicBezTo>
                  <a:lnTo>
                    <a:pt x="5532" y="13889"/>
                  </a:lnTo>
                  <a:cubicBezTo>
                    <a:pt x="5988" y="14345"/>
                    <a:pt x="6444" y="14709"/>
                    <a:pt x="6900" y="14922"/>
                  </a:cubicBezTo>
                  <a:cubicBezTo>
                    <a:pt x="6231" y="14709"/>
                    <a:pt x="5624" y="14284"/>
                    <a:pt x="5168" y="13889"/>
                  </a:cubicBezTo>
                  <a:cubicBezTo>
                    <a:pt x="4712" y="13524"/>
                    <a:pt x="4377" y="13129"/>
                    <a:pt x="4195" y="12916"/>
                  </a:cubicBezTo>
                  <a:cubicBezTo>
                    <a:pt x="3709" y="12308"/>
                    <a:pt x="3435" y="11852"/>
                    <a:pt x="3253" y="11670"/>
                  </a:cubicBezTo>
                  <a:cubicBezTo>
                    <a:pt x="3164" y="11527"/>
                    <a:pt x="3095" y="11468"/>
                    <a:pt x="3054" y="11468"/>
                  </a:cubicBezTo>
                  <a:cubicBezTo>
                    <a:pt x="3025" y="11468"/>
                    <a:pt x="3010" y="11498"/>
                    <a:pt x="3010" y="11548"/>
                  </a:cubicBezTo>
                  <a:cubicBezTo>
                    <a:pt x="3010" y="11822"/>
                    <a:pt x="3253" y="12582"/>
                    <a:pt x="3496" y="13190"/>
                  </a:cubicBezTo>
                  <a:cubicBezTo>
                    <a:pt x="3739" y="13585"/>
                    <a:pt x="3617" y="13585"/>
                    <a:pt x="3526" y="13646"/>
                  </a:cubicBezTo>
                  <a:cubicBezTo>
                    <a:pt x="3465" y="13676"/>
                    <a:pt x="3435" y="13798"/>
                    <a:pt x="3891" y="14405"/>
                  </a:cubicBezTo>
                  <a:cubicBezTo>
                    <a:pt x="3496" y="13980"/>
                    <a:pt x="3222" y="13646"/>
                    <a:pt x="3010" y="13281"/>
                  </a:cubicBezTo>
                  <a:cubicBezTo>
                    <a:pt x="2766" y="12946"/>
                    <a:pt x="2554" y="12582"/>
                    <a:pt x="2341" y="12065"/>
                  </a:cubicBezTo>
                  <a:cubicBezTo>
                    <a:pt x="2339" y="12064"/>
                    <a:pt x="2338" y="12064"/>
                    <a:pt x="2336" y="12064"/>
                  </a:cubicBezTo>
                  <a:lnTo>
                    <a:pt x="2336" y="12064"/>
                  </a:lnTo>
                  <a:cubicBezTo>
                    <a:pt x="2264" y="12064"/>
                    <a:pt x="2653" y="12837"/>
                    <a:pt x="3101" y="13494"/>
                  </a:cubicBezTo>
                  <a:cubicBezTo>
                    <a:pt x="3491" y="14040"/>
                    <a:pt x="3925" y="14475"/>
                    <a:pt x="3833" y="14475"/>
                  </a:cubicBezTo>
                  <a:cubicBezTo>
                    <a:pt x="3818" y="14475"/>
                    <a:pt x="3787" y="14462"/>
                    <a:pt x="3739" y="14436"/>
                  </a:cubicBezTo>
                  <a:cubicBezTo>
                    <a:pt x="3010" y="13585"/>
                    <a:pt x="2341" y="12521"/>
                    <a:pt x="1885" y="11518"/>
                  </a:cubicBezTo>
                  <a:lnTo>
                    <a:pt x="1885" y="11518"/>
                  </a:lnTo>
                  <a:cubicBezTo>
                    <a:pt x="1885" y="11717"/>
                    <a:pt x="2203" y="12526"/>
                    <a:pt x="2642" y="13276"/>
                  </a:cubicBezTo>
                  <a:lnTo>
                    <a:pt x="2642" y="13276"/>
                  </a:lnTo>
                  <a:cubicBezTo>
                    <a:pt x="2248" y="12609"/>
                    <a:pt x="1976" y="11974"/>
                    <a:pt x="1824" y="11913"/>
                  </a:cubicBezTo>
                  <a:cubicBezTo>
                    <a:pt x="1823" y="11913"/>
                    <a:pt x="1822" y="11912"/>
                    <a:pt x="1822" y="11912"/>
                  </a:cubicBezTo>
                  <a:lnTo>
                    <a:pt x="1822" y="11912"/>
                  </a:lnTo>
                  <a:cubicBezTo>
                    <a:pt x="1784" y="11912"/>
                    <a:pt x="2122" y="12662"/>
                    <a:pt x="2427" y="13182"/>
                  </a:cubicBezTo>
                  <a:lnTo>
                    <a:pt x="2427" y="13182"/>
                  </a:lnTo>
                  <a:cubicBezTo>
                    <a:pt x="2018" y="12519"/>
                    <a:pt x="1703" y="11910"/>
                    <a:pt x="1459" y="11396"/>
                  </a:cubicBezTo>
                  <a:cubicBezTo>
                    <a:pt x="1186" y="10819"/>
                    <a:pt x="1003" y="10363"/>
                    <a:pt x="882" y="10150"/>
                  </a:cubicBezTo>
                  <a:cubicBezTo>
                    <a:pt x="815" y="10016"/>
                    <a:pt x="766" y="9947"/>
                    <a:pt x="741" y="9947"/>
                  </a:cubicBezTo>
                  <a:cubicBezTo>
                    <a:pt x="721" y="9947"/>
                    <a:pt x="716" y="9994"/>
                    <a:pt x="730" y="10089"/>
                  </a:cubicBezTo>
                  <a:cubicBezTo>
                    <a:pt x="760" y="10332"/>
                    <a:pt x="851" y="10788"/>
                    <a:pt x="1125" y="11579"/>
                  </a:cubicBezTo>
                  <a:cubicBezTo>
                    <a:pt x="669" y="10515"/>
                    <a:pt x="305" y="8966"/>
                    <a:pt x="1" y="7872"/>
                  </a:cubicBezTo>
                  <a:lnTo>
                    <a:pt x="1" y="7872"/>
                  </a:lnTo>
                  <a:cubicBezTo>
                    <a:pt x="141" y="8378"/>
                    <a:pt x="360" y="9249"/>
                    <a:pt x="512" y="9785"/>
                  </a:cubicBezTo>
                  <a:lnTo>
                    <a:pt x="512" y="9785"/>
                  </a:lnTo>
                  <a:cubicBezTo>
                    <a:pt x="338" y="9187"/>
                    <a:pt x="143" y="8592"/>
                    <a:pt x="0" y="8022"/>
                  </a:cubicBezTo>
                  <a:lnTo>
                    <a:pt x="0" y="8357"/>
                  </a:lnTo>
                  <a:cubicBezTo>
                    <a:pt x="23" y="8448"/>
                    <a:pt x="46" y="8539"/>
                    <a:pt x="69" y="8629"/>
                  </a:cubicBezTo>
                  <a:lnTo>
                    <a:pt x="69" y="8629"/>
                  </a:lnTo>
                  <a:cubicBezTo>
                    <a:pt x="97" y="8943"/>
                    <a:pt x="125" y="9306"/>
                    <a:pt x="152" y="9694"/>
                  </a:cubicBezTo>
                  <a:cubicBezTo>
                    <a:pt x="304" y="10484"/>
                    <a:pt x="517" y="11275"/>
                    <a:pt x="730" y="11974"/>
                  </a:cubicBezTo>
                  <a:cubicBezTo>
                    <a:pt x="973" y="12673"/>
                    <a:pt x="1216" y="13281"/>
                    <a:pt x="1490" y="13706"/>
                  </a:cubicBezTo>
                  <a:cubicBezTo>
                    <a:pt x="2493" y="15439"/>
                    <a:pt x="4073" y="16989"/>
                    <a:pt x="6201" y="17719"/>
                  </a:cubicBezTo>
                  <a:cubicBezTo>
                    <a:pt x="6748" y="17901"/>
                    <a:pt x="7295" y="18023"/>
                    <a:pt x="7903" y="18053"/>
                  </a:cubicBezTo>
                  <a:cubicBezTo>
                    <a:pt x="7981" y="18057"/>
                    <a:pt x="8059" y="18059"/>
                    <a:pt x="8138" y="18059"/>
                  </a:cubicBezTo>
                  <a:cubicBezTo>
                    <a:pt x="8650" y="18059"/>
                    <a:pt x="9192" y="17980"/>
                    <a:pt x="9666" y="17901"/>
                  </a:cubicBezTo>
                  <a:cubicBezTo>
                    <a:pt x="10183" y="17779"/>
                    <a:pt x="10700" y="17597"/>
                    <a:pt x="11156" y="17445"/>
                  </a:cubicBezTo>
                  <a:cubicBezTo>
                    <a:pt x="11551" y="17293"/>
                    <a:pt x="12007" y="17111"/>
                    <a:pt x="12432" y="16898"/>
                  </a:cubicBezTo>
                  <a:cubicBezTo>
                    <a:pt x="13283" y="16533"/>
                    <a:pt x="14074" y="16077"/>
                    <a:pt x="14864" y="15591"/>
                  </a:cubicBezTo>
                  <a:cubicBezTo>
                    <a:pt x="15624" y="15074"/>
                    <a:pt x="16353" y="14557"/>
                    <a:pt x="17083" y="13980"/>
                  </a:cubicBezTo>
                  <a:cubicBezTo>
                    <a:pt x="18451" y="12855"/>
                    <a:pt x="19697" y="11639"/>
                    <a:pt x="20882" y="10454"/>
                  </a:cubicBezTo>
                  <a:cubicBezTo>
                    <a:pt x="20868" y="10433"/>
                    <a:pt x="20842" y="10428"/>
                    <a:pt x="20814" y="10428"/>
                  </a:cubicBezTo>
                  <a:cubicBezTo>
                    <a:pt x="20787" y="10428"/>
                    <a:pt x="20760" y="10433"/>
                    <a:pt x="20739" y="10433"/>
                  </a:cubicBezTo>
                  <a:cubicBezTo>
                    <a:pt x="20683" y="10433"/>
                    <a:pt x="20677" y="10402"/>
                    <a:pt x="20882" y="10180"/>
                  </a:cubicBezTo>
                  <a:lnTo>
                    <a:pt x="21733" y="9299"/>
                  </a:lnTo>
                  <a:cubicBezTo>
                    <a:pt x="21885" y="9147"/>
                    <a:pt x="22037" y="9056"/>
                    <a:pt x="22189" y="8934"/>
                  </a:cubicBezTo>
                  <a:lnTo>
                    <a:pt x="22432" y="8752"/>
                  </a:lnTo>
                  <a:lnTo>
                    <a:pt x="22463" y="8691"/>
                  </a:lnTo>
                  <a:cubicBezTo>
                    <a:pt x="22554" y="8691"/>
                    <a:pt x="22584" y="8752"/>
                    <a:pt x="22615" y="8752"/>
                  </a:cubicBezTo>
                  <a:cubicBezTo>
                    <a:pt x="22645" y="8691"/>
                    <a:pt x="22645" y="8661"/>
                    <a:pt x="22706" y="8630"/>
                  </a:cubicBezTo>
                  <a:cubicBezTo>
                    <a:pt x="23010" y="8843"/>
                    <a:pt x="23375" y="9299"/>
                    <a:pt x="23709" y="9816"/>
                  </a:cubicBezTo>
                  <a:cubicBezTo>
                    <a:pt x="24074" y="10302"/>
                    <a:pt x="24438" y="10880"/>
                    <a:pt x="24773" y="11427"/>
                  </a:cubicBezTo>
                  <a:cubicBezTo>
                    <a:pt x="25138" y="11974"/>
                    <a:pt x="25472" y="12491"/>
                    <a:pt x="25776" y="13038"/>
                  </a:cubicBezTo>
                  <a:cubicBezTo>
                    <a:pt x="26110" y="13615"/>
                    <a:pt x="26414" y="14132"/>
                    <a:pt x="26809" y="14740"/>
                  </a:cubicBezTo>
                  <a:cubicBezTo>
                    <a:pt x="26901" y="14892"/>
                    <a:pt x="26992" y="15044"/>
                    <a:pt x="27113" y="15226"/>
                  </a:cubicBezTo>
                  <a:lnTo>
                    <a:pt x="27417" y="15682"/>
                  </a:lnTo>
                  <a:cubicBezTo>
                    <a:pt x="27630" y="15986"/>
                    <a:pt x="27904" y="16351"/>
                    <a:pt x="28208" y="16655"/>
                  </a:cubicBezTo>
                  <a:cubicBezTo>
                    <a:pt x="28542" y="16989"/>
                    <a:pt x="28937" y="17323"/>
                    <a:pt x="29454" y="17597"/>
                  </a:cubicBezTo>
                  <a:cubicBezTo>
                    <a:pt x="30001" y="17871"/>
                    <a:pt x="30609" y="18023"/>
                    <a:pt x="31217" y="18023"/>
                  </a:cubicBezTo>
                  <a:cubicBezTo>
                    <a:pt x="31095" y="17962"/>
                    <a:pt x="31004" y="17931"/>
                    <a:pt x="31521" y="17901"/>
                  </a:cubicBezTo>
                  <a:cubicBezTo>
                    <a:pt x="32007" y="17871"/>
                    <a:pt x="32493" y="17749"/>
                    <a:pt x="32949" y="17506"/>
                  </a:cubicBezTo>
                  <a:cubicBezTo>
                    <a:pt x="33405" y="17323"/>
                    <a:pt x="33831" y="17050"/>
                    <a:pt x="34165" y="16807"/>
                  </a:cubicBezTo>
                  <a:cubicBezTo>
                    <a:pt x="34560" y="16533"/>
                    <a:pt x="34834" y="16229"/>
                    <a:pt x="35199" y="15925"/>
                  </a:cubicBezTo>
                  <a:lnTo>
                    <a:pt x="35655" y="15469"/>
                  </a:lnTo>
                  <a:lnTo>
                    <a:pt x="35867" y="15196"/>
                  </a:lnTo>
                  <a:lnTo>
                    <a:pt x="36080" y="14983"/>
                  </a:lnTo>
                  <a:cubicBezTo>
                    <a:pt x="36232" y="14770"/>
                    <a:pt x="36384" y="14588"/>
                    <a:pt x="36475" y="14405"/>
                  </a:cubicBezTo>
                  <a:cubicBezTo>
                    <a:pt x="36566" y="14253"/>
                    <a:pt x="36566" y="14162"/>
                    <a:pt x="36566" y="14132"/>
                  </a:cubicBezTo>
                  <a:cubicBezTo>
                    <a:pt x="37022" y="13554"/>
                    <a:pt x="37387" y="13098"/>
                    <a:pt x="37782" y="12643"/>
                  </a:cubicBezTo>
                  <a:cubicBezTo>
                    <a:pt x="38907" y="11123"/>
                    <a:pt x="40062" y="9664"/>
                    <a:pt x="41338" y="8326"/>
                  </a:cubicBezTo>
                  <a:cubicBezTo>
                    <a:pt x="42007" y="7688"/>
                    <a:pt x="42646" y="7019"/>
                    <a:pt x="43314" y="6533"/>
                  </a:cubicBezTo>
                  <a:cubicBezTo>
                    <a:pt x="43466" y="6411"/>
                    <a:pt x="43679" y="6320"/>
                    <a:pt x="43831" y="6229"/>
                  </a:cubicBezTo>
                  <a:lnTo>
                    <a:pt x="44044" y="6107"/>
                  </a:lnTo>
                  <a:cubicBezTo>
                    <a:pt x="44074" y="6077"/>
                    <a:pt x="44135" y="6077"/>
                    <a:pt x="44165" y="6077"/>
                  </a:cubicBezTo>
                  <a:cubicBezTo>
                    <a:pt x="44196" y="6077"/>
                    <a:pt x="44226" y="6047"/>
                    <a:pt x="44226" y="6047"/>
                  </a:cubicBezTo>
                  <a:cubicBezTo>
                    <a:pt x="44310" y="5996"/>
                    <a:pt x="44412" y="5974"/>
                    <a:pt x="44512" y="5974"/>
                  </a:cubicBezTo>
                  <a:cubicBezTo>
                    <a:pt x="44594" y="5974"/>
                    <a:pt x="44675" y="5989"/>
                    <a:pt x="44743" y="6016"/>
                  </a:cubicBezTo>
                  <a:cubicBezTo>
                    <a:pt x="44804" y="6047"/>
                    <a:pt x="44895" y="6077"/>
                    <a:pt x="44956" y="6168"/>
                  </a:cubicBezTo>
                  <a:lnTo>
                    <a:pt x="44986" y="6199"/>
                  </a:lnTo>
                  <a:lnTo>
                    <a:pt x="45108" y="6351"/>
                  </a:lnTo>
                  <a:lnTo>
                    <a:pt x="45351" y="6624"/>
                  </a:lnTo>
                  <a:cubicBezTo>
                    <a:pt x="45655" y="6989"/>
                    <a:pt x="45898" y="7384"/>
                    <a:pt x="46171" y="7779"/>
                  </a:cubicBezTo>
                  <a:cubicBezTo>
                    <a:pt x="46749" y="8600"/>
                    <a:pt x="47266" y="9451"/>
                    <a:pt x="47843" y="10302"/>
                  </a:cubicBezTo>
                  <a:cubicBezTo>
                    <a:pt x="48117" y="10728"/>
                    <a:pt x="48421" y="11184"/>
                    <a:pt x="48725" y="11579"/>
                  </a:cubicBezTo>
                  <a:cubicBezTo>
                    <a:pt x="49029" y="12004"/>
                    <a:pt x="49333" y="12460"/>
                    <a:pt x="49697" y="12916"/>
                  </a:cubicBezTo>
                  <a:cubicBezTo>
                    <a:pt x="50092" y="13372"/>
                    <a:pt x="50518" y="13798"/>
                    <a:pt x="51065" y="14162"/>
                  </a:cubicBezTo>
                  <a:cubicBezTo>
                    <a:pt x="51339" y="14375"/>
                    <a:pt x="51673" y="14527"/>
                    <a:pt x="52038" y="14618"/>
                  </a:cubicBezTo>
                  <a:cubicBezTo>
                    <a:pt x="52372" y="14740"/>
                    <a:pt x="52737" y="14770"/>
                    <a:pt x="53102" y="14770"/>
                  </a:cubicBezTo>
                  <a:cubicBezTo>
                    <a:pt x="53710" y="14740"/>
                    <a:pt x="54257" y="14557"/>
                    <a:pt x="54713" y="14284"/>
                  </a:cubicBezTo>
                  <a:cubicBezTo>
                    <a:pt x="55169" y="14010"/>
                    <a:pt x="55564" y="13706"/>
                    <a:pt x="55928" y="13402"/>
                  </a:cubicBezTo>
                  <a:cubicBezTo>
                    <a:pt x="56658" y="12764"/>
                    <a:pt x="57235" y="12156"/>
                    <a:pt x="57843" y="11548"/>
                  </a:cubicBezTo>
                  <a:cubicBezTo>
                    <a:pt x="58755" y="10667"/>
                    <a:pt x="59849" y="9694"/>
                    <a:pt x="60913" y="8752"/>
                  </a:cubicBezTo>
                  <a:cubicBezTo>
                    <a:pt x="61460" y="8235"/>
                    <a:pt x="61977" y="7779"/>
                    <a:pt x="62524" y="7323"/>
                  </a:cubicBezTo>
                  <a:cubicBezTo>
                    <a:pt x="63041" y="6837"/>
                    <a:pt x="63527" y="6381"/>
                    <a:pt x="63953" y="5925"/>
                  </a:cubicBezTo>
                  <a:cubicBezTo>
                    <a:pt x="63679" y="5925"/>
                    <a:pt x="64530" y="4740"/>
                    <a:pt x="65351" y="3767"/>
                  </a:cubicBezTo>
                  <a:cubicBezTo>
                    <a:pt x="65777" y="3250"/>
                    <a:pt x="66233" y="2794"/>
                    <a:pt x="66506" y="2490"/>
                  </a:cubicBezTo>
                  <a:cubicBezTo>
                    <a:pt x="66721" y="2251"/>
                    <a:pt x="66861" y="2088"/>
                    <a:pt x="66719" y="2088"/>
                  </a:cubicBezTo>
                  <a:cubicBezTo>
                    <a:pt x="66680" y="2088"/>
                    <a:pt x="66621" y="2100"/>
                    <a:pt x="66537" y="2126"/>
                  </a:cubicBezTo>
                  <a:cubicBezTo>
                    <a:pt x="66932" y="1852"/>
                    <a:pt x="67479" y="1579"/>
                    <a:pt x="68056" y="1579"/>
                  </a:cubicBezTo>
                  <a:cubicBezTo>
                    <a:pt x="68634" y="1579"/>
                    <a:pt x="69151" y="1882"/>
                    <a:pt x="69576" y="2247"/>
                  </a:cubicBezTo>
                  <a:cubicBezTo>
                    <a:pt x="69971" y="2582"/>
                    <a:pt x="70184" y="2886"/>
                    <a:pt x="70366" y="3098"/>
                  </a:cubicBezTo>
                  <a:cubicBezTo>
                    <a:pt x="70579" y="3341"/>
                    <a:pt x="70670" y="3493"/>
                    <a:pt x="70731" y="3493"/>
                  </a:cubicBezTo>
                  <a:cubicBezTo>
                    <a:pt x="70974" y="3554"/>
                    <a:pt x="71400" y="3828"/>
                    <a:pt x="72008" y="4527"/>
                  </a:cubicBezTo>
                  <a:cubicBezTo>
                    <a:pt x="72160" y="4679"/>
                    <a:pt x="72312" y="4861"/>
                    <a:pt x="72494" y="5044"/>
                  </a:cubicBezTo>
                  <a:cubicBezTo>
                    <a:pt x="72646" y="5196"/>
                    <a:pt x="72920" y="5469"/>
                    <a:pt x="73163" y="5743"/>
                  </a:cubicBezTo>
                  <a:cubicBezTo>
                    <a:pt x="73649" y="6320"/>
                    <a:pt x="74257" y="6989"/>
                    <a:pt x="74926" y="7840"/>
                  </a:cubicBezTo>
                  <a:cubicBezTo>
                    <a:pt x="75990" y="9208"/>
                    <a:pt x="77449" y="11396"/>
                    <a:pt x="77874" y="11852"/>
                  </a:cubicBezTo>
                  <a:cubicBezTo>
                    <a:pt x="77950" y="11935"/>
                    <a:pt x="77992" y="11971"/>
                    <a:pt x="78008" y="11971"/>
                  </a:cubicBezTo>
                  <a:cubicBezTo>
                    <a:pt x="78112" y="11971"/>
                    <a:pt x="77153" y="10487"/>
                    <a:pt x="77275" y="10487"/>
                  </a:cubicBezTo>
                  <a:lnTo>
                    <a:pt x="77275" y="10487"/>
                  </a:lnTo>
                  <a:cubicBezTo>
                    <a:pt x="77294" y="10487"/>
                    <a:pt x="77339" y="10523"/>
                    <a:pt x="77418" y="10606"/>
                  </a:cubicBezTo>
                  <a:cubicBezTo>
                    <a:pt x="76446" y="9299"/>
                    <a:pt x="75534" y="8022"/>
                    <a:pt x="74591" y="6715"/>
                  </a:cubicBezTo>
                  <a:cubicBezTo>
                    <a:pt x="74135" y="6077"/>
                    <a:pt x="73649" y="5439"/>
                    <a:pt x="73193" y="4800"/>
                  </a:cubicBezTo>
                  <a:cubicBezTo>
                    <a:pt x="72889" y="4375"/>
                    <a:pt x="72494" y="3615"/>
                    <a:pt x="72008" y="2886"/>
                  </a:cubicBezTo>
                  <a:cubicBezTo>
                    <a:pt x="71795" y="2490"/>
                    <a:pt x="71521" y="2126"/>
                    <a:pt x="71126" y="1700"/>
                  </a:cubicBezTo>
                  <a:cubicBezTo>
                    <a:pt x="71066" y="1579"/>
                    <a:pt x="70974" y="1518"/>
                    <a:pt x="70883" y="1396"/>
                  </a:cubicBezTo>
                  <a:lnTo>
                    <a:pt x="70518" y="1062"/>
                  </a:lnTo>
                  <a:cubicBezTo>
                    <a:pt x="70427" y="940"/>
                    <a:pt x="70214" y="819"/>
                    <a:pt x="70062" y="727"/>
                  </a:cubicBezTo>
                  <a:cubicBezTo>
                    <a:pt x="69910" y="606"/>
                    <a:pt x="69728" y="484"/>
                    <a:pt x="69576" y="423"/>
                  </a:cubicBezTo>
                  <a:cubicBezTo>
                    <a:pt x="69081" y="154"/>
                    <a:pt x="68487" y="0"/>
                    <a:pt x="67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16"/>
          <p:cNvSpPr/>
          <p:nvPr/>
        </p:nvSpPr>
        <p:spPr>
          <a:xfrm>
            <a:off x="422722" y="4155685"/>
            <a:ext cx="518859" cy="518859"/>
          </a:xfrm>
          <a:custGeom>
            <a:avLst/>
            <a:gdLst/>
            <a:ahLst/>
            <a:cxnLst/>
            <a:rect l="l" t="t" r="r" b="b"/>
            <a:pathLst>
              <a:path w="19736" h="19736" extrusionOk="0">
                <a:moveTo>
                  <a:pt x="10021" y="1"/>
                </a:moveTo>
                <a:lnTo>
                  <a:pt x="9483" y="8766"/>
                </a:lnTo>
                <a:lnTo>
                  <a:pt x="6305" y="6203"/>
                </a:lnTo>
                <a:lnTo>
                  <a:pt x="8791" y="9458"/>
                </a:lnTo>
                <a:lnTo>
                  <a:pt x="0" y="9715"/>
                </a:lnTo>
                <a:lnTo>
                  <a:pt x="8740" y="10253"/>
                </a:lnTo>
                <a:lnTo>
                  <a:pt x="6177" y="13431"/>
                </a:lnTo>
                <a:lnTo>
                  <a:pt x="9432" y="10970"/>
                </a:lnTo>
                <a:lnTo>
                  <a:pt x="9688" y="19736"/>
                </a:lnTo>
                <a:lnTo>
                  <a:pt x="10252" y="10996"/>
                </a:lnTo>
                <a:lnTo>
                  <a:pt x="13430" y="13559"/>
                </a:lnTo>
                <a:lnTo>
                  <a:pt x="10970" y="10304"/>
                </a:lnTo>
                <a:lnTo>
                  <a:pt x="19735" y="10048"/>
                </a:lnTo>
                <a:lnTo>
                  <a:pt x="10970" y="9484"/>
                </a:lnTo>
                <a:lnTo>
                  <a:pt x="13558" y="6331"/>
                </a:lnTo>
                <a:lnTo>
                  <a:pt x="10278" y="8792"/>
                </a:lnTo>
                <a:lnTo>
                  <a:pt x="100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16"/>
          <p:cNvGrpSpPr/>
          <p:nvPr/>
        </p:nvGrpSpPr>
        <p:grpSpPr>
          <a:xfrm>
            <a:off x="7984422" y="773497"/>
            <a:ext cx="715214" cy="847512"/>
            <a:chOff x="7984422" y="773497"/>
            <a:chExt cx="715214" cy="847512"/>
          </a:xfrm>
        </p:grpSpPr>
        <p:sp>
          <p:nvSpPr>
            <p:cNvPr id="597" name="Google Shape;597;p16"/>
            <p:cNvSpPr/>
            <p:nvPr/>
          </p:nvSpPr>
          <p:spPr>
            <a:xfrm>
              <a:off x="7984422" y="773497"/>
              <a:ext cx="518859" cy="518859"/>
            </a:xfrm>
            <a:custGeom>
              <a:avLst/>
              <a:gdLst/>
              <a:ahLst/>
              <a:cxnLst/>
              <a:rect l="l" t="t" r="r" b="b"/>
              <a:pathLst>
                <a:path w="19736" h="19736" extrusionOk="0">
                  <a:moveTo>
                    <a:pt x="10021" y="1"/>
                  </a:moveTo>
                  <a:lnTo>
                    <a:pt x="9483" y="8766"/>
                  </a:lnTo>
                  <a:lnTo>
                    <a:pt x="6305" y="6203"/>
                  </a:lnTo>
                  <a:lnTo>
                    <a:pt x="8791" y="9458"/>
                  </a:lnTo>
                  <a:lnTo>
                    <a:pt x="0" y="9715"/>
                  </a:lnTo>
                  <a:lnTo>
                    <a:pt x="8740" y="10253"/>
                  </a:lnTo>
                  <a:lnTo>
                    <a:pt x="6177" y="13431"/>
                  </a:lnTo>
                  <a:lnTo>
                    <a:pt x="9432" y="10970"/>
                  </a:lnTo>
                  <a:lnTo>
                    <a:pt x="9688" y="19736"/>
                  </a:lnTo>
                  <a:lnTo>
                    <a:pt x="10252" y="10996"/>
                  </a:lnTo>
                  <a:lnTo>
                    <a:pt x="13430" y="13559"/>
                  </a:lnTo>
                  <a:lnTo>
                    <a:pt x="10970" y="10304"/>
                  </a:lnTo>
                  <a:lnTo>
                    <a:pt x="19735" y="10048"/>
                  </a:lnTo>
                  <a:lnTo>
                    <a:pt x="10970" y="9484"/>
                  </a:lnTo>
                  <a:lnTo>
                    <a:pt x="13558" y="6331"/>
                  </a:lnTo>
                  <a:lnTo>
                    <a:pt x="10278" y="8792"/>
                  </a:lnTo>
                  <a:lnTo>
                    <a:pt x="10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8" name="Google Shape;598;p16"/>
            <p:cNvGrpSpPr/>
            <p:nvPr/>
          </p:nvGrpSpPr>
          <p:grpSpPr>
            <a:xfrm>
              <a:off x="8415257" y="1001958"/>
              <a:ext cx="284379" cy="619051"/>
              <a:chOff x="6608475" y="1223775"/>
              <a:chExt cx="270425" cy="588675"/>
            </a:xfrm>
          </p:grpSpPr>
          <p:sp>
            <p:nvSpPr>
              <p:cNvPr id="599" name="Google Shape;599;p16"/>
              <p:cNvSpPr/>
              <p:nvPr/>
            </p:nvSpPr>
            <p:spPr>
              <a:xfrm>
                <a:off x="6608475" y="1223775"/>
                <a:ext cx="27042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9" extrusionOk="0">
                    <a:moveTo>
                      <a:pt x="2861" y="1"/>
                    </a:moveTo>
                    <a:cubicBezTo>
                      <a:pt x="1365" y="1"/>
                      <a:pt x="74" y="1174"/>
                      <a:pt x="52" y="2684"/>
                    </a:cubicBezTo>
                    <a:cubicBezTo>
                      <a:pt x="0" y="4401"/>
                      <a:pt x="1000" y="6323"/>
                      <a:pt x="5408" y="9578"/>
                    </a:cubicBezTo>
                    <a:cubicBezTo>
                      <a:pt x="9817" y="6323"/>
                      <a:pt x="10816" y="4401"/>
                      <a:pt x="10739" y="2684"/>
                    </a:cubicBezTo>
                    <a:cubicBezTo>
                      <a:pt x="10717" y="1193"/>
                      <a:pt x="9402" y="2"/>
                      <a:pt x="7932" y="2"/>
                    </a:cubicBezTo>
                    <a:cubicBezTo>
                      <a:pt x="7734" y="2"/>
                      <a:pt x="7532" y="23"/>
                      <a:pt x="7331" y="69"/>
                    </a:cubicBezTo>
                    <a:cubicBezTo>
                      <a:pt x="5716" y="428"/>
                      <a:pt x="5408" y="1966"/>
                      <a:pt x="5408" y="1966"/>
                    </a:cubicBezTo>
                    <a:cubicBezTo>
                      <a:pt x="5408" y="1966"/>
                      <a:pt x="5101" y="454"/>
                      <a:pt x="3486" y="69"/>
                    </a:cubicBezTo>
                    <a:cubicBezTo>
                      <a:pt x="3276" y="23"/>
                      <a:pt x="3066" y="1"/>
                      <a:pt x="2861" y="1"/>
                    </a:cubicBezTo>
                    <a:close/>
                  </a:path>
                </a:pathLst>
              </a:custGeom>
              <a:solidFill>
                <a:srgbClr val="FFCFC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6608475" y="1573000"/>
                <a:ext cx="2704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8" extrusionOk="0">
                    <a:moveTo>
                      <a:pt x="2861" y="0"/>
                    </a:moveTo>
                    <a:cubicBezTo>
                      <a:pt x="1365" y="0"/>
                      <a:pt x="74" y="1173"/>
                      <a:pt x="52" y="2683"/>
                    </a:cubicBezTo>
                    <a:cubicBezTo>
                      <a:pt x="0" y="4400"/>
                      <a:pt x="1000" y="6322"/>
                      <a:pt x="5408" y="9577"/>
                    </a:cubicBezTo>
                    <a:cubicBezTo>
                      <a:pt x="9817" y="6271"/>
                      <a:pt x="10816" y="4400"/>
                      <a:pt x="10739" y="2683"/>
                    </a:cubicBezTo>
                    <a:cubicBezTo>
                      <a:pt x="10717" y="1193"/>
                      <a:pt x="9402" y="1"/>
                      <a:pt x="7932" y="1"/>
                    </a:cubicBezTo>
                    <a:cubicBezTo>
                      <a:pt x="7734" y="1"/>
                      <a:pt x="7532" y="23"/>
                      <a:pt x="7331" y="69"/>
                    </a:cubicBezTo>
                    <a:cubicBezTo>
                      <a:pt x="5716" y="402"/>
                      <a:pt x="5408" y="1965"/>
                      <a:pt x="5408" y="1965"/>
                    </a:cubicBezTo>
                    <a:cubicBezTo>
                      <a:pt x="5408" y="1965"/>
                      <a:pt x="5101" y="453"/>
                      <a:pt x="3486" y="69"/>
                    </a:cubicBezTo>
                    <a:cubicBezTo>
                      <a:pt x="3276" y="22"/>
                      <a:pt x="3066" y="0"/>
                      <a:pt x="2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7" name="Picture 26" descr="A table of painting with numbers&#10;&#10;Description automatically generated with medium confidence">
            <a:extLst>
              <a:ext uri="{FF2B5EF4-FFF2-40B4-BE49-F238E27FC236}">
                <a16:creationId xmlns:a16="http://schemas.microsoft.com/office/drawing/2014/main" id="{C57E2704-6E1A-4051-979B-00811E06C8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00150" y="2593554"/>
            <a:ext cx="6076437" cy="181315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04049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6"/>
          <p:cNvSpPr/>
          <p:nvPr/>
        </p:nvSpPr>
        <p:spPr>
          <a:xfrm flipH="1">
            <a:off x="720378" y="3725867"/>
            <a:ext cx="913634" cy="806958"/>
          </a:xfrm>
          <a:custGeom>
            <a:avLst/>
            <a:gdLst/>
            <a:ahLst/>
            <a:cxnLst/>
            <a:rect l="l" t="t" r="r" b="b"/>
            <a:pathLst>
              <a:path w="75899" h="67037" extrusionOk="0">
                <a:moveTo>
                  <a:pt x="28771" y="0"/>
                </a:moveTo>
                <a:cubicBezTo>
                  <a:pt x="24863" y="0"/>
                  <a:pt x="21092" y="1839"/>
                  <a:pt x="17965" y="4219"/>
                </a:cubicBezTo>
                <a:cubicBezTo>
                  <a:pt x="13983" y="7259"/>
                  <a:pt x="11126" y="11453"/>
                  <a:pt x="8329" y="15587"/>
                </a:cubicBezTo>
                <a:cubicBezTo>
                  <a:pt x="5837" y="19204"/>
                  <a:pt x="3344" y="22912"/>
                  <a:pt x="2159" y="27137"/>
                </a:cubicBezTo>
                <a:cubicBezTo>
                  <a:pt x="1" y="34828"/>
                  <a:pt x="2463" y="43034"/>
                  <a:pt x="5624" y="50329"/>
                </a:cubicBezTo>
                <a:cubicBezTo>
                  <a:pt x="7964" y="55800"/>
                  <a:pt x="11004" y="61363"/>
                  <a:pt x="16141" y="64463"/>
                </a:cubicBezTo>
                <a:cubicBezTo>
                  <a:pt x="19294" y="66335"/>
                  <a:pt x="22379" y="67036"/>
                  <a:pt x="25442" y="67036"/>
                </a:cubicBezTo>
                <a:cubicBezTo>
                  <a:pt x="30883" y="67036"/>
                  <a:pt x="36252" y="64824"/>
                  <a:pt x="41795" y="63035"/>
                </a:cubicBezTo>
                <a:cubicBezTo>
                  <a:pt x="44135" y="62275"/>
                  <a:pt x="46628" y="61484"/>
                  <a:pt x="48330" y="59661"/>
                </a:cubicBezTo>
                <a:cubicBezTo>
                  <a:pt x="49455" y="58414"/>
                  <a:pt x="50154" y="56804"/>
                  <a:pt x="51400" y="55679"/>
                </a:cubicBezTo>
                <a:cubicBezTo>
                  <a:pt x="52105" y="55009"/>
                  <a:pt x="53149" y="54563"/>
                  <a:pt x="54108" y="54563"/>
                </a:cubicBezTo>
                <a:cubicBezTo>
                  <a:pt x="54802" y="54563"/>
                  <a:pt x="55452" y="54796"/>
                  <a:pt x="55898" y="55345"/>
                </a:cubicBezTo>
                <a:cubicBezTo>
                  <a:pt x="56749" y="56408"/>
                  <a:pt x="56415" y="57989"/>
                  <a:pt x="56050" y="59296"/>
                </a:cubicBezTo>
                <a:cubicBezTo>
                  <a:pt x="55290" y="61880"/>
                  <a:pt x="53771" y="64706"/>
                  <a:pt x="57631" y="65284"/>
                </a:cubicBezTo>
                <a:cubicBezTo>
                  <a:pt x="57822" y="65312"/>
                  <a:pt x="58013" y="65326"/>
                  <a:pt x="58203" y="65326"/>
                </a:cubicBezTo>
                <a:cubicBezTo>
                  <a:pt x="60237" y="65326"/>
                  <a:pt x="62127" y="63769"/>
                  <a:pt x="63406" y="62518"/>
                </a:cubicBezTo>
                <a:cubicBezTo>
                  <a:pt x="65929" y="60086"/>
                  <a:pt x="67601" y="56955"/>
                  <a:pt x="69181" y="53855"/>
                </a:cubicBezTo>
                <a:cubicBezTo>
                  <a:pt x="71431" y="49448"/>
                  <a:pt x="73467" y="44888"/>
                  <a:pt x="74379" y="40025"/>
                </a:cubicBezTo>
                <a:cubicBezTo>
                  <a:pt x="75899" y="32031"/>
                  <a:pt x="74835" y="24979"/>
                  <a:pt x="69911" y="18323"/>
                </a:cubicBezTo>
                <a:cubicBezTo>
                  <a:pt x="66750" y="14067"/>
                  <a:pt x="62616" y="10572"/>
                  <a:pt x="58239" y="7563"/>
                </a:cubicBezTo>
                <a:cubicBezTo>
                  <a:pt x="55686" y="5830"/>
                  <a:pt x="52920" y="4189"/>
                  <a:pt x="49880" y="3702"/>
                </a:cubicBezTo>
                <a:cubicBezTo>
                  <a:pt x="49077" y="3580"/>
                  <a:pt x="48267" y="3540"/>
                  <a:pt x="47453" y="3540"/>
                </a:cubicBezTo>
                <a:cubicBezTo>
                  <a:pt x="45953" y="3540"/>
                  <a:pt x="44440" y="3675"/>
                  <a:pt x="42939" y="3675"/>
                </a:cubicBezTo>
                <a:cubicBezTo>
                  <a:pt x="42014" y="3675"/>
                  <a:pt x="41094" y="3624"/>
                  <a:pt x="40184" y="3459"/>
                </a:cubicBezTo>
                <a:cubicBezTo>
                  <a:pt x="37600" y="3003"/>
                  <a:pt x="35260" y="1605"/>
                  <a:pt x="32798" y="693"/>
                </a:cubicBezTo>
                <a:cubicBezTo>
                  <a:pt x="31453" y="214"/>
                  <a:pt x="30104" y="0"/>
                  <a:pt x="287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6"/>
          <p:cNvSpPr txBox="1">
            <a:spLocks noGrp="1"/>
          </p:cNvSpPr>
          <p:nvPr>
            <p:ph type="title"/>
          </p:nvPr>
        </p:nvSpPr>
        <p:spPr>
          <a:xfrm>
            <a:off x="720378" y="527168"/>
            <a:ext cx="6258406" cy="666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l">
              <a:buClr>
                <a:schemeClr val="dk1"/>
              </a:buClr>
              <a:buSzPts val="1200"/>
            </a:pPr>
            <a:r>
              <a:rPr lang="en-US" sz="3600" dirty="0">
                <a:latin typeface="iCiel Cadena" panose="02000503000000020004" pitchFamily="2" charset="0"/>
                <a:cs typeface="iCiel Cucho Bold" pitchFamily="50" charset="0"/>
              </a:rPr>
              <a:t>B. </a:t>
            </a:r>
            <a:r>
              <a:rPr lang="en-US" sz="3600" dirty="0" err="1">
                <a:latin typeface="iCiel Cadena" panose="02000503000000020004" pitchFamily="2" charset="0"/>
                <a:cs typeface="iCiel Cucho Bold" pitchFamily="50" charset="0"/>
              </a:rPr>
              <a:t>Kết</a:t>
            </a:r>
            <a:r>
              <a:rPr lang="en-US" sz="3600" dirty="0">
                <a:latin typeface="iCiel Cadena" panose="02000503000000020004" pitchFamily="2" charset="0"/>
                <a:cs typeface="iCiel Cucho Bold" pitchFamily="50" charset="0"/>
              </a:rPr>
              <a:t> </a:t>
            </a:r>
            <a:r>
              <a:rPr lang="en-US" sz="3600" dirty="0" err="1">
                <a:latin typeface="iCiel Cadena" panose="02000503000000020004" pitchFamily="2" charset="0"/>
                <a:cs typeface="iCiel Cucho Bold" pitchFamily="50" charset="0"/>
              </a:rPr>
              <a:t>quả</a:t>
            </a:r>
            <a:r>
              <a:rPr lang="en-US" sz="3600" dirty="0">
                <a:latin typeface="iCiel Cadena" panose="02000503000000020004" pitchFamily="2" charset="0"/>
                <a:cs typeface="iCiel Cucho Bold" pitchFamily="50" charset="0"/>
              </a:rPr>
              <a:t>:</a:t>
            </a:r>
          </a:p>
        </p:txBody>
      </p:sp>
      <p:sp>
        <p:nvSpPr>
          <p:cNvPr id="578" name="Google Shape;578;p16"/>
          <p:cNvSpPr txBox="1">
            <a:spLocks noGrp="1"/>
          </p:cNvSpPr>
          <p:nvPr>
            <p:ph type="body" idx="1"/>
          </p:nvPr>
        </p:nvSpPr>
        <p:spPr>
          <a:xfrm>
            <a:off x="1043242" y="1559364"/>
            <a:ext cx="7057515" cy="2620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buClr>
                <a:schemeClr val="dk1"/>
              </a:buClr>
              <a:buSzPts val="1200"/>
              <a:buNone/>
            </a:pPr>
            <a:endParaRPr sz="1800" dirty="0">
              <a:latin typeface="iCiel Cucho Bold" pitchFamily="50" charset="0"/>
              <a:cs typeface="iCiel Cucho Bold" pitchFamily="50" charset="0"/>
            </a:endParaRPr>
          </a:p>
        </p:txBody>
      </p:sp>
      <p:grpSp>
        <p:nvGrpSpPr>
          <p:cNvPr id="579" name="Google Shape;579;p16"/>
          <p:cNvGrpSpPr/>
          <p:nvPr/>
        </p:nvGrpSpPr>
        <p:grpSpPr>
          <a:xfrm>
            <a:off x="7515086" y="3584136"/>
            <a:ext cx="1201954" cy="1090420"/>
            <a:chOff x="2980575" y="1004850"/>
            <a:chExt cx="1041825" cy="945150"/>
          </a:xfrm>
        </p:grpSpPr>
        <p:sp>
          <p:nvSpPr>
            <p:cNvPr id="580" name="Google Shape;580;p16"/>
            <p:cNvSpPr/>
            <p:nvPr/>
          </p:nvSpPr>
          <p:spPr>
            <a:xfrm>
              <a:off x="3422075" y="1399725"/>
              <a:ext cx="600325" cy="550275"/>
            </a:xfrm>
            <a:custGeom>
              <a:avLst/>
              <a:gdLst/>
              <a:ahLst/>
              <a:cxnLst/>
              <a:rect l="l" t="t" r="r" b="b"/>
              <a:pathLst>
                <a:path w="24013" h="22011" extrusionOk="0">
                  <a:moveTo>
                    <a:pt x="16570" y="0"/>
                  </a:moveTo>
                  <a:cubicBezTo>
                    <a:pt x="14876" y="0"/>
                    <a:pt x="13188" y="639"/>
                    <a:pt x="11794" y="1927"/>
                  </a:cubicBezTo>
                  <a:cubicBezTo>
                    <a:pt x="8754" y="4784"/>
                    <a:pt x="5654" y="7611"/>
                    <a:pt x="2614" y="10437"/>
                  </a:cubicBezTo>
                  <a:cubicBezTo>
                    <a:pt x="0" y="12869"/>
                    <a:pt x="0" y="17611"/>
                    <a:pt x="2614" y="20073"/>
                  </a:cubicBezTo>
                  <a:cubicBezTo>
                    <a:pt x="4027" y="21365"/>
                    <a:pt x="5730" y="22011"/>
                    <a:pt x="7432" y="22011"/>
                  </a:cubicBezTo>
                  <a:cubicBezTo>
                    <a:pt x="9134" y="22011"/>
                    <a:pt x="10836" y="21365"/>
                    <a:pt x="12249" y="20073"/>
                  </a:cubicBezTo>
                  <a:cubicBezTo>
                    <a:pt x="15289" y="17216"/>
                    <a:pt x="18359" y="14389"/>
                    <a:pt x="21399" y="11532"/>
                  </a:cubicBezTo>
                  <a:cubicBezTo>
                    <a:pt x="24013" y="9100"/>
                    <a:pt x="24013" y="4358"/>
                    <a:pt x="21399" y="1927"/>
                  </a:cubicBezTo>
                  <a:cubicBezTo>
                    <a:pt x="19981" y="646"/>
                    <a:pt x="18273" y="0"/>
                    <a:pt x="16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111275" y="1064600"/>
              <a:ext cx="841975" cy="741975"/>
            </a:xfrm>
            <a:custGeom>
              <a:avLst/>
              <a:gdLst/>
              <a:ahLst/>
              <a:cxnLst/>
              <a:rect l="l" t="t" r="r" b="b"/>
              <a:pathLst>
                <a:path w="33679" h="29679" extrusionOk="0">
                  <a:moveTo>
                    <a:pt x="26227" y="1"/>
                  </a:moveTo>
                  <a:cubicBezTo>
                    <a:pt x="24529" y="1"/>
                    <a:pt x="22825" y="655"/>
                    <a:pt x="21368" y="1927"/>
                  </a:cubicBezTo>
                  <a:cubicBezTo>
                    <a:pt x="15137" y="7338"/>
                    <a:pt x="8936" y="12748"/>
                    <a:pt x="2705" y="18158"/>
                  </a:cubicBezTo>
                  <a:cubicBezTo>
                    <a:pt x="0" y="20469"/>
                    <a:pt x="122" y="25362"/>
                    <a:pt x="2705" y="27764"/>
                  </a:cubicBezTo>
                  <a:cubicBezTo>
                    <a:pt x="4132" y="29055"/>
                    <a:pt x="5789" y="29679"/>
                    <a:pt x="7448" y="29679"/>
                  </a:cubicBezTo>
                  <a:cubicBezTo>
                    <a:pt x="9147" y="29679"/>
                    <a:pt x="10849" y="29025"/>
                    <a:pt x="12310" y="27764"/>
                  </a:cubicBezTo>
                  <a:cubicBezTo>
                    <a:pt x="18542" y="22383"/>
                    <a:pt x="24742" y="16943"/>
                    <a:pt x="30973" y="11532"/>
                  </a:cubicBezTo>
                  <a:cubicBezTo>
                    <a:pt x="33679" y="9222"/>
                    <a:pt x="33557" y="4329"/>
                    <a:pt x="30973" y="1927"/>
                  </a:cubicBezTo>
                  <a:cubicBezTo>
                    <a:pt x="29557" y="632"/>
                    <a:pt x="27895" y="1"/>
                    <a:pt x="26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980575" y="1004850"/>
              <a:ext cx="636050" cy="551275"/>
            </a:xfrm>
            <a:custGeom>
              <a:avLst/>
              <a:gdLst/>
              <a:ahLst/>
              <a:cxnLst/>
              <a:rect l="l" t="t" r="r" b="b"/>
              <a:pathLst>
                <a:path w="25442" h="22051" extrusionOk="0">
                  <a:moveTo>
                    <a:pt x="18045" y="0"/>
                  </a:moveTo>
                  <a:cubicBezTo>
                    <a:pt x="16341" y="0"/>
                    <a:pt x="14625" y="671"/>
                    <a:pt x="13101" y="1916"/>
                  </a:cubicBezTo>
                  <a:cubicBezTo>
                    <a:pt x="9636" y="4773"/>
                    <a:pt x="6201" y="7661"/>
                    <a:pt x="2736" y="10518"/>
                  </a:cubicBezTo>
                  <a:cubicBezTo>
                    <a:pt x="0" y="12798"/>
                    <a:pt x="182" y="17813"/>
                    <a:pt x="2736" y="20123"/>
                  </a:cubicBezTo>
                  <a:cubicBezTo>
                    <a:pt x="4171" y="21440"/>
                    <a:pt x="5793" y="22051"/>
                    <a:pt x="7417" y="22051"/>
                  </a:cubicBezTo>
                  <a:cubicBezTo>
                    <a:pt x="9129" y="22051"/>
                    <a:pt x="10843" y="21371"/>
                    <a:pt x="12341" y="20123"/>
                  </a:cubicBezTo>
                  <a:cubicBezTo>
                    <a:pt x="15806" y="17266"/>
                    <a:pt x="19271" y="14378"/>
                    <a:pt x="22706" y="11551"/>
                  </a:cubicBezTo>
                  <a:cubicBezTo>
                    <a:pt x="25441" y="9241"/>
                    <a:pt x="25259" y="4226"/>
                    <a:pt x="22706" y="1916"/>
                  </a:cubicBezTo>
                  <a:cubicBezTo>
                    <a:pt x="21281" y="610"/>
                    <a:pt x="19669" y="0"/>
                    <a:pt x="18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16"/>
          <p:cNvGrpSpPr/>
          <p:nvPr/>
        </p:nvGrpSpPr>
        <p:grpSpPr>
          <a:xfrm>
            <a:off x="8057597" y="3167269"/>
            <a:ext cx="397646" cy="458063"/>
            <a:chOff x="3150425" y="3024575"/>
            <a:chExt cx="130350" cy="150150"/>
          </a:xfrm>
        </p:grpSpPr>
        <p:sp>
          <p:nvSpPr>
            <p:cNvPr id="584" name="Google Shape;584;p16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16"/>
          <p:cNvSpPr/>
          <p:nvPr/>
        </p:nvSpPr>
        <p:spPr>
          <a:xfrm>
            <a:off x="422722" y="4155685"/>
            <a:ext cx="518859" cy="518859"/>
          </a:xfrm>
          <a:custGeom>
            <a:avLst/>
            <a:gdLst/>
            <a:ahLst/>
            <a:cxnLst/>
            <a:rect l="l" t="t" r="r" b="b"/>
            <a:pathLst>
              <a:path w="19736" h="19736" extrusionOk="0">
                <a:moveTo>
                  <a:pt x="10021" y="1"/>
                </a:moveTo>
                <a:lnTo>
                  <a:pt x="9483" y="8766"/>
                </a:lnTo>
                <a:lnTo>
                  <a:pt x="6305" y="6203"/>
                </a:lnTo>
                <a:lnTo>
                  <a:pt x="8791" y="9458"/>
                </a:lnTo>
                <a:lnTo>
                  <a:pt x="0" y="9715"/>
                </a:lnTo>
                <a:lnTo>
                  <a:pt x="8740" y="10253"/>
                </a:lnTo>
                <a:lnTo>
                  <a:pt x="6177" y="13431"/>
                </a:lnTo>
                <a:lnTo>
                  <a:pt x="9432" y="10970"/>
                </a:lnTo>
                <a:lnTo>
                  <a:pt x="9688" y="19736"/>
                </a:lnTo>
                <a:lnTo>
                  <a:pt x="10252" y="10996"/>
                </a:lnTo>
                <a:lnTo>
                  <a:pt x="13430" y="13559"/>
                </a:lnTo>
                <a:lnTo>
                  <a:pt x="10970" y="10304"/>
                </a:lnTo>
                <a:lnTo>
                  <a:pt x="19735" y="10048"/>
                </a:lnTo>
                <a:lnTo>
                  <a:pt x="10970" y="9484"/>
                </a:lnTo>
                <a:lnTo>
                  <a:pt x="13558" y="6331"/>
                </a:lnTo>
                <a:lnTo>
                  <a:pt x="10278" y="8792"/>
                </a:lnTo>
                <a:lnTo>
                  <a:pt x="100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16"/>
          <p:cNvGrpSpPr/>
          <p:nvPr/>
        </p:nvGrpSpPr>
        <p:grpSpPr>
          <a:xfrm>
            <a:off x="7984422" y="773497"/>
            <a:ext cx="715214" cy="847512"/>
            <a:chOff x="7984422" y="773497"/>
            <a:chExt cx="715214" cy="847512"/>
          </a:xfrm>
        </p:grpSpPr>
        <p:sp>
          <p:nvSpPr>
            <p:cNvPr id="597" name="Google Shape;597;p16"/>
            <p:cNvSpPr/>
            <p:nvPr/>
          </p:nvSpPr>
          <p:spPr>
            <a:xfrm>
              <a:off x="7984422" y="773497"/>
              <a:ext cx="518859" cy="518859"/>
            </a:xfrm>
            <a:custGeom>
              <a:avLst/>
              <a:gdLst/>
              <a:ahLst/>
              <a:cxnLst/>
              <a:rect l="l" t="t" r="r" b="b"/>
              <a:pathLst>
                <a:path w="19736" h="19736" extrusionOk="0">
                  <a:moveTo>
                    <a:pt x="10021" y="1"/>
                  </a:moveTo>
                  <a:lnTo>
                    <a:pt x="9483" y="8766"/>
                  </a:lnTo>
                  <a:lnTo>
                    <a:pt x="6305" y="6203"/>
                  </a:lnTo>
                  <a:lnTo>
                    <a:pt x="8791" y="9458"/>
                  </a:lnTo>
                  <a:lnTo>
                    <a:pt x="0" y="9715"/>
                  </a:lnTo>
                  <a:lnTo>
                    <a:pt x="8740" y="10253"/>
                  </a:lnTo>
                  <a:lnTo>
                    <a:pt x="6177" y="13431"/>
                  </a:lnTo>
                  <a:lnTo>
                    <a:pt x="9432" y="10970"/>
                  </a:lnTo>
                  <a:lnTo>
                    <a:pt x="9688" y="19736"/>
                  </a:lnTo>
                  <a:lnTo>
                    <a:pt x="10252" y="10996"/>
                  </a:lnTo>
                  <a:lnTo>
                    <a:pt x="13430" y="13559"/>
                  </a:lnTo>
                  <a:lnTo>
                    <a:pt x="10970" y="10304"/>
                  </a:lnTo>
                  <a:lnTo>
                    <a:pt x="19735" y="10048"/>
                  </a:lnTo>
                  <a:lnTo>
                    <a:pt x="10970" y="9484"/>
                  </a:lnTo>
                  <a:lnTo>
                    <a:pt x="13558" y="6331"/>
                  </a:lnTo>
                  <a:lnTo>
                    <a:pt x="10278" y="8792"/>
                  </a:lnTo>
                  <a:lnTo>
                    <a:pt x="10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8" name="Google Shape;598;p16"/>
            <p:cNvGrpSpPr/>
            <p:nvPr/>
          </p:nvGrpSpPr>
          <p:grpSpPr>
            <a:xfrm>
              <a:off x="8415257" y="1001958"/>
              <a:ext cx="284379" cy="619051"/>
              <a:chOff x="6608475" y="1223775"/>
              <a:chExt cx="270425" cy="588675"/>
            </a:xfrm>
          </p:grpSpPr>
          <p:sp>
            <p:nvSpPr>
              <p:cNvPr id="599" name="Google Shape;599;p16"/>
              <p:cNvSpPr/>
              <p:nvPr/>
            </p:nvSpPr>
            <p:spPr>
              <a:xfrm>
                <a:off x="6608475" y="1223775"/>
                <a:ext cx="27042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9" extrusionOk="0">
                    <a:moveTo>
                      <a:pt x="2861" y="1"/>
                    </a:moveTo>
                    <a:cubicBezTo>
                      <a:pt x="1365" y="1"/>
                      <a:pt x="74" y="1174"/>
                      <a:pt x="52" y="2684"/>
                    </a:cubicBezTo>
                    <a:cubicBezTo>
                      <a:pt x="0" y="4401"/>
                      <a:pt x="1000" y="6323"/>
                      <a:pt x="5408" y="9578"/>
                    </a:cubicBezTo>
                    <a:cubicBezTo>
                      <a:pt x="9817" y="6323"/>
                      <a:pt x="10816" y="4401"/>
                      <a:pt x="10739" y="2684"/>
                    </a:cubicBezTo>
                    <a:cubicBezTo>
                      <a:pt x="10717" y="1193"/>
                      <a:pt x="9402" y="2"/>
                      <a:pt x="7932" y="2"/>
                    </a:cubicBezTo>
                    <a:cubicBezTo>
                      <a:pt x="7734" y="2"/>
                      <a:pt x="7532" y="23"/>
                      <a:pt x="7331" y="69"/>
                    </a:cubicBezTo>
                    <a:cubicBezTo>
                      <a:pt x="5716" y="428"/>
                      <a:pt x="5408" y="1966"/>
                      <a:pt x="5408" y="1966"/>
                    </a:cubicBezTo>
                    <a:cubicBezTo>
                      <a:pt x="5408" y="1966"/>
                      <a:pt x="5101" y="454"/>
                      <a:pt x="3486" y="69"/>
                    </a:cubicBezTo>
                    <a:cubicBezTo>
                      <a:pt x="3276" y="23"/>
                      <a:pt x="3066" y="1"/>
                      <a:pt x="2861" y="1"/>
                    </a:cubicBezTo>
                    <a:close/>
                  </a:path>
                </a:pathLst>
              </a:custGeom>
              <a:solidFill>
                <a:srgbClr val="FFCFC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6608475" y="1573000"/>
                <a:ext cx="2704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8" extrusionOk="0">
                    <a:moveTo>
                      <a:pt x="2861" y="0"/>
                    </a:moveTo>
                    <a:cubicBezTo>
                      <a:pt x="1365" y="0"/>
                      <a:pt x="74" y="1173"/>
                      <a:pt x="52" y="2683"/>
                    </a:cubicBezTo>
                    <a:cubicBezTo>
                      <a:pt x="0" y="4400"/>
                      <a:pt x="1000" y="6322"/>
                      <a:pt x="5408" y="9577"/>
                    </a:cubicBezTo>
                    <a:cubicBezTo>
                      <a:pt x="9817" y="6271"/>
                      <a:pt x="10816" y="4400"/>
                      <a:pt x="10739" y="2683"/>
                    </a:cubicBezTo>
                    <a:cubicBezTo>
                      <a:pt x="10717" y="1193"/>
                      <a:pt x="9402" y="1"/>
                      <a:pt x="7932" y="1"/>
                    </a:cubicBezTo>
                    <a:cubicBezTo>
                      <a:pt x="7734" y="1"/>
                      <a:pt x="7532" y="23"/>
                      <a:pt x="7331" y="69"/>
                    </a:cubicBezTo>
                    <a:cubicBezTo>
                      <a:pt x="5716" y="402"/>
                      <a:pt x="5408" y="1965"/>
                      <a:pt x="5408" y="1965"/>
                    </a:cubicBezTo>
                    <a:cubicBezTo>
                      <a:pt x="5408" y="1965"/>
                      <a:pt x="5101" y="453"/>
                      <a:pt x="3486" y="69"/>
                    </a:cubicBezTo>
                    <a:cubicBezTo>
                      <a:pt x="3276" y="22"/>
                      <a:pt x="3066" y="0"/>
                      <a:pt x="2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8" name="Picture 27" descr="A screenshot of a graph&#10;&#10;Description automatically generated">
            <a:extLst>
              <a:ext uri="{FF2B5EF4-FFF2-40B4-BE49-F238E27FC236}">
                <a16:creationId xmlns:a16="http://schemas.microsoft.com/office/drawing/2014/main" id="{D9A0154F-02A7-4F56-9FF3-77B46F4C346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5814" y="1221962"/>
            <a:ext cx="7294156" cy="339436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89354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6"/>
          <p:cNvSpPr/>
          <p:nvPr/>
        </p:nvSpPr>
        <p:spPr>
          <a:xfrm flipH="1">
            <a:off x="720378" y="3725867"/>
            <a:ext cx="913634" cy="806958"/>
          </a:xfrm>
          <a:custGeom>
            <a:avLst/>
            <a:gdLst/>
            <a:ahLst/>
            <a:cxnLst/>
            <a:rect l="l" t="t" r="r" b="b"/>
            <a:pathLst>
              <a:path w="75899" h="67037" extrusionOk="0">
                <a:moveTo>
                  <a:pt x="28771" y="0"/>
                </a:moveTo>
                <a:cubicBezTo>
                  <a:pt x="24863" y="0"/>
                  <a:pt x="21092" y="1839"/>
                  <a:pt x="17965" y="4219"/>
                </a:cubicBezTo>
                <a:cubicBezTo>
                  <a:pt x="13983" y="7259"/>
                  <a:pt x="11126" y="11453"/>
                  <a:pt x="8329" y="15587"/>
                </a:cubicBezTo>
                <a:cubicBezTo>
                  <a:pt x="5837" y="19204"/>
                  <a:pt x="3344" y="22912"/>
                  <a:pt x="2159" y="27137"/>
                </a:cubicBezTo>
                <a:cubicBezTo>
                  <a:pt x="1" y="34828"/>
                  <a:pt x="2463" y="43034"/>
                  <a:pt x="5624" y="50329"/>
                </a:cubicBezTo>
                <a:cubicBezTo>
                  <a:pt x="7964" y="55800"/>
                  <a:pt x="11004" y="61363"/>
                  <a:pt x="16141" y="64463"/>
                </a:cubicBezTo>
                <a:cubicBezTo>
                  <a:pt x="19294" y="66335"/>
                  <a:pt x="22379" y="67036"/>
                  <a:pt x="25442" y="67036"/>
                </a:cubicBezTo>
                <a:cubicBezTo>
                  <a:pt x="30883" y="67036"/>
                  <a:pt x="36252" y="64824"/>
                  <a:pt x="41795" y="63035"/>
                </a:cubicBezTo>
                <a:cubicBezTo>
                  <a:pt x="44135" y="62275"/>
                  <a:pt x="46628" y="61484"/>
                  <a:pt x="48330" y="59661"/>
                </a:cubicBezTo>
                <a:cubicBezTo>
                  <a:pt x="49455" y="58414"/>
                  <a:pt x="50154" y="56804"/>
                  <a:pt x="51400" y="55679"/>
                </a:cubicBezTo>
                <a:cubicBezTo>
                  <a:pt x="52105" y="55009"/>
                  <a:pt x="53149" y="54563"/>
                  <a:pt x="54108" y="54563"/>
                </a:cubicBezTo>
                <a:cubicBezTo>
                  <a:pt x="54802" y="54563"/>
                  <a:pt x="55452" y="54796"/>
                  <a:pt x="55898" y="55345"/>
                </a:cubicBezTo>
                <a:cubicBezTo>
                  <a:pt x="56749" y="56408"/>
                  <a:pt x="56415" y="57989"/>
                  <a:pt x="56050" y="59296"/>
                </a:cubicBezTo>
                <a:cubicBezTo>
                  <a:pt x="55290" y="61880"/>
                  <a:pt x="53771" y="64706"/>
                  <a:pt x="57631" y="65284"/>
                </a:cubicBezTo>
                <a:cubicBezTo>
                  <a:pt x="57822" y="65312"/>
                  <a:pt x="58013" y="65326"/>
                  <a:pt x="58203" y="65326"/>
                </a:cubicBezTo>
                <a:cubicBezTo>
                  <a:pt x="60237" y="65326"/>
                  <a:pt x="62127" y="63769"/>
                  <a:pt x="63406" y="62518"/>
                </a:cubicBezTo>
                <a:cubicBezTo>
                  <a:pt x="65929" y="60086"/>
                  <a:pt x="67601" y="56955"/>
                  <a:pt x="69181" y="53855"/>
                </a:cubicBezTo>
                <a:cubicBezTo>
                  <a:pt x="71431" y="49448"/>
                  <a:pt x="73467" y="44888"/>
                  <a:pt x="74379" y="40025"/>
                </a:cubicBezTo>
                <a:cubicBezTo>
                  <a:pt x="75899" y="32031"/>
                  <a:pt x="74835" y="24979"/>
                  <a:pt x="69911" y="18323"/>
                </a:cubicBezTo>
                <a:cubicBezTo>
                  <a:pt x="66750" y="14067"/>
                  <a:pt x="62616" y="10572"/>
                  <a:pt x="58239" y="7563"/>
                </a:cubicBezTo>
                <a:cubicBezTo>
                  <a:pt x="55686" y="5830"/>
                  <a:pt x="52920" y="4189"/>
                  <a:pt x="49880" y="3702"/>
                </a:cubicBezTo>
                <a:cubicBezTo>
                  <a:pt x="49077" y="3580"/>
                  <a:pt x="48267" y="3540"/>
                  <a:pt x="47453" y="3540"/>
                </a:cubicBezTo>
                <a:cubicBezTo>
                  <a:pt x="45953" y="3540"/>
                  <a:pt x="44440" y="3675"/>
                  <a:pt x="42939" y="3675"/>
                </a:cubicBezTo>
                <a:cubicBezTo>
                  <a:pt x="42014" y="3675"/>
                  <a:pt x="41094" y="3624"/>
                  <a:pt x="40184" y="3459"/>
                </a:cubicBezTo>
                <a:cubicBezTo>
                  <a:pt x="37600" y="3003"/>
                  <a:pt x="35260" y="1605"/>
                  <a:pt x="32798" y="693"/>
                </a:cubicBezTo>
                <a:cubicBezTo>
                  <a:pt x="31453" y="214"/>
                  <a:pt x="30104" y="0"/>
                  <a:pt x="287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6"/>
          <p:cNvSpPr txBox="1">
            <a:spLocks noGrp="1"/>
          </p:cNvSpPr>
          <p:nvPr>
            <p:ph type="title"/>
          </p:nvPr>
        </p:nvSpPr>
        <p:spPr>
          <a:xfrm>
            <a:off x="1564100" y="953856"/>
            <a:ext cx="60159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latin typeface="iCiel Cadena" panose="02000503000000020004" pitchFamily="2" charset="0"/>
              </a:rPr>
              <a:t>Thành</a:t>
            </a:r>
            <a:r>
              <a:rPr lang="en-US" sz="3600" dirty="0">
                <a:latin typeface="iCiel Cadena" panose="02000503000000020004" pitchFamily="2" charset="0"/>
              </a:rPr>
              <a:t> </a:t>
            </a:r>
            <a:r>
              <a:rPr lang="en-US" sz="3600" dirty="0" err="1">
                <a:latin typeface="iCiel Cadena" panose="02000503000000020004" pitchFamily="2" charset="0"/>
              </a:rPr>
              <a:t>viên</a:t>
            </a:r>
            <a:r>
              <a:rPr lang="en-US" sz="3600" dirty="0">
                <a:latin typeface="iCiel Cadena" panose="02000503000000020004" pitchFamily="2" charset="0"/>
              </a:rPr>
              <a:t> </a:t>
            </a:r>
            <a:r>
              <a:rPr lang="en-US" sz="3600" dirty="0" err="1">
                <a:latin typeface="iCiel Cadena" panose="02000503000000020004" pitchFamily="2" charset="0"/>
              </a:rPr>
              <a:t>nhóm</a:t>
            </a:r>
            <a:endParaRPr sz="3600" dirty="0">
              <a:latin typeface="iCiel Cadena" panose="02000503000000020004" pitchFamily="2" charset="0"/>
            </a:endParaRPr>
          </a:p>
        </p:txBody>
      </p:sp>
      <p:sp>
        <p:nvSpPr>
          <p:cNvPr id="578" name="Google Shape;578;p16"/>
          <p:cNvSpPr txBox="1">
            <a:spLocks noGrp="1"/>
          </p:cNvSpPr>
          <p:nvPr>
            <p:ph type="body" idx="1"/>
          </p:nvPr>
        </p:nvSpPr>
        <p:spPr>
          <a:xfrm>
            <a:off x="1584508" y="1802455"/>
            <a:ext cx="6015900" cy="2387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600" dirty="0">
                <a:latin typeface="iCiel Cadena" panose="02000503000000020004" pitchFamily="2" charset="0"/>
              </a:rPr>
              <a:t>Lê </a:t>
            </a:r>
            <a:r>
              <a:rPr lang="en-US" sz="1600" dirty="0" err="1">
                <a:latin typeface="iCiel Cadena" panose="02000503000000020004" pitchFamily="2" charset="0"/>
              </a:rPr>
              <a:t>Huỳnh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Đức</a:t>
            </a:r>
            <a:r>
              <a:rPr lang="en-US" sz="1600" dirty="0">
                <a:latin typeface="iCiel Cadena" panose="02000503000000020004" pitchFamily="2" charset="0"/>
              </a:rPr>
              <a:t> Huy _  20081701</a:t>
            </a:r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600" dirty="0" err="1">
                <a:latin typeface="iCiel Cadena" panose="02000503000000020004" pitchFamily="2" charset="0"/>
              </a:rPr>
              <a:t>Nguyễn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Quốc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Huy</a:t>
            </a:r>
            <a:r>
              <a:rPr lang="en-US" sz="1600" dirty="0">
                <a:latin typeface="iCiel Cadena" panose="02000503000000020004" pitchFamily="2" charset="0"/>
              </a:rPr>
              <a:t> _ 20107451</a:t>
            </a:r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600" dirty="0" err="1">
                <a:latin typeface="iCiel Cadena" panose="02000503000000020004" pitchFamily="2" charset="0"/>
              </a:rPr>
              <a:t>Nguyễn</a:t>
            </a:r>
            <a:r>
              <a:rPr lang="en-US" sz="1600" dirty="0">
                <a:latin typeface="iCiel Cadena" panose="02000503000000020004" pitchFamily="2" charset="0"/>
              </a:rPr>
              <a:t> Minh </a:t>
            </a:r>
            <a:r>
              <a:rPr lang="en-US" sz="1600" dirty="0" err="1">
                <a:latin typeface="iCiel Cadena" panose="02000503000000020004" pitchFamily="2" charset="0"/>
              </a:rPr>
              <a:t>Nhật</a:t>
            </a:r>
            <a:r>
              <a:rPr lang="en-US" sz="1600" dirty="0">
                <a:latin typeface="iCiel Cadena" panose="02000503000000020004" pitchFamily="2" charset="0"/>
              </a:rPr>
              <a:t> _ 20064531</a:t>
            </a:r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600" dirty="0">
                <a:latin typeface="iCiel Cadena" panose="02000503000000020004" pitchFamily="2" charset="0"/>
              </a:rPr>
              <a:t>Đỗ Trọng Nhân _ 20091441</a:t>
            </a:r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600" dirty="0" err="1">
                <a:latin typeface="iCiel Cadena" panose="02000503000000020004" pitchFamily="2" charset="0"/>
              </a:rPr>
              <a:t>Nguyễn</a:t>
            </a:r>
            <a:r>
              <a:rPr lang="en-US" sz="1600" dirty="0">
                <a:latin typeface="iCiel Cadena" panose="02000503000000020004" pitchFamily="2" charset="0"/>
              </a:rPr>
              <a:t> Minh </a:t>
            </a:r>
            <a:r>
              <a:rPr lang="en-US" sz="1600" dirty="0" err="1">
                <a:latin typeface="iCiel Cadena" panose="02000503000000020004" pitchFamily="2" charset="0"/>
              </a:rPr>
              <a:t>Nhật</a:t>
            </a:r>
            <a:r>
              <a:rPr lang="en-US" sz="1600" dirty="0">
                <a:latin typeface="iCiel Cadena" panose="02000503000000020004" pitchFamily="2" charset="0"/>
              </a:rPr>
              <a:t> _ 20091521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dirty="0"/>
          </a:p>
        </p:txBody>
      </p:sp>
      <p:grpSp>
        <p:nvGrpSpPr>
          <p:cNvPr id="579" name="Google Shape;579;p16"/>
          <p:cNvGrpSpPr/>
          <p:nvPr/>
        </p:nvGrpSpPr>
        <p:grpSpPr>
          <a:xfrm>
            <a:off x="7515086" y="3584136"/>
            <a:ext cx="1201954" cy="1090420"/>
            <a:chOff x="2980575" y="1004850"/>
            <a:chExt cx="1041825" cy="945150"/>
          </a:xfrm>
        </p:grpSpPr>
        <p:sp>
          <p:nvSpPr>
            <p:cNvPr id="580" name="Google Shape;580;p16"/>
            <p:cNvSpPr/>
            <p:nvPr/>
          </p:nvSpPr>
          <p:spPr>
            <a:xfrm>
              <a:off x="3422075" y="1399725"/>
              <a:ext cx="600325" cy="550275"/>
            </a:xfrm>
            <a:custGeom>
              <a:avLst/>
              <a:gdLst/>
              <a:ahLst/>
              <a:cxnLst/>
              <a:rect l="l" t="t" r="r" b="b"/>
              <a:pathLst>
                <a:path w="24013" h="22011" extrusionOk="0">
                  <a:moveTo>
                    <a:pt x="16570" y="0"/>
                  </a:moveTo>
                  <a:cubicBezTo>
                    <a:pt x="14876" y="0"/>
                    <a:pt x="13188" y="639"/>
                    <a:pt x="11794" y="1927"/>
                  </a:cubicBezTo>
                  <a:cubicBezTo>
                    <a:pt x="8754" y="4784"/>
                    <a:pt x="5654" y="7611"/>
                    <a:pt x="2614" y="10437"/>
                  </a:cubicBezTo>
                  <a:cubicBezTo>
                    <a:pt x="0" y="12869"/>
                    <a:pt x="0" y="17611"/>
                    <a:pt x="2614" y="20073"/>
                  </a:cubicBezTo>
                  <a:cubicBezTo>
                    <a:pt x="4027" y="21365"/>
                    <a:pt x="5730" y="22011"/>
                    <a:pt x="7432" y="22011"/>
                  </a:cubicBezTo>
                  <a:cubicBezTo>
                    <a:pt x="9134" y="22011"/>
                    <a:pt x="10836" y="21365"/>
                    <a:pt x="12249" y="20073"/>
                  </a:cubicBezTo>
                  <a:cubicBezTo>
                    <a:pt x="15289" y="17216"/>
                    <a:pt x="18359" y="14389"/>
                    <a:pt x="21399" y="11532"/>
                  </a:cubicBezTo>
                  <a:cubicBezTo>
                    <a:pt x="24013" y="9100"/>
                    <a:pt x="24013" y="4358"/>
                    <a:pt x="21399" y="1927"/>
                  </a:cubicBezTo>
                  <a:cubicBezTo>
                    <a:pt x="19981" y="646"/>
                    <a:pt x="18273" y="0"/>
                    <a:pt x="16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111275" y="1064600"/>
              <a:ext cx="841975" cy="741975"/>
            </a:xfrm>
            <a:custGeom>
              <a:avLst/>
              <a:gdLst/>
              <a:ahLst/>
              <a:cxnLst/>
              <a:rect l="l" t="t" r="r" b="b"/>
              <a:pathLst>
                <a:path w="33679" h="29679" extrusionOk="0">
                  <a:moveTo>
                    <a:pt x="26227" y="1"/>
                  </a:moveTo>
                  <a:cubicBezTo>
                    <a:pt x="24529" y="1"/>
                    <a:pt x="22825" y="655"/>
                    <a:pt x="21368" y="1927"/>
                  </a:cubicBezTo>
                  <a:cubicBezTo>
                    <a:pt x="15137" y="7338"/>
                    <a:pt x="8936" y="12748"/>
                    <a:pt x="2705" y="18158"/>
                  </a:cubicBezTo>
                  <a:cubicBezTo>
                    <a:pt x="0" y="20469"/>
                    <a:pt x="122" y="25362"/>
                    <a:pt x="2705" y="27764"/>
                  </a:cubicBezTo>
                  <a:cubicBezTo>
                    <a:pt x="4132" y="29055"/>
                    <a:pt x="5789" y="29679"/>
                    <a:pt x="7448" y="29679"/>
                  </a:cubicBezTo>
                  <a:cubicBezTo>
                    <a:pt x="9147" y="29679"/>
                    <a:pt x="10849" y="29025"/>
                    <a:pt x="12310" y="27764"/>
                  </a:cubicBezTo>
                  <a:cubicBezTo>
                    <a:pt x="18542" y="22383"/>
                    <a:pt x="24742" y="16943"/>
                    <a:pt x="30973" y="11532"/>
                  </a:cubicBezTo>
                  <a:cubicBezTo>
                    <a:pt x="33679" y="9222"/>
                    <a:pt x="33557" y="4329"/>
                    <a:pt x="30973" y="1927"/>
                  </a:cubicBezTo>
                  <a:cubicBezTo>
                    <a:pt x="29557" y="632"/>
                    <a:pt x="27895" y="1"/>
                    <a:pt x="26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980575" y="1004850"/>
              <a:ext cx="636050" cy="551275"/>
            </a:xfrm>
            <a:custGeom>
              <a:avLst/>
              <a:gdLst/>
              <a:ahLst/>
              <a:cxnLst/>
              <a:rect l="l" t="t" r="r" b="b"/>
              <a:pathLst>
                <a:path w="25442" h="22051" extrusionOk="0">
                  <a:moveTo>
                    <a:pt x="18045" y="0"/>
                  </a:moveTo>
                  <a:cubicBezTo>
                    <a:pt x="16341" y="0"/>
                    <a:pt x="14625" y="671"/>
                    <a:pt x="13101" y="1916"/>
                  </a:cubicBezTo>
                  <a:cubicBezTo>
                    <a:pt x="9636" y="4773"/>
                    <a:pt x="6201" y="7661"/>
                    <a:pt x="2736" y="10518"/>
                  </a:cubicBezTo>
                  <a:cubicBezTo>
                    <a:pt x="0" y="12798"/>
                    <a:pt x="182" y="17813"/>
                    <a:pt x="2736" y="20123"/>
                  </a:cubicBezTo>
                  <a:cubicBezTo>
                    <a:pt x="4171" y="21440"/>
                    <a:pt x="5793" y="22051"/>
                    <a:pt x="7417" y="22051"/>
                  </a:cubicBezTo>
                  <a:cubicBezTo>
                    <a:pt x="9129" y="22051"/>
                    <a:pt x="10843" y="21371"/>
                    <a:pt x="12341" y="20123"/>
                  </a:cubicBezTo>
                  <a:cubicBezTo>
                    <a:pt x="15806" y="17266"/>
                    <a:pt x="19271" y="14378"/>
                    <a:pt x="22706" y="11551"/>
                  </a:cubicBezTo>
                  <a:cubicBezTo>
                    <a:pt x="25441" y="9241"/>
                    <a:pt x="25259" y="4226"/>
                    <a:pt x="22706" y="1916"/>
                  </a:cubicBezTo>
                  <a:cubicBezTo>
                    <a:pt x="21281" y="610"/>
                    <a:pt x="19669" y="0"/>
                    <a:pt x="18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16"/>
          <p:cNvGrpSpPr/>
          <p:nvPr/>
        </p:nvGrpSpPr>
        <p:grpSpPr>
          <a:xfrm>
            <a:off x="8057597" y="3167269"/>
            <a:ext cx="397646" cy="458063"/>
            <a:chOff x="3150425" y="3024575"/>
            <a:chExt cx="130350" cy="150150"/>
          </a:xfrm>
        </p:grpSpPr>
        <p:sp>
          <p:nvSpPr>
            <p:cNvPr id="584" name="Google Shape;584;p16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6"/>
          <p:cNvGrpSpPr/>
          <p:nvPr/>
        </p:nvGrpSpPr>
        <p:grpSpPr>
          <a:xfrm rot="-3600190" flipH="1">
            <a:off x="342635" y="722606"/>
            <a:ext cx="1451061" cy="1055268"/>
            <a:chOff x="1106103" y="1289809"/>
            <a:chExt cx="2099742" cy="1527014"/>
          </a:xfrm>
        </p:grpSpPr>
        <p:sp>
          <p:nvSpPr>
            <p:cNvPr id="593" name="Google Shape;593;p16"/>
            <p:cNvSpPr/>
            <p:nvPr/>
          </p:nvSpPr>
          <p:spPr>
            <a:xfrm rot="-1494576">
              <a:off x="1110773" y="1680285"/>
              <a:ext cx="1954407" cy="453838"/>
            </a:xfrm>
            <a:custGeom>
              <a:avLst/>
              <a:gdLst/>
              <a:ahLst/>
              <a:cxnLst/>
              <a:rect l="l" t="t" r="r" b="b"/>
              <a:pathLst>
                <a:path w="78174" h="18153" extrusionOk="0">
                  <a:moveTo>
                    <a:pt x="67973" y="0"/>
                  </a:moveTo>
                  <a:cubicBezTo>
                    <a:pt x="67765" y="0"/>
                    <a:pt x="67558" y="19"/>
                    <a:pt x="67357" y="59"/>
                  </a:cubicBezTo>
                  <a:cubicBezTo>
                    <a:pt x="67175" y="90"/>
                    <a:pt x="66993" y="120"/>
                    <a:pt x="66780" y="211"/>
                  </a:cubicBezTo>
                  <a:cubicBezTo>
                    <a:pt x="66598" y="272"/>
                    <a:pt x="66415" y="363"/>
                    <a:pt x="66263" y="424"/>
                  </a:cubicBezTo>
                  <a:cubicBezTo>
                    <a:pt x="66111" y="515"/>
                    <a:pt x="65959" y="637"/>
                    <a:pt x="65807" y="698"/>
                  </a:cubicBezTo>
                  <a:cubicBezTo>
                    <a:pt x="65655" y="789"/>
                    <a:pt x="65564" y="850"/>
                    <a:pt x="65503" y="941"/>
                  </a:cubicBezTo>
                  <a:cubicBezTo>
                    <a:pt x="63953" y="2066"/>
                    <a:pt x="62828" y="3312"/>
                    <a:pt x="61765" y="4436"/>
                  </a:cubicBezTo>
                  <a:lnTo>
                    <a:pt x="61005" y="5196"/>
                  </a:lnTo>
                  <a:lnTo>
                    <a:pt x="60184" y="5987"/>
                  </a:lnTo>
                  <a:lnTo>
                    <a:pt x="58421" y="7567"/>
                  </a:lnTo>
                  <a:cubicBezTo>
                    <a:pt x="57266" y="8631"/>
                    <a:pt x="56111" y="9695"/>
                    <a:pt x="54926" y="10819"/>
                  </a:cubicBezTo>
                  <a:cubicBezTo>
                    <a:pt x="54409" y="11306"/>
                    <a:pt x="53862" y="11731"/>
                    <a:pt x="53497" y="11914"/>
                  </a:cubicBezTo>
                  <a:cubicBezTo>
                    <a:pt x="53315" y="11975"/>
                    <a:pt x="53193" y="12035"/>
                    <a:pt x="53102" y="12035"/>
                  </a:cubicBezTo>
                  <a:cubicBezTo>
                    <a:pt x="53041" y="12035"/>
                    <a:pt x="52950" y="12035"/>
                    <a:pt x="52859" y="11975"/>
                  </a:cubicBezTo>
                  <a:cubicBezTo>
                    <a:pt x="52616" y="11914"/>
                    <a:pt x="52190" y="11519"/>
                    <a:pt x="51825" y="10971"/>
                  </a:cubicBezTo>
                  <a:cubicBezTo>
                    <a:pt x="51400" y="10394"/>
                    <a:pt x="50974" y="9756"/>
                    <a:pt x="50609" y="9057"/>
                  </a:cubicBezTo>
                  <a:cubicBezTo>
                    <a:pt x="50305" y="8601"/>
                    <a:pt x="49819" y="7841"/>
                    <a:pt x="49120" y="6746"/>
                  </a:cubicBezTo>
                  <a:cubicBezTo>
                    <a:pt x="48786" y="6199"/>
                    <a:pt x="48360" y="5591"/>
                    <a:pt x="47904" y="4923"/>
                  </a:cubicBezTo>
                  <a:cubicBezTo>
                    <a:pt x="47783" y="4771"/>
                    <a:pt x="47631" y="4588"/>
                    <a:pt x="47539" y="4376"/>
                  </a:cubicBezTo>
                  <a:cubicBezTo>
                    <a:pt x="47418" y="4224"/>
                    <a:pt x="47296" y="4072"/>
                    <a:pt x="47144" y="3980"/>
                  </a:cubicBezTo>
                  <a:cubicBezTo>
                    <a:pt x="46992" y="3859"/>
                    <a:pt x="46871" y="3707"/>
                    <a:pt x="46719" y="3555"/>
                  </a:cubicBezTo>
                  <a:cubicBezTo>
                    <a:pt x="46145" y="3096"/>
                    <a:pt x="45408" y="2853"/>
                    <a:pt x="44637" y="2853"/>
                  </a:cubicBezTo>
                  <a:cubicBezTo>
                    <a:pt x="44591" y="2853"/>
                    <a:pt x="44546" y="2854"/>
                    <a:pt x="44500" y="2856"/>
                  </a:cubicBezTo>
                  <a:cubicBezTo>
                    <a:pt x="44074" y="2917"/>
                    <a:pt x="43649" y="2977"/>
                    <a:pt x="43284" y="3129"/>
                  </a:cubicBezTo>
                  <a:cubicBezTo>
                    <a:pt x="43071" y="3160"/>
                    <a:pt x="42980" y="3251"/>
                    <a:pt x="42828" y="3312"/>
                  </a:cubicBezTo>
                  <a:cubicBezTo>
                    <a:pt x="42676" y="3403"/>
                    <a:pt x="42524" y="3433"/>
                    <a:pt x="42403" y="3525"/>
                  </a:cubicBezTo>
                  <a:cubicBezTo>
                    <a:pt x="41855" y="3828"/>
                    <a:pt x="41399" y="4132"/>
                    <a:pt x="40944" y="4467"/>
                  </a:cubicBezTo>
                  <a:cubicBezTo>
                    <a:pt x="40092" y="5135"/>
                    <a:pt x="39272" y="5895"/>
                    <a:pt x="38573" y="6716"/>
                  </a:cubicBezTo>
                  <a:cubicBezTo>
                    <a:pt x="37053" y="8297"/>
                    <a:pt x="35624" y="10060"/>
                    <a:pt x="34257" y="11823"/>
                  </a:cubicBezTo>
                  <a:cubicBezTo>
                    <a:pt x="33922" y="12248"/>
                    <a:pt x="33588" y="12704"/>
                    <a:pt x="33284" y="13099"/>
                  </a:cubicBezTo>
                  <a:cubicBezTo>
                    <a:pt x="32980" y="13464"/>
                    <a:pt x="32585" y="13798"/>
                    <a:pt x="32281" y="14072"/>
                  </a:cubicBezTo>
                  <a:cubicBezTo>
                    <a:pt x="31977" y="14345"/>
                    <a:pt x="31673" y="14497"/>
                    <a:pt x="31521" y="14528"/>
                  </a:cubicBezTo>
                  <a:cubicBezTo>
                    <a:pt x="31458" y="14540"/>
                    <a:pt x="31416" y="14548"/>
                    <a:pt x="31377" y="14548"/>
                  </a:cubicBezTo>
                  <a:cubicBezTo>
                    <a:pt x="31323" y="14548"/>
                    <a:pt x="31276" y="14533"/>
                    <a:pt x="31187" y="14497"/>
                  </a:cubicBezTo>
                  <a:cubicBezTo>
                    <a:pt x="30883" y="14376"/>
                    <a:pt x="30214" y="13464"/>
                    <a:pt x="29758" y="12674"/>
                  </a:cubicBezTo>
                  <a:cubicBezTo>
                    <a:pt x="29211" y="11792"/>
                    <a:pt x="28724" y="10880"/>
                    <a:pt x="28177" y="9999"/>
                  </a:cubicBezTo>
                  <a:cubicBezTo>
                    <a:pt x="27661" y="9148"/>
                    <a:pt x="27083" y="8297"/>
                    <a:pt x="26445" y="7537"/>
                  </a:cubicBezTo>
                  <a:cubicBezTo>
                    <a:pt x="26141" y="7172"/>
                    <a:pt x="25807" y="6777"/>
                    <a:pt x="25411" y="6443"/>
                  </a:cubicBezTo>
                  <a:cubicBezTo>
                    <a:pt x="25290" y="6351"/>
                    <a:pt x="25229" y="6260"/>
                    <a:pt x="25107" y="6169"/>
                  </a:cubicBezTo>
                  <a:cubicBezTo>
                    <a:pt x="24986" y="6108"/>
                    <a:pt x="24895" y="5987"/>
                    <a:pt x="24773" y="5895"/>
                  </a:cubicBezTo>
                  <a:cubicBezTo>
                    <a:pt x="24469" y="5683"/>
                    <a:pt x="24165" y="5500"/>
                    <a:pt x="23831" y="5379"/>
                  </a:cubicBezTo>
                  <a:cubicBezTo>
                    <a:pt x="23361" y="5186"/>
                    <a:pt x="22876" y="5069"/>
                    <a:pt x="22419" y="5069"/>
                  </a:cubicBezTo>
                  <a:cubicBezTo>
                    <a:pt x="22225" y="5069"/>
                    <a:pt x="22036" y="5090"/>
                    <a:pt x="21855" y="5135"/>
                  </a:cubicBezTo>
                  <a:cubicBezTo>
                    <a:pt x="21703" y="5196"/>
                    <a:pt x="21551" y="5227"/>
                    <a:pt x="21399" y="5287"/>
                  </a:cubicBezTo>
                  <a:cubicBezTo>
                    <a:pt x="21247" y="5379"/>
                    <a:pt x="21126" y="5409"/>
                    <a:pt x="20974" y="5500"/>
                  </a:cubicBezTo>
                  <a:cubicBezTo>
                    <a:pt x="20700" y="5652"/>
                    <a:pt x="20487" y="5835"/>
                    <a:pt x="20244" y="6017"/>
                  </a:cubicBezTo>
                  <a:cubicBezTo>
                    <a:pt x="19758" y="6503"/>
                    <a:pt x="19302" y="6929"/>
                    <a:pt x="18907" y="7263"/>
                  </a:cubicBezTo>
                  <a:lnTo>
                    <a:pt x="18420" y="7780"/>
                  </a:lnTo>
                  <a:cubicBezTo>
                    <a:pt x="16931" y="9209"/>
                    <a:pt x="15350" y="10759"/>
                    <a:pt x="13709" y="12035"/>
                  </a:cubicBezTo>
                  <a:cubicBezTo>
                    <a:pt x="12888" y="12643"/>
                    <a:pt x="12068" y="13190"/>
                    <a:pt x="11247" y="13616"/>
                  </a:cubicBezTo>
                  <a:cubicBezTo>
                    <a:pt x="10457" y="14072"/>
                    <a:pt x="9575" y="14467"/>
                    <a:pt x="8967" y="14649"/>
                  </a:cubicBezTo>
                  <a:cubicBezTo>
                    <a:pt x="8694" y="14771"/>
                    <a:pt x="8420" y="14801"/>
                    <a:pt x="8177" y="14801"/>
                  </a:cubicBezTo>
                  <a:cubicBezTo>
                    <a:pt x="8097" y="14810"/>
                    <a:pt x="8014" y="14814"/>
                    <a:pt x="7930" y="14814"/>
                  </a:cubicBezTo>
                  <a:cubicBezTo>
                    <a:pt x="7725" y="14814"/>
                    <a:pt x="7510" y="14792"/>
                    <a:pt x="7296" y="14771"/>
                  </a:cubicBezTo>
                  <a:cubicBezTo>
                    <a:pt x="6688" y="14649"/>
                    <a:pt x="6080" y="14376"/>
                    <a:pt x="5502" y="14011"/>
                  </a:cubicBezTo>
                  <a:lnTo>
                    <a:pt x="5502" y="14011"/>
                  </a:lnTo>
                  <a:cubicBezTo>
                    <a:pt x="5958" y="14467"/>
                    <a:pt x="6414" y="14801"/>
                    <a:pt x="6870" y="15014"/>
                  </a:cubicBezTo>
                  <a:cubicBezTo>
                    <a:pt x="6232" y="14801"/>
                    <a:pt x="5624" y="14376"/>
                    <a:pt x="5168" y="14011"/>
                  </a:cubicBezTo>
                  <a:cubicBezTo>
                    <a:pt x="4712" y="13616"/>
                    <a:pt x="4378" y="13251"/>
                    <a:pt x="4165" y="13008"/>
                  </a:cubicBezTo>
                  <a:cubicBezTo>
                    <a:pt x="3678" y="12400"/>
                    <a:pt x="3405" y="11944"/>
                    <a:pt x="3222" y="11762"/>
                  </a:cubicBezTo>
                  <a:cubicBezTo>
                    <a:pt x="3133" y="11619"/>
                    <a:pt x="3076" y="11560"/>
                    <a:pt x="3043" y="11560"/>
                  </a:cubicBezTo>
                  <a:cubicBezTo>
                    <a:pt x="3020" y="11560"/>
                    <a:pt x="3010" y="11590"/>
                    <a:pt x="3010" y="11640"/>
                  </a:cubicBezTo>
                  <a:cubicBezTo>
                    <a:pt x="3010" y="11914"/>
                    <a:pt x="3222" y="12674"/>
                    <a:pt x="3496" y="13282"/>
                  </a:cubicBezTo>
                  <a:cubicBezTo>
                    <a:pt x="3709" y="13707"/>
                    <a:pt x="3587" y="13707"/>
                    <a:pt x="3526" y="13737"/>
                  </a:cubicBezTo>
                  <a:cubicBezTo>
                    <a:pt x="3466" y="13768"/>
                    <a:pt x="3405" y="13889"/>
                    <a:pt x="3861" y="14497"/>
                  </a:cubicBezTo>
                  <a:cubicBezTo>
                    <a:pt x="3496" y="14072"/>
                    <a:pt x="3222" y="13737"/>
                    <a:pt x="3010" y="13403"/>
                  </a:cubicBezTo>
                  <a:cubicBezTo>
                    <a:pt x="2767" y="13038"/>
                    <a:pt x="2554" y="12674"/>
                    <a:pt x="2311" y="12187"/>
                  </a:cubicBezTo>
                  <a:cubicBezTo>
                    <a:pt x="2308" y="12185"/>
                    <a:pt x="2307" y="12184"/>
                    <a:pt x="2306" y="12184"/>
                  </a:cubicBezTo>
                  <a:lnTo>
                    <a:pt x="2306" y="12184"/>
                  </a:lnTo>
                  <a:cubicBezTo>
                    <a:pt x="2276" y="12184"/>
                    <a:pt x="2631" y="12970"/>
                    <a:pt x="3071" y="13585"/>
                  </a:cubicBezTo>
                  <a:cubicBezTo>
                    <a:pt x="3461" y="14132"/>
                    <a:pt x="3917" y="14566"/>
                    <a:pt x="3813" y="14566"/>
                  </a:cubicBezTo>
                  <a:cubicBezTo>
                    <a:pt x="3795" y="14566"/>
                    <a:pt x="3762" y="14554"/>
                    <a:pt x="3709" y="14528"/>
                  </a:cubicBezTo>
                  <a:cubicBezTo>
                    <a:pt x="3010" y="13707"/>
                    <a:pt x="2311" y="12643"/>
                    <a:pt x="1855" y="11610"/>
                  </a:cubicBezTo>
                  <a:lnTo>
                    <a:pt x="1855" y="11610"/>
                  </a:lnTo>
                  <a:cubicBezTo>
                    <a:pt x="1855" y="11823"/>
                    <a:pt x="2250" y="12734"/>
                    <a:pt x="2736" y="13555"/>
                  </a:cubicBezTo>
                  <a:cubicBezTo>
                    <a:pt x="3222" y="14345"/>
                    <a:pt x="3861" y="14953"/>
                    <a:pt x="3770" y="14953"/>
                  </a:cubicBezTo>
                  <a:cubicBezTo>
                    <a:pt x="3526" y="14771"/>
                    <a:pt x="2949" y="14072"/>
                    <a:pt x="2615" y="13403"/>
                  </a:cubicBezTo>
                  <a:cubicBezTo>
                    <a:pt x="2250" y="12704"/>
                    <a:pt x="1976" y="12066"/>
                    <a:pt x="1824" y="12035"/>
                  </a:cubicBezTo>
                  <a:cubicBezTo>
                    <a:pt x="1822" y="12034"/>
                    <a:pt x="1820" y="12033"/>
                    <a:pt x="1818" y="12033"/>
                  </a:cubicBezTo>
                  <a:lnTo>
                    <a:pt x="1818" y="12033"/>
                  </a:lnTo>
                  <a:cubicBezTo>
                    <a:pt x="1763" y="12033"/>
                    <a:pt x="2231" y="12995"/>
                    <a:pt x="2556" y="13510"/>
                  </a:cubicBezTo>
                  <a:lnTo>
                    <a:pt x="2556" y="13510"/>
                  </a:lnTo>
                  <a:cubicBezTo>
                    <a:pt x="2082" y="12767"/>
                    <a:pt x="1697" y="12054"/>
                    <a:pt x="1429" y="11488"/>
                  </a:cubicBezTo>
                  <a:cubicBezTo>
                    <a:pt x="1186" y="10911"/>
                    <a:pt x="973" y="10455"/>
                    <a:pt x="882" y="10242"/>
                  </a:cubicBezTo>
                  <a:cubicBezTo>
                    <a:pt x="817" y="10113"/>
                    <a:pt x="761" y="10044"/>
                    <a:pt x="732" y="10044"/>
                  </a:cubicBezTo>
                  <a:cubicBezTo>
                    <a:pt x="706" y="10044"/>
                    <a:pt x="702" y="10098"/>
                    <a:pt x="730" y="10212"/>
                  </a:cubicBezTo>
                  <a:cubicBezTo>
                    <a:pt x="760" y="10424"/>
                    <a:pt x="821" y="10880"/>
                    <a:pt x="1095" y="11671"/>
                  </a:cubicBezTo>
                  <a:cubicBezTo>
                    <a:pt x="639" y="10607"/>
                    <a:pt x="305" y="9057"/>
                    <a:pt x="1" y="7962"/>
                  </a:cubicBezTo>
                  <a:lnTo>
                    <a:pt x="1" y="7962"/>
                  </a:lnTo>
                  <a:cubicBezTo>
                    <a:pt x="141" y="8496"/>
                    <a:pt x="334" y="9343"/>
                    <a:pt x="482" y="9876"/>
                  </a:cubicBezTo>
                  <a:lnTo>
                    <a:pt x="482" y="9876"/>
                  </a:lnTo>
                  <a:cubicBezTo>
                    <a:pt x="312" y="9278"/>
                    <a:pt x="143" y="8683"/>
                    <a:pt x="1" y="8114"/>
                  </a:cubicBezTo>
                  <a:lnTo>
                    <a:pt x="1" y="8449"/>
                  </a:lnTo>
                  <a:cubicBezTo>
                    <a:pt x="50" y="8647"/>
                    <a:pt x="95" y="8841"/>
                    <a:pt x="140" y="9037"/>
                  </a:cubicBezTo>
                  <a:lnTo>
                    <a:pt x="140" y="9037"/>
                  </a:lnTo>
                  <a:cubicBezTo>
                    <a:pt x="105" y="8904"/>
                    <a:pt x="68" y="8769"/>
                    <a:pt x="31" y="8631"/>
                  </a:cubicBezTo>
                  <a:lnTo>
                    <a:pt x="31" y="8631"/>
                  </a:lnTo>
                  <a:cubicBezTo>
                    <a:pt x="61" y="8996"/>
                    <a:pt x="122" y="9360"/>
                    <a:pt x="153" y="9786"/>
                  </a:cubicBezTo>
                  <a:cubicBezTo>
                    <a:pt x="305" y="10576"/>
                    <a:pt x="487" y="11367"/>
                    <a:pt x="730" y="12066"/>
                  </a:cubicBezTo>
                  <a:cubicBezTo>
                    <a:pt x="943" y="12795"/>
                    <a:pt x="1216" y="13403"/>
                    <a:pt x="1490" y="13798"/>
                  </a:cubicBezTo>
                  <a:cubicBezTo>
                    <a:pt x="2463" y="15531"/>
                    <a:pt x="4074" y="17081"/>
                    <a:pt x="6201" y="17810"/>
                  </a:cubicBezTo>
                  <a:cubicBezTo>
                    <a:pt x="6718" y="17993"/>
                    <a:pt x="7296" y="18114"/>
                    <a:pt x="7903" y="18145"/>
                  </a:cubicBezTo>
                  <a:cubicBezTo>
                    <a:pt x="8003" y="18150"/>
                    <a:pt x="8103" y="18153"/>
                    <a:pt x="8205" y="18153"/>
                  </a:cubicBezTo>
                  <a:cubicBezTo>
                    <a:pt x="8696" y="18153"/>
                    <a:pt x="9208" y="18094"/>
                    <a:pt x="9636" y="17993"/>
                  </a:cubicBezTo>
                  <a:cubicBezTo>
                    <a:pt x="10183" y="17871"/>
                    <a:pt x="10669" y="17689"/>
                    <a:pt x="11125" y="17537"/>
                  </a:cubicBezTo>
                  <a:cubicBezTo>
                    <a:pt x="11551" y="17385"/>
                    <a:pt x="12007" y="17203"/>
                    <a:pt x="12432" y="16990"/>
                  </a:cubicBezTo>
                  <a:cubicBezTo>
                    <a:pt x="13253" y="16625"/>
                    <a:pt x="14043" y="16169"/>
                    <a:pt x="14864" y="15683"/>
                  </a:cubicBezTo>
                  <a:cubicBezTo>
                    <a:pt x="15624" y="15166"/>
                    <a:pt x="16323" y="14649"/>
                    <a:pt x="17053" y="14072"/>
                  </a:cubicBezTo>
                  <a:cubicBezTo>
                    <a:pt x="18512" y="12826"/>
                    <a:pt x="19758" y="11610"/>
                    <a:pt x="20943" y="10424"/>
                  </a:cubicBezTo>
                  <a:cubicBezTo>
                    <a:pt x="20929" y="10404"/>
                    <a:pt x="20903" y="10399"/>
                    <a:pt x="20875" y="10399"/>
                  </a:cubicBezTo>
                  <a:cubicBezTo>
                    <a:pt x="20848" y="10399"/>
                    <a:pt x="20821" y="10403"/>
                    <a:pt x="20800" y="10403"/>
                  </a:cubicBezTo>
                  <a:cubicBezTo>
                    <a:pt x="20744" y="10403"/>
                    <a:pt x="20738" y="10373"/>
                    <a:pt x="20943" y="10151"/>
                  </a:cubicBezTo>
                  <a:lnTo>
                    <a:pt x="21794" y="9269"/>
                  </a:lnTo>
                  <a:cubicBezTo>
                    <a:pt x="21946" y="9117"/>
                    <a:pt x="22098" y="9026"/>
                    <a:pt x="22250" y="8905"/>
                  </a:cubicBezTo>
                  <a:lnTo>
                    <a:pt x="22493" y="8722"/>
                  </a:lnTo>
                  <a:lnTo>
                    <a:pt x="22524" y="8661"/>
                  </a:lnTo>
                  <a:cubicBezTo>
                    <a:pt x="22615" y="8661"/>
                    <a:pt x="22645" y="8722"/>
                    <a:pt x="22676" y="8722"/>
                  </a:cubicBezTo>
                  <a:cubicBezTo>
                    <a:pt x="22706" y="8661"/>
                    <a:pt x="22706" y="8631"/>
                    <a:pt x="22767" y="8601"/>
                  </a:cubicBezTo>
                  <a:cubicBezTo>
                    <a:pt x="23071" y="8813"/>
                    <a:pt x="23436" y="9269"/>
                    <a:pt x="23770" y="9786"/>
                  </a:cubicBezTo>
                  <a:cubicBezTo>
                    <a:pt x="24135" y="10272"/>
                    <a:pt x="24499" y="10850"/>
                    <a:pt x="24834" y="11397"/>
                  </a:cubicBezTo>
                  <a:cubicBezTo>
                    <a:pt x="25199" y="11944"/>
                    <a:pt x="25533" y="12491"/>
                    <a:pt x="25837" y="13008"/>
                  </a:cubicBezTo>
                  <a:cubicBezTo>
                    <a:pt x="26171" y="13585"/>
                    <a:pt x="26475" y="14102"/>
                    <a:pt x="26870" y="14710"/>
                  </a:cubicBezTo>
                  <a:cubicBezTo>
                    <a:pt x="26962" y="14862"/>
                    <a:pt x="27053" y="15014"/>
                    <a:pt x="27174" y="15227"/>
                  </a:cubicBezTo>
                  <a:lnTo>
                    <a:pt x="27478" y="15683"/>
                  </a:lnTo>
                  <a:cubicBezTo>
                    <a:pt x="27691" y="15987"/>
                    <a:pt x="27965" y="16321"/>
                    <a:pt x="28269" y="16625"/>
                  </a:cubicBezTo>
                  <a:cubicBezTo>
                    <a:pt x="28603" y="16959"/>
                    <a:pt x="28998" y="17294"/>
                    <a:pt x="29515" y="17567"/>
                  </a:cubicBezTo>
                  <a:cubicBezTo>
                    <a:pt x="30062" y="17841"/>
                    <a:pt x="30670" y="17993"/>
                    <a:pt x="31278" y="17993"/>
                  </a:cubicBezTo>
                  <a:cubicBezTo>
                    <a:pt x="31156" y="17962"/>
                    <a:pt x="31065" y="17902"/>
                    <a:pt x="31582" y="17871"/>
                  </a:cubicBezTo>
                  <a:cubicBezTo>
                    <a:pt x="32068" y="17841"/>
                    <a:pt x="32554" y="17719"/>
                    <a:pt x="33010" y="17476"/>
                  </a:cubicBezTo>
                  <a:cubicBezTo>
                    <a:pt x="33466" y="17294"/>
                    <a:pt x="33892" y="17020"/>
                    <a:pt x="34226" y="16777"/>
                  </a:cubicBezTo>
                  <a:cubicBezTo>
                    <a:pt x="34621" y="16503"/>
                    <a:pt x="34895" y="16199"/>
                    <a:pt x="35260" y="15896"/>
                  </a:cubicBezTo>
                  <a:lnTo>
                    <a:pt x="35716" y="15440"/>
                  </a:lnTo>
                  <a:lnTo>
                    <a:pt x="35928" y="15166"/>
                  </a:lnTo>
                  <a:lnTo>
                    <a:pt x="36141" y="14953"/>
                  </a:lnTo>
                  <a:cubicBezTo>
                    <a:pt x="36293" y="14771"/>
                    <a:pt x="36445" y="14558"/>
                    <a:pt x="36536" y="14376"/>
                  </a:cubicBezTo>
                  <a:cubicBezTo>
                    <a:pt x="36627" y="14224"/>
                    <a:pt x="36627" y="14163"/>
                    <a:pt x="36627" y="14102"/>
                  </a:cubicBezTo>
                  <a:cubicBezTo>
                    <a:pt x="37083" y="13555"/>
                    <a:pt x="37448" y="13099"/>
                    <a:pt x="37843" y="12643"/>
                  </a:cubicBezTo>
                  <a:cubicBezTo>
                    <a:pt x="38968" y="11123"/>
                    <a:pt x="40123" y="9634"/>
                    <a:pt x="41399" y="8297"/>
                  </a:cubicBezTo>
                  <a:cubicBezTo>
                    <a:pt x="42068" y="7658"/>
                    <a:pt x="42707" y="7020"/>
                    <a:pt x="43375" y="6503"/>
                  </a:cubicBezTo>
                  <a:cubicBezTo>
                    <a:pt x="43527" y="6412"/>
                    <a:pt x="43740" y="6291"/>
                    <a:pt x="43892" y="6199"/>
                  </a:cubicBezTo>
                  <a:lnTo>
                    <a:pt x="44105" y="6108"/>
                  </a:lnTo>
                  <a:cubicBezTo>
                    <a:pt x="44135" y="6047"/>
                    <a:pt x="44196" y="6047"/>
                    <a:pt x="44226" y="6047"/>
                  </a:cubicBezTo>
                  <a:cubicBezTo>
                    <a:pt x="44257" y="6047"/>
                    <a:pt x="44287" y="6017"/>
                    <a:pt x="44287" y="6017"/>
                  </a:cubicBezTo>
                  <a:cubicBezTo>
                    <a:pt x="44376" y="5981"/>
                    <a:pt x="44486" y="5967"/>
                    <a:pt x="44592" y="5967"/>
                  </a:cubicBezTo>
                  <a:cubicBezTo>
                    <a:pt x="44667" y="5967"/>
                    <a:pt x="44741" y="5974"/>
                    <a:pt x="44804" y="5987"/>
                  </a:cubicBezTo>
                  <a:cubicBezTo>
                    <a:pt x="44865" y="6017"/>
                    <a:pt x="44956" y="6047"/>
                    <a:pt x="45017" y="6139"/>
                  </a:cubicBezTo>
                  <a:lnTo>
                    <a:pt x="45047" y="6169"/>
                  </a:lnTo>
                  <a:lnTo>
                    <a:pt x="45169" y="6321"/>
                  </a:lnTo>
                  <a:lnTo>
                    <a:pt x="45412" y="6594"/>
                  </a:lnTo>
                  <a:cubicBezTo>
                    <a:pt x="45716" y="6959"/>
                    <a:pt x="45959" y="7354"/>
                    <a:pt x="46232" y="7780"/>
                  </a:cubicBezTo>
                  <a:cubicBezTo>
                    <a:pt x="46810" y="8570"/>
                    <a:pt x="47327" y="9452"/>
                    <a:pt x="47904" y="10272"/>
                  </a:cubicBezTo>
                  <a:cubicBezTo>
                    <a:pt x="48178" y="10698"/>
                    <a:pt x="48482" y="11154"/>
                    <a:pt x="48786" y="11579"/>
                  </a:cubicBezTo>
                  <a:cubicBezTo>
                    <a:pt x="49090" y="11975"/>
                    <a:pt x="49394" y="12430"/>
                    <a:pt x="49758" y="12886"/>
                  </a:cubicBezTo>
                  <a:cubicBezTo>
                    <a:pt x="50153" y="13342"/>
                    <a:pt x="50579" y="13768"/>
                    <a:pt x="51126" y="14163"/>
                  </a:cubicBezTo>
                  <a:cubicBezTo>
                    <a:pt x="51400" y="14345"/>
                    <a:pt x="51734" y="14497"/>
                    <a:pt x="52099" y="14619"/>
                  </a:cubicBezTo>
                  <a:cubicBezTo>
                    <a:pt x="52433" y="14710"/>
                    <a:pt x="52798" y="14771"/>
                    <a:pt x="53163" y="14771"/>
                  </a:cubicBezTo>
                  <a:cubicBezTo>
                    <a:pt x="53771" y="14710"/>
                    <a:pt x="54318" y="14528"/>
                    <a:pt x="54774" y="14254"/>
                  </a:cubicBezTo>
                  <a:cubicBezTo>
                    <a:pt x="55230" y="14011"/>
                    <a:pt x="55625" y="13707"/>
                    <a:pt x="55989" y="13403"/>
                  </a:cubicBezTo>
                  <a:cubicBezTo>
                    <a:pt x="56719" y="12734"/>
                    <a:pt x="57296" y="12126"/>
                    <a:pt x="57904" y="11519"/>
                  </a:cubicBezTo>
                  <a:cubicBezTo>
                    <a:pt x="58816" y="10667"/>
                    <a:pt x="59910" y="9664"/>
                    <a:pt x="60974" y="8722"/>
                  </a:cubicBezTo>
                  <a:cubicBezTo>
                    <a:pt x="61521" y="8236"/>
                    <a:pt x="62038" y="7780"/>
                    <a:pt x="62585" y="7324"/>
                  </a:cubicBezTo>
                  <a:cubicBezTo>
                    <a:pt x="63102" y="6807"/>
                    <a:pt x="63588" y="6351"/>
                    <a:pt x="64014" y="5895"/>
                  </a:cubicBezTo>
                  <a:cubicBezTo>
                    <a:pt x="63740" y="5895"/>
                    <a:pt x="64591" y="4710"/>
                    <a:pt x="65412" y="3737"/>
                  </a:cubicBezTo>
                  <a:cubicBezTo>
                    <a:pt x="65838" y="3251"/>
                    <a:pt x="66294" y="2795"/>
                    <a:pt x="66567" y="2491"/>
                  </a:cubicBezTo>
                  <a:cubicBezTo>
                    <a:pt x="66787" y="2247"/>
                    <a:pt x="66929" y="2061"/>
                    <a:pt x="66770" y="2061"/>
                  </a:cubicBezTo>
                  <a:lnTo>
                    <a:pt x="66770" y="2061"/>
                  </a:lnTo>
                  <a:cubicBezTo>
                    <a:pt x="66731" y="2061"/>
                    <a:pt x="66675" y="2072"/>
                    <a:pt x="66598" y="2096"/>
                  </a:cubicBezTo>
                  <a:cubicBezTo>
                    <a:pt x="66993" y="1822"/>
                    <a:pt x="67540" y="1579"/>
                    <a:pt x="68117" y="1579"/>
                  </a:cubicBezTo>
                  <a:cubicBezTo>
                    <a:pt x="68695" y="1579"/>
                    <a:pt x="69212" y="1883"/>
                    <a:pt x="69637" y="2218"/>
                  </a:cubicBezTo>
                  <a:cubicBezTo>
                    <a:pt x="70032" y="2552"/>
                    <a:pt x="70245" y="2856"/>
                    <a:pt x="70427" y="3099"/>
                  </a:cubicBezTo>
                  <a:cubicBezTo>
                    <a:pt x="70640" y="3312"/>
                    <a:pt x="70731" y="3464"/>
                    <a:pt x="70792" y="3464"/>
                  </a:cubicBezTo>
                  <a:cubicBezTo>
                    <a:pt x="71035" y="3555"/>
                    <a:pt x="71461" y="3798"/>
                    <a:pt x="72069" y="4497"/>
                  </a:cubicBezTo>
                  <a:cubicBezTo>
                    <a:pt x="72221" y="4649"/>
                    <a:pt x="72373" y="4832"/>
                    <a:pt x="72555" y="5044"/>
                  </a:cubicBezTo>
                  <a:cubicBezTo>
                    <a:pt x="72707" y="5196"/>
                    <a:pt x="72981" y="5439"/>
                    <a:pt x="73224" y="5713"/>
                  </a:cubicBezTo>
                  <a:cubicBezTo>
                    <a:pt x="73710" y="6291"/>
                    <a:pt x="74318" y="6959"/>
                    <a:pt x="74987" y="7810"/>
                  </a:cubicBezTo>
                  <a:cubicBezTo>
                    <a:pt x="76051" y="9178"/>
                    <a:pt x="77510" y="11367"/>
                    <a:pt x="77935" y="11823"/>
                  </a:cubicBezTo>
                  <a:cubicBezTo>
                    <a:pt x="78011" y="11905"/>
                    <a:pt x="78053" y="11941"/>
                    <a:pt x="78069" y="11941"/>
                  </a:cubicBezTo>
                  <a:cubicBezTo>
                    <a:pt x="78173" y="11941"/>
                    <a:pt x="77214" y="10458"/>
                    <a:pt x="77336" y="10458"/>
                  </a:cubicBezTo>
                  <a:lnTo>
                    <a:pt x="77336" y="10458"/>
                  </a:lnTo>
                  <a:cubicBezTo>
                    <a:pt x="77355" y="10458"/>
                    <a:pt x="77400" y="10493"/>
                    <a:pt x="77479" y="10576"/>
                  </a:cubicBezTo>
                  <a:cubicBezTo>
                    <a:pt x="76507" y="9300"/>
                    <a:pt x="75595" y="7993"/>
                    <a:pt x="74652" y="6716"/>
                  </a:cubicBezTo>
                  <a:cubicBezTo>
                    <a:pt x="74196" y="6047"/>
                    <a:pt x="73710" y="5409"/>
                    <a:pt x="73254" y="4771"/>
                  </a:cubicBezTo>
                  <a:cubicBezTo>
                    <a:pt x="72950" y="4345"/>
                    <a:pt x="72555" y="3585"/>
                    <a:pt x="72069" y="2856"/>
                  </a:cubicBezTo>
                  <a:cubicBezTo>
                    <a:pt x="71856" y="2491"/>
                    <a:pt x="71582" y="2096"/>
                    <a:pt x="71187" y="1670"/>
                  </a:cubicBezTo>
                  <a:cubicBezTo>
                    <a:pt x="71127" y="1579"/>
                    <a:pt x="71035" y="1488"/>
                    <a:pt x="70944" y="1366"/>
                  </a:cubicBezTo>
                  <a:lnTo>
                    <a:pt x="70579" y="1032"/>
                  </a:lnTo>
                  <a:cubicBezTo>
                    <a:pt x="70488" y="941"/>
                    <a:pt x="70275" y="819"/>
                    <a:pt x="70123" y="698"/>
                  </a:cubicBezTo>
                  <a:cubicBezTo>
                    <a:pt x="69971" y="576"/>
                    <a:pt x="69789" y="455"/>
                    <a:pt x="69637" y="394"/>
                  </a:cubicBezTo>
                  <a:cubicBezTo>
                    <a:pt x="69145" y="148"/>
                    <a:pt x="68554" y="0"/>
                    <a:pt x="67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-1494576">
              <a:off x="1248718" y="1975069"/>
              <a:ext cx="1952882" cy="451488"/>
            </a:xfrm>
            <a:custGeom>
              <a:avLst/>
              <a:gdLst/>
              <a:ahLst/>
              <a:cxnLst/>
              <a:rect l="l" t="t" r="r" b="b"/>
              <a:pathLst>
                <a:path w="78113" h="18059" extrusionOk="0">
                  <a:moveTo>
                    <a:pt x="152" y="8950"/>
                  </a:moveTo>
                  <a:cubicBezTo>
                    <a:pt x="227" y="9234"/>
                    <a:pt x="306" y="9524"/>
                    <a:pt x="395" y="9846"/>
                  </a:cubicBezTo>
                  <a:cubicBezTo>
                    <a:pt x="311" y="9551"/>
                    <a:pt x="227" y="9255"/>
                    <a:pt x="152" y="8950"/>
                  </a:cubicBezTo>
                  <a:close/>
                  <a:moveTo>
                    <a:pt x="2645" y="13281"/>
                  </a:moveTo>
                  <a:lnTo>
                    <a:pt x="2645" y="13281"/>
                  </a:lnTo>
                  <a:cubicBezTo>
                    <a:pt x="2675" y="13332"/>
                    <a:pt x="2705" y="13383"/>
                    <a:pt x="2736" y="13433"/>
                  </a:cubicBezTo>
                  <a:cubicBezTo>
                    <a:pt x="3253" y="14253"/>
                    <a:pt x="3891" y="14861"/>
                    <a:pt x="3769" y="14861"/>
                  </a:cubicBezTo>
                  <a:cubicBezTo>
                    <a:pt x="3557" y="14649"/>
                    <a:pt x="2979" y="13980"/>
                    <a:pt x="2645" y="13281"/>
                  </a:cubicBezTo>
                  <a:close/>
                  <a:moveTo>
                    <a:pt x="67903" y="0"/>
                  </a:moveTo>
                  <a:cubicBezTo>
                    <a:pt x="67698" y="0"/>
                    <a:pt x="67494" y="19"/>
                    <a:pt x="67296" y="59"/>
                  </a:cubicBezTo>
                  <a:cubicBezTo>
                    <a:pt x="67114" y="120"/>
                    <a:pt x="66932" y="150"/>
                    <a:pt x="66719" y="211"/>
                  </a:cubicBezTo>
                  <a:cubicBezTo>
                    <a:pt x="66537" y="302"/>
                    <a:pt x="66354" y="363"/>
                    <a:pt x="66202" y="454"/>
                  </a:cubicBezTo>
                  <a:cubicBezTo>
                    <a:pt x="66050" y="515"/>
                    <a:pt x="65898" y="636"/>
                    <a:pt x="65746" y="727"/>
                  </a:cubicBezTo>
                  <a:cubicBezTo>
                    <a:pt x="65594" y="788"/>
                    <a:pt x="65503" y="879"/>
                    <a:pt x="65442" y="940"/>
                  </a:cubicBezTo>
                  <a:cubicBezTo>
                    <a:pt x="63892" y="2095"/>
                    <a:pt x="62767" y="3341"/>
                    <a:pt x="61704" y="4436"/>
                  </a:cubicBezTo>
                  <a:lnTo>
                    <a:pt x="60944" y="5196"/>
                  </a:lnTo>
                  <a:lnTo>
                    <a:pt x="60123" y="5986"/>
                  </a:lnTo>
                  <a:lnTo>
                    <a:pt x="58360" y="7597"/>
                  </a:lnTo>
                  <a:cubicBezTo>
                    <a:pt x="57205" y="8661"/>
                    <a:pt x="56050" y="9725"/>
                    <a:pt x="54865" y="10819"/>
                  </a:cubicBezTo>
                  <a:cubicBezTo>
                    <a:pt x="54348" y="11336"/>
                    <a:pt x="53801" y="11731"/>
                    <a:pt x="53436" y="11943"/>
                  </a:cubicBezTo>
                  <a:cubicBezTo>
                    <a:pt x="53254" y="12004"/>
                    <a:pt x="53132" y="12035"/>
                    <a:pt x="53041" y="12035"/>
                  </a:cubicBezTo>
                  <a:cubicBezTo>
                    <a:pt x="52980" y="12035"/>
                    <a:pt x="52889" y="12035"/>
                    <a:pt x="52798" y="12004"/>
                  </a:cubicBezTo>
                  <a:cubicBezTo>
                    <a:pt x="52555" y="11943"/>
                    <a:pt x="52129" y="11548"/>
                    <a:pt x="51764" y="10971"/>
                  </a:cubicBezTo>
                  <a:cubicBezTo>
                    <a:pt x="51339" y="10393"/>
                    <a:pt x="50913" y="9755"/>
                    <a:pt x="50548" y="9086"/>
                  </a:cubicBezTo>
                  <a:cubicBezTo>
                    <a:pt x="50244" y="8630"/>
                    <a:pt x="49758" y="7870"/>
                    <a:pt x="49059" y="6746"/>
                  </a:cubicBezTo>
                  <a:cubicBezTo>
                    <a:pt x="48725" y="6229"/>
                    <a:pt x="48299" y="5621"/>
                    <a:pt x="47843" y="4922"/>
                  </a:cubicBezTo>
                  <a:cubicBezTo>
                    <a:pt x="47722" y="4770"/>
                    <a:pt x="47570" y="4588"/>
                    <a:pt x="47478" y="4405"/>
                  </a:cubicBezTo>
                  <a:cubicBezTo>
                    <a:pt x="47357" y="4253"/>
                    <a:pt x="47235" y="4101"/>
                    <a:pt x="47083" y="3980"/>
                  </a:cubicBezTo>
                  <a:cubicBezTo>
                    <a:pt x="46931" y="3889"/>
                    <a:pt x="46810" y="3706"/>
                    <a:pt x="46658" y="3585"/>
                  </a:cubicBezTo>
                  <a:cubicBezTo>
                    <a:pt x="46088" y="3100"/>
                    <a:pt x="45357" y="2883"/>
                    <a:pt x="44591" y="2883"/>
                  </a:cubicBezTo>
                  <a:cubicBezTo>
                    <a:pt x="44541" y="2883"/>
                    <a:pt x="44490" y="2884"/>
                    <a:pt x="44439" y="2886"/>
                  </a:cubicBezTo>
                  <a:cubicBezTo>
                    <a:pt x="44013" y="2916"/>
                    <a:pt x="43588" y="3007"/>
                    <a:pt x="43223" y="3159"/>
                  </a:cubicBezTo>
                  <a:cubicBezTo>
                    <a:pt x="43010" y="3189"/>
                    <a:pt x="42919" y="3250"/>
                    <a:pt x="42767" y="3341"/>
                  </a:cubicBezTo>
                  <a:cubicBezTo>
                    <a:pt x="42615" y="3402"/>
                    <a:pt x="42463" y="3463"/>
                    <a:pt x="42342" y="3524"/>
                  </a:cubicBezTo>
                  <a:cubicBezTo>
                    <a:pt x="41794" y="3828"/>
                    <a:pt x="41338" y="4132"/>
                    <a:pt x="40883" y="4466"/>
                  </a:cubicBezTo>
                  <a:cubicBezTo>
                    <a:pt x="40031" y="5165"/>
                    <a:pt x="39211" y="5925"/>
                    <a:pt x="38512" y="6715"/>
                  </a:cubicBezTo>
                  <a:cubicBezTo>
                    <a:pt x="36992" y="8326"/>
                    <a:pt x="35563" y="10059"/>
                    <a:pt x="34196" y="11852"/>
                  </a:cubicBezTo>
                  <a:cubicBezTo>
                    <a:pt x="33861" y="12278"/>
                    <a:pt x="33527" y="12734"/>
                    <a:pt x="33223" y="13098"/>
                  </a:cubicBezTo>
                  <a:cubicBezTo>
                    <a:pt x="32919" y="13494"/>
                    <a:pt x="32524" y="13828"/>
                    <a:pt x="32220" y="14101"/>
                  </a:cubicBezTo>
                  <a:cubicBezTo>
                    <a:pt x="31916" y="14375"/>
                    <a:pt x="31612" y="14527"/>
                    <a:pt x="31460" y="14557"/>
                  </a:cubicBezTo>
                  <a:cubicBezTo>
                    <a:pt x="31397" y="14570"/>
                    <a:pt x="31355" y="14577"/>
                    <a:pt x="31316" y="14577"/>
                  </a:cubicBezTo>
                  <a:cubicBezTo>
                    <a:pt x="31262" y="14577"/>
                    <a:pt x="31215" y="14563"/>
                    <a:pt x="31126" y="14527"/>
                  </a:cubicBezTo>
                  <a:cubicBezTo>
                    <a:pt x="30822" y="14405"/>
                    <a:pt x="30153" y="13494"/>
                    <a:pt x="29697" y="12703"/>
                  </a:cubicBezTo>
                  <a:cubicBezTo>
                    <a:pt x="29150" y="11822"/>
                    <a:pt x="28663" y="10910"/>
                    <a:pt x="28116" y="10028"/>
                  </a:cubicBezTo>
                  <a:cubicBezTo>
                    <a:pt x="27600" y="9147"/>
                    <a:pt x="27022" y="8326"/>
                    <a:pt x="26384" y="7566"/>
                  </a:cubicBezTo>
                  <a:cubicBezTo>
                    <a:pt x="26080" y="7171"/>
                    <a:pt x="25746" y="6807"/>
                    <a:pt x="25350" y="6442"/>
                  </a:cubicBezTo>
                  <a:cubicBezTo>
                    <a:pt x="25229" y="6381"/>
                    <a:pt x="25168" y="6259"/>
                    <a:pt x="25046" y="6199"/>
                  </a:cubicBezTo>
                  <a:cubicBezTo>
                    <a:pt x="24925" y="6107"/>
                    <a:pt x="24834" y="5986"/>
                    <a:pt x="24712" y="5925"/>
                  </a:cubicBezTo>
                  <a:cubicBezTo>
                    <a:pt x="24408" y="5682"/>
                    <a:pt x="24104" y="5500"/>
                    <a:pt x="23770" y="5378"/>
                  </a:cubicBezTo>
                  <a:cubicBezTo>
                    <a:pt x="23304" y="5209"/>
                    <a:pt x="22823" y="5098"/>
                    <a:pt x="22369" y="5098"/>
                  </a:cubicBezTo>
                  <a:cubicBezTo>
                    <a:pt x="22171" y="5098"/>
                    <a:pt x="21978" y="5119"/>
                    <a:pt x="21794" y="5165"/>
                  </a:cubicBezTo>
                  <a:cubicBezTo>
                    <a:pt x="21642" y="5196"/>
                    <a:pt x="21490" y="5226"/>
                    <a:pt x="21338" y="5317"/>
                  </a:cubicBezTo>
                  <a:cubicBezTo>
                    <a:pt x="21186" y="5378"/>
                    <a:pt x="21065" y="5439"/>
                    <a:pt x="20913" y="5500"/>
                  </a:cubicBezTo>
                  <a:cubicBezTo>
                    <a:pt x="20639" y="5652"/>
                    <a:pt x="20426" y="5834"/>
                    <a:pt x="20183" y="6047"/>
                  </a:cubicBezTo>
                  <a:cubicBezTo>
                    <a:pt x="19697" y="6533"/>
                    <a:pt x="19241" y="6959"/>
                    <a:pt x="18846" y="7293"/>
                  </a:cubicBezTo>
                  <a:lnTo>
                    <a:pt x="18451" y="7688"/>
                  </a:lnTo>
                  <a:cubicBezTo>
                    <a:pt x="16961" y="9117"/>
                    <a:pt x="15350" y="10667"/>
                    <a:pt x="13739" y="11943"/>
                  </a:cubicBezTo>
                  <a:cubicBezTo>
                    <a:pt x="12888" y="12551"/>
                    <a:pt x="12098" y="13098"/>
                    <a:pt x="11247" y="13524"/>
                  </a:cubicBezTo>
                  <a:cubicBezTo>
                    <a:pt x="10456" y="13980"/>
                    <a:pt x="9575" y="14375"/>
                    <a:pt x="8967" y="14557"/>
                  </a:cubicBezTo>
                  <a:cubicBezTo>
                    <a:pt x="8724" y="14679"/>
                    <a:pt x="8450" y="14709"/>
                    <a:pt x="8177" y="14709"/>
                  </a:cubicBezTo>
                  <a:cubicBezTo>
                    <a:pt x="8103" y="14718"/>
                    <a:pt x="8028" y="14721"/>
                    <a:pt x="7951" y="14721"/>
                  </a:cubicBezTo>
                  <a:cubicBezTo>
                    <a:pt x="7740" y="14721"/>
                    <a:pt x="7518" y="14693"/>
                    <a:pt x="7295" y="14649"/>
                  </a:cubicBezTo>
                  <a:cubicBezTo>
                    <a:pt x="6687" y="14557"/>
                    <a:pt x="6079" y="14284"/>
                    <a:pt x="5532" y="13889"/>
                  </a:cubicBezTo>
                  <a:lnTo>
                    <a:pt x="5532" y="13889"/>
                  </a:lnTo>
                  <a:cubicBezTo>
                    <a:pt x="5988" y="14345"/>
                    <a:pt x="6444" y="14709"/>
                    <a:pt x="6900" y="14922"/>
                  </a:cubicBezTo>
                  <a:cubicBezTo>
                    <a:pt x="6231" y="14709"/>
                    <a:pt x="5624" y="14284"/>
                    <a:pt x="5168" y="13889"/>
                  </a:cubicBezTo>
                  <a:cubicBezTo>
                    <a:pt x="4712" y="13524"/>
                    <a:pt x="4377" y="13129"/>
                    <a:pt x="4195" y="12916"/>
                  </a:cubicBezTo>
                  <a:cubicBezTo>
                    <a:pt x="3709" y="12308"/>
                    <a:pt x="3435" y="11852"/>
                    <a:pt x="3253" y="11670"/>
                  </a:cubicBezTo>
                  <a:cubicBezTo>
                    <a:pt x="3164" y="11527"/>
                    <a:pt x="3095" y="11468"/>
                    <a:pt x="3054" y="11468"/>
                  </a:cubicBezTo>
                  <a:cubicBezTo>
                    <a:pt x="3025" y="11468"/>
                    <a:pt x="3010" y="11498"/>
                    <a:pt x="3010" y="11548"/>
                  </a:cubicBezTo>
                  <a:cubicBezTo>
                    <a:pt x="3010" y="11822"/>
                    <a:pt x="3253" y="12582"/>
                    <a:pt x="3496" y="13190"/>
                  </a:cubicBezTo>
                  <a:cubicBezTo>
                    <a:pt x="3739" y="13585"/>
                    <a:pt x="3617" y="13585"/>
                    <a:pt x="3526" y="13646"/>
                  </a:cubicBezTo>
                  <a:cubicBezTo>
                    <a:pt x="3465" y="13676"/>
                    <a:pt x="3435" y="13798"/>
                    <a:pt x="3891" y="14405"/>
                  </a:cubicBezTo>
                  <a:cubicBezTo>
                    <a:pt x="3496" y="13980"/>
                    <a:pt x="3222" y="13646"/>
                    <a:pt x="3010" y="13281"/>
                  </a:cubicBezTo>
                  <a:cubicBezTo>
                    <a:pt x="2766" y="12946"/>
                    <a:pt x="2554" y="12582"/>
                    <a:pt x="2341" y="12065"/>
                  </a:cubicBezTo>
                  <a:cubicBezTo>
                    <a:pt x="2339" y="12064"/>
                    <a:pt x="2338" y="12064"/>
                    <a:pt x="2336" y="12064"/>
                  </a:cubicBezTo>
                  <a:lnTo>
                    <a:pt x="2336" y="12064"/>
                  </a:lnTo>
                  <a:cubicBezTo>
                    <a:pt x="2264" y="12064"/>
                    <a:pt x="2653" y="12837"/>
                    <a:pt x="3101" y="13494"/>
                  </a:cubicBezTo>
                  <a:cubicBezTo>
                    <a:pt x="3491" y="14040"/>
                    <a:pt x="3925" y="14475"/>
                    <a:pt x="3833" y="14475"/>
                  </a:cubicBezTo>
                  <a:cubicBezTo>
                    <a:pt x="3818" y="14475"/>
                    <a:pt x="3787" y="14462"/>
                    <a:pt x="3739" y="14436"/>
                  </a:cubicBezTo>
                  <a:cubicBezTo>
                    <a:pt x="3010" y="13585"/>
                    <a:pt x="2341" y="12521"/>
                    <a:pt x="1885" y="11518"/>
                  </a:cubicBezTo>
                  <a:lnTo>
                    <a:pt x="1885" y="11518"/>
                  </a:lnTo>
                  <a:cubicBezTo>
                    <a:pt x="1885" y="11717"/>
                    <a:pt x="2203" y="12526"/>
                    <a:pt x="2642" y="13276"/>
                  </a:cubicBezTo>
                  <a:lnTo>
                    <a:pt x="2642" y="13276"/>
                  </a:lnTo>
                  <a:cubicBezTo>
                    <a:pt x="2248" y="12609"/>
                    <a:pt x="1976" y="11974"/>
                    <a:pt x="1824" y="11913"/>
                  </a:cubicBezTo>
                  <a:cubicBezTo>
                    <a:pt x="1823" y="11913"/>
                    <a:pt x="1822" y="11912"/>
                    <a:pt x="1822" y="11912"/>
                  </a:cubicBezTo>
                  <a:lnTo>
                    <a:pt x="1822" y="11912"/>
                  </a:lnTo>
                  <a:cubicBezTo>
                    <a:pt x="1784" y="11912"/>
                    <a:pt x="2122" y="12662"/>
                    <a:pt x="2427" y="13182"/>
                  </a:cubicBezTo>
                  <a:lnTo>
                    <a:pt x="2427" y="13182"/>
                  </a:lnTo>
                  <a:cubicBezTo>
                    <a:pt x="2018" y="12519"/>
                    <a:pt x="1703" y="11910"/>
                    <a:pt x="1459" y="11396"/>
                  </a:cubicBezTo>
                  <a:cubicBezTo>
                    <a:pt x="1186" y="10819"/>
                    <a:pt x="1003" y="10363"/>
                    <a:pt x="882" y="10150"/>
                  </a:cubicBezTo>
                  <a:cubicBezTo>
                    <a:pt x="815" y="10016"/>
                    <a:pt x="766" y="9947"/>
                    <a:pt x="741" y="9947"/>
                  </a:cubicBezTo>
                  <a:cubicBezTo>
                    <a:pt x="721" y="9947"/>
                    <a:pt x="716" y="9994"/>
                    <a:pt x="730" y="10089"/>
                  </a:cubicBezTo>
                  <a:cubicBezTo>
                    <a:pt x="760" y="10332"/>
                    <a:pt x="851" y="10788"/>
                    <a:pt x="1125" y="11579"/>
                  </a:cubicBezTo>
                  <a:cubicBezTo>
                    <a:pt x="669" y="10515"/>
                    <a:pt x="305" y="8966"/>
                    <a:pt x="1" y="7872"/>
                  </a:cubicBezTo>
                  <a:lnTo>
                    <a:pt x="1" y="7872"/>
                  </a:lnTo>
                  <a:cubicBezTo>
                    <a:pt x="141" y="8378"/>
                    <a:pt x="360" y="9249"/>
                    <a:pt x="512" y="9785"/>
                  </a:cubicBezTo>
                  <a:lnTo>
                    <a:pt x="512" y="9785"/>
                  </a:lnTo>
                  <a:cubicBezTo>
                    <a:pt x="338" y="9187"/>
                    <a:pt x="143" y="8592"/>
                    <a:pt x="0" y="8022"/>
                  </a:cubicBezTo>
                  <a:lnTo>
                    <a:pt x="0" y="8357"/>
                  </a:lnTo>
                  <a:cubicBezTo>
                    <a:pt x="23" y="8448"/>
                    <a:pt x="46" y="8539"/>
                    <a:pt x="69" y="8629"/>
                  </a:cubicBezTo>
                  <a:lnTo>
                    <a:pt x="69" y="8629"/>
                  </a:lnTo>
                  <a:cubicBezTo>
                    <a:pt x="97" y="8943"/>
                    <a:pt x="125" y="9306"/>
                    <a:pt x="152" y="9694"/>
                  </a:cubicBezTo>
                  <a:cubicBezTo>
                    <a:pt x="304" y="10484"/>
                    <a:pt x="517" y="11275"/>
                    <a:pt x="730" y="11974"/>
                  </a:cubicBezTo>
                  <a:cubicBezTo>
                    <a:pt x="973" y="12673"/>
                    <a:pt x="1216" y="13281"/>
                    <a:pt x="1490" y="13706"/>
                  </a:cubicBezTo>
                  <a:cubicBezTo>
                    <a:pt x="2493" y="15439"/>
                    <a:pt x="4073" y="16989"/>
                    <a:pt x="6201" y="17719"/>
                  </a:cubicBezTo>
                  <a:cubicBezTo>
                    <a:pt x="6748" y="17901"/>
                    <a:pt x="7295" y="18023"/>
                    <a:pt x="7903" y="18053"/>
                  </a:cubicBezTo>
                  <a:cubicBezTo>
                    <a:pt x="7981" y="18057"/>
                    <a:pt x="8059" y="18059"/>
                    <a:pt x="8138" y="18059"/>
                  </a:cubicBezTo>
                  <a:cubicBezTo>
                    <a:pt x="8650" y="18059"/>
                    <a:pt x="9192" y="17980"/>
                    <a:pt x="9666" y="17901"/>
                  </a:cubicBezTo>
                  <a:cubicBezTo>
                    <a:pt x="10183" y="17779"/>
                    <a:pt x="10700" y="17597"/>
                    <a:pt x="11156" y="17445"/>
                  </a:cubicBezTo>
                  <a:cubicBezTo>
                    <a:pt x="11551" y="17293"/>
                    <a:pt x="12007" y="17111"/>
                    <a:pt x="12432" y="16898"/>
                  </a:cubicBezTo>
                  <a:cubicBezTo>
                    <a:pt x="13283" y="16533"/>
                    <a:pt x="14074" y="16077"/>
                    <a:pt x="14864" y="15591"/>
                  </a:cubicBezTo>
                  <a:cubicBezTo>
                    <a:pt x="15624" y="15074"/>
                    <a:pt x="16353" y="14557"/>
                    <a:pt x="17083" y="13980"/>
                  </a:cubicBezTo>
                  <a:cubicBezTo>
                    <a:pt x="18451" y="12855"/>
                    <a:pt x="19697" y="11639"/>
                    <a:pt x="20882" y="10454"/>
                  </a:cubicBezTo>
                  <a:cubicBezTo>
                    <a:pt x="20868" y="10433"/>
                    <a:pt x="20842" y="10428"/>
                    <a:pt x="20814" y="10428"/>
                  </a:cubicBezTo>
                  <a:cubicBezTo>
                    <a:pt x="20787" y="10428"/>
                    <a:pt x="20760" y="10433"/>
                    <a:pt x="20739" y="10433"/>
                  </a:cubicBezTo>
                  <a:cubicBezTo>
                    <a:pt x="20683" y="10433"/>
                    <a:pt x="20677" y="10402"/>
                    <a:pt x="20882" y="10180"/>
                  </a:cubicBezTo>
                  <a:lnTo>
                    <a:pt x="21733" y="9299"/>
                  </a:lnTo>
                  <a:cubicBezTo>
                    <a:pt x="21885" y="9147"/>
                    <a:pt x="22037" y="9056"/>
                    <a:pt x="22189" y="8934"/>
                  </a:cubicBezTo>
                  <a:lnTo>
                    <a:pt x="22432" y="8752"/>
                  </a:lnTo>
                  <a:lnTo>
                    <a:pt x="22463" y="8691"/>
                  </a:lnTo>
                  <a:cubicBezTo>
                    <a:pt x="22554" y="8691"/>
                    <a:pt x="22584" y="8752"/>
                    <a:pt x="22615" y="8752"/>
                  </a:cubicBezTo>
                  <a:cubicBezTo>
                    <a:pt x="22645" y="8691"/>
                    <a:pt x="22645" y="8661"/>
                    <a:pt x="22706" y="8630"/>
                  </a:cubicBezTo>
                  <a:cubicBezTo>
                    <a:pt x="23010" y="8843"/>
                    <a:pt x="23375" y="9299"/>
                    <a:pt x="23709" y="9816"/>
                  </a:cubicBezTo>
                  <a:cubicBezTo>
                    <a:pt x="24074" y="10302"/>
                    <a:pt x="24438" y="10880"/>
                    <a:pt x="24773" y="11427"/>
                  </a:cubicBezTo>
                  <a:cubicBezTo>
                    <a:pt x="25138" y="11974"/>
                    <a:pt x="25472" y="12491"/>
                    <a:pt x="25776" y="13038"/>
                  </a:cubicBezTo>
                  <a:cubicBezTo>
                    <a:pt x="26110" y="13615"/>
                    <a:pt x="26414" y="14132"/>
                    <a:pt x="26809" y="14740"/>
                  </a:cubicBezTo>
                  <a:cubicBezTo>
                    <a:pt x="26901" y="14892"/>
                    <a:pt x="26992" y="15044"/>
                    <a:pt x="27113" y="15226"/>
                  </a:cubicBezTo>
                  <a:lnTo>
                    <a:pt x="27417" y="15682"/>
                  </a:lnTo>
                  <a:cubicBezTo>
                    <a:pt x="27630" y="15986"/>
                    <a:pt x="27904" y="16351"/>
                    <a:pt x="28208" y="16655"/>
                  </a:cubicBezTo>
                  <a:cubicBezTo>
                    <a:pt x="28542" y="16989"/>
                    <a:pt x="28937" y="17323"/>
                    <a:pt x="29454" y="17597"/>
                  </a:cubicBezTo>
                  <a:cubicBezTo>
                    <a:pt x="30001" y="17871"/>
                    <a:pt x="30609" y="18023"/>
                    <a:pt x="31217" y="18023"/>
                  </a:cubicBezTo>
                  <a:cubicBezTo>
                    <a:pt x="31095" y="17962"/>
                    <a:pt x="31004" y="17931"/>
                    <a:pt x="31521" y="17901"/>
                  </a:cubicBezTo>
                  <a:cubicBezTo>
                    <a:pt x="32007" y="17871"/>
                    <a:pt x="32493" y="17749"/>
                    <a:pt x="32949" y="17506"/>
                  </a:cubicBezTo>
                  <a:cubicBezTo>
                    <a:pt x="33405" y="17323"/>
                    <a:pt x="33831" y="17050"/>
                    <a:pt x="34165" y="16807"/>
                  </a:cubicBezTo>
                  <a:cubicBezTo>
                    <a:pt x="34560" y="16533"/>
                    <a:pt x="34834" y="16229"/>
                    <a:pt x="35199" y="15925"/>
                  </a:cubicBezTo>
                  <a:lnTo>
                    <a:pt x="35655" y="15469"/>
                  </a:lnTo>
                  <a:lnTo>
                    <a:pt x="35867" y="15196"/>
                  </a:lnTo>
                  <a:lnTo>
                    <a:pt x="36080" y="14983"/>
                  </a:lnTo>
                  <a:cubicBezTo>
                    <a:pt x="36232" y="14770"/>
                    <a:pt x="36384" y="14588"/>
                    <a:pt x="36475" y="14405"/>
                  </a:cubicBezTo>
                  <a:cubicBezTo>
                    <a:pt x="36566" y="14253"/>
                    <a:pt x="36566" y="14162"/>
                    <a:pt x="36566" y="14132"/>
                  </a:cubicBezTo>
                  <a:cubicBezTo>
                    <a:pt x="37022" y="13554"/>
                    <a:pt x="37387" y="13098"/>
                    <a:pt x="37782" y="12643"/>
                  </a:cubicBezTo>
                  <a:cubicBezTo>
                    <a:pt x="38907" y="11123"/>
                    <a:pt x="40062" y="9664"/>
                    <a:pt x="41338" y="8326"/>
                  </a:cubicBezTo>
                  <a:cubicBezTo>
                    <a:pt x="42007" y="7688"/>
                    <a:pt x="42646" y="7019"/>
                    <a:pt x="43314" y="6533"/>
                  </a:cubicBezTo>
                  <a:cubicBezTo>
                    <a:pt x="43466" y="6411"/>
                    <a:pt x="43679" y="6320"/>
                    <a:pt x="43831" y="6229"/>
                  </a:cubicBezTo>
                  <a:lnTo>
                    <a:pt x="44044" y="6107"/>
                  </a:lnTo>
                  <a:cubicBezTo>
                    <a:pt x="44074" y="6077"/>
                    <a:pt x="44135" y="6077"/>
                    <a:pt x="44165" y="6077"/>
                  </a:cubicBezTo>
                  <a:cubicBezTo>
                    <a:pt x="44196" y="6077"/>
                    <a:pt x="44226" y="6047"/>
                    <a:pt x="44226" y="6047"/>
                  </a:cubicBezTo>
                  <a:cubicBezTo>
                    <a:pt x="44310" y="5996"/>
                    <a:pt x="44412" y="5974"/>
                    <a:pt x="44512" y="5974"/>
                  </a:cubicBezTo>
                  <a:cubicBezTo>
                    <a:pt x="44594" y="5974"/>
                    <a:pt x="44675" y="5989"/>
                    <a:pt x="44743" y="6016"/>
                  </a:cubicBezTo>
                  <a:cubicBezTo>
                    <a:pt x="44804" y="6047"/>
                    <a:pt x="44895" y="6077"/>
                    <a:pt x="44956" y="6168"/>
                  </a:cubicBezTo>
                  <a:lnTo>
                    <a:pt x="44986" y="6199"/>
                  </a:lnTo>
                  <a:lnTo>
                    <a:pt x="45108" y="6351"/>
                  </a:lnTo>
                  <a:lnTo>
                    <a:pt x="45351" y="6624"/>
                  </a:lnTo>
                  <a:cubicBezTo>
                    <a:pt x="45655" y="6989"/>
                    <a:pt x="45898" y="7384"/>
                    <a:pt x="46171" y="7779"/>
                  </a:cubicBezTo>
                  <a:cubicBezTo>
                    <a:pt x="46749" y="8600"/>
                    <a:pt x="47266" y="9451"/>
                    <a:pt x="47843" y="10302"/>
                  </a:cubicBezTo>
                  <a:cubicBezTo>
                    <a:pt x="48117" y="10728"/>
                    <a:pt x="48421" y="11184"/>
                    <a:pt x="48725" y="11579"/>
                  </a:cubicBezTo>
                  <a:cubicBezTo>
                    <a:pt x="49029" y="12004"/>
                    <a:pt x="49333" y="12460"/>
                    <a:pt x="49697" y="12916"/>
                  </a:cubicBezTo>
                  <a:cubicBezTo>
                    <a:pt x="50092" y="13372"/>
                    <a:pt x="50518" y="13798"/>
                    <a:pt x="51065" y="14162"/>
                  </a:cubicBezTo>
                  <a:cubicBezTo>
                    <a:pt x="51339" y="14375"/>
                    <a:pt x="51673" y="14527"/>
                    <a:pt x="52038" y="14618"/>
                  </a:cubicBezTo>
                  <a:cubicBezTo>
                    <a:pt x="52372" y="14740"/>
                    <a:pt x="52737" y="14770"/>
                    <a:pt x="53102" y="14770"/>
                  </a:cubicBezTo>
                  <a:cubicBezTo>
                    <a:pt x="53710" y="14740"/>
                    <a:pt x="54257" y="14557"/>
                    <a:pt x="54713" y="14284"/>
                  </a:cubicBezTo>
                  <a:cubicBezTo>
                    <a:pt x="55169" y="14010"/>
                    <a:pt x="55564" y="13706"/>
                    <a:pt x="55928" y="13402"/>
                  </a:cubicBezTo>
                  <a:cubicBezTo>
                    <a:pt x="56658" y="12764"/>
                    <a:pt x="57235" y="12156"/>
                    <a:pt x="57843" y="11548"/>
                  </a:cubicBezTo>
                  <a:cubicBezTo>
                    <a:pt x="58755" y="10667"/>
                    <a:pt x="59849" y="9694"/>
                    <a:pt x="60913" y="8752"/>
                  </a:cubicBezTo>
                  <a:cubicBezTo>
                    <a:pt x="61460" y="8235"/>
                    <a:pt x="61977" y="7779"/>
                    <a:pt x="62524" y="7323"/>
                  </a:cubicBezTo>
                  <a:cubicBezTo>
                    <a:pt x="63041" y="6837"/>
                    <a:pt x="63527" y="6381"/>
                    <a:pt x="63953" y="5925"/>
                  </a:cubicBezTo>
                  <a:cubicBezTo>
                    <a:pt x="63679" y="5925"/>
                    <a:pt x="64530" y="4740"/>
                    <a:pt x="65351" y="3767"/>
                  </a:cubicBezTo>
                  <a:cubicBezTo>
                    <a:pt x="65777" y="3250"/>
                    <a:pt x="66233" y="2794"/>
                    <a:pt x="66506" y="2490"/>
                  </a:cubicBezTo>
                  <a:cubicBezTo>
                    <a:pt x="66721" y="2251"/>
                    <a:pt x="66861" y="2088"/>
                    <a:pt x="66719" y="2088"/>
                  </a:cubicBezTo>
                  <a:cubicBezTo>
                    <a:pt x="66680" y="2088"/>
                    <a:pt x="66621" y="2100"/>
                    <a:pt x="66537" y="2126"/>
                  </a:cubicBezTo>
                  <a:cubicBezTo>
                    <a:pt x="66932" y="1852"/>
                    <a:pt x="67479" y="1579"/>
                    <a:pt x="68056" y="1579"/>
                  </a:cubicBezTo>
                  <a:cubicBezTo>
                    <a:pt x="68634" y="1579"/>
                    <a:pt x="69151" y="1882"/>
                    <a:pt x="69576" y="2247"/>
                  </a:cubicBezTo>
                  <a:cubicBezTo>
                    <a:pt x="69971" y="2582"/>
                    <a:pt x="70184" y="2886"/>
                    <a:pt x="70366" y="3098"/>
                  </a:cubicBezTo>
                  <a:cubicBezTo>
                    <a:pt x="70579" y="3341"/>
                    <a:pt x="70670" y="3493"/>
                    <a:pt x="70731" y="3493"/>
                  </a:cubicBezTo>
                  <a:cubicBezTo>
                    <a:pt x="70974" y="3554"/>
                    <a:pt x="71400" y="3828"/>
                    <a:pt x="72008" y="4527"/>
                  </a:cubicBezTo>
                  <a:cubicBezTo>
                    <a:pt x="72160" y="4679"/>
                    <a:pt x="72312" y="4861"/>
                    <a:pt x="72494" y="5044"/>
                  </a:cubicBezTo>
                  <a:cubicBezTo>
                    <a:pt x="72646" y="5196"/>
                    <a:pt x="72920" y="5469"/>
                    <a:pt x="73163" y="5743"/>
                  </a:cubicBezTo>
                  <a:cubicBezTo>
                    <a:pt x="73649" y="6320"/>
                    <a:pt x="74257" y="6989"/>
                    <a:pt x="74926" y="7840"/>
                  </a:cubicBezTo>
                  <a:cubicBezTo>
                    <a:pt x="75990" y="9208"/>
                    <a:pt x="77449" y="11396"/>
                    <a:pt x="77874" y="11852"/>
                  </a:cubicBezTo>
                  <a:cubicBezTo>
                    <a:pt x="77950" y="11935"/>
                    <a:pt x="77992" y="11971"/>
                    <a:pt x="78008" y="11971"/>
                  </a:cubicBezTo>
                  <a:cubicBezTo>
                    <a:pt x="78112" y="11971"/>
                    <a:pt x="77153" y="10487"/>
                    <a:pt x="77275" y="10487"/>
                  </a:cubicBezTo>
                  <a:lnTo>
                    <a:pt x="77275" y="10487"/>
                  </a:lnTo>
                  <a:cubicBezTo>
                    <a:pt x="77294" y="10487"/>
                    <a:pt x="77339" y="10523"/>
                    <a:pt x="77418" y="10606"/>
                  </a:cubicBezTo>
                  <a:cubicBezTo>
                    <a:pt x="76446" y="9299"/>
                    <a:pt x="75534" y="8022"/>
                    <a:pt x="74591" y="6715"/>
                  </a:cubicBezTo>
                  <a:cubicBezTo>
                    <a:pt x="74135" y="6077"/>
                    <a:pt x="73649" y="5439"/>
                    <a:pt x="73193" y="4800"/>
                  </a:cubicBezTo>
                  <a:cubicBezTo>
                    <a:pt x="72889" y="4375"/>
                    <a:pt x="72494" y="3615"/>
                    <a:pt x="72008" y="2886"/>
                  </a:cubicBezTo>
                  <a:cubicBezTo>
                    <a:pt x="71795" y="2490"/>
                    <a:pt x="71521" y="2126"/>
                    <a:pt x="71126" y="1700"/>
                  </a:cubicBezTo>
                  <a:cubicBezTo>
                    <a:pt x="71066" y="1579"/>
                    <a:pt x="70974" y="1518"/>
                    <a:pt x="70883" y="1396"/>
                  </a:cubicBezTo>
                  <a:lnTo>
                    <a:pt x="70518" y="1062"/>
                  </a:lnTo>
                  <a:cubicBezTo>
                    <a:pt x="70427" y="940"/>
                    <a:pt x="70214" y="819"/>
                    <a:pt x="70062" y="727"/>
                  </a:cubicBezTo>
                  <a:cubicBezTo>
                    <a:pt x="69910" y="606"/>
                    <a:pt x="69728" y="484"/>
                    <a:pt x="69576" y="423"/>
                  </a:cubicBezTo>
                  <a:cubicBezTo>
                    <a:pt x="69081" y="154"/>
                    <a:pt x="68487" y="0"/>
                    <a:pt x="67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16"/>
          <p:cNvSpPr/>
          <p:nvPr/>
        </p:nvSpPr>
        <p:spPr>
          <a:xfrm>
            <a:off x="422722" y="4155685"/>
            <a:ext cx="518859" cy="518859"/>
          </a:xfrm>
          <a:custGeom>
            <a:avLst/>
            <a:gdLst/>
            <a:ahLst/>
            <a:cxnLst/>
            <a:rect l="l" t="t" r="r" b="b"/>
            <a:pathLst>
              <a:path w="19736" h="19736" extrusionOk="0">
                <a:moveTo>
                  <a:pt x="10021" y="1"/>
                </a:moveTo>
                <a:lnTo>
                  <a:pt x="9483" y="8766"/>
                </a:lnTo>
                <a:lnTo>
                  <a:pt x="6305" y="6203"/>
                </a:lnTo>
                <a:lnTo>
                  <a:pt x="8791" y="9458"/>
                </a:lnTo>
                <a:lnTo>
                  <a:pt x="0" y="9715"/>
                </a:lnTo>
                <a:lnTo>
                  <a:pt x="8740" y="10253"/>
                </a:lnTo>
                <a:lnTo>
                  <a:pt x="6177" y="13431"/>
                </a:lnTo>
                <a:lnTo>
                  <a:pt x="9432" y="10970"/>
                </a:lnTo>
                <a:lnTo>
                  <a:pt x="9688" y="19736"/>
                </a:lnTo>
                <a:lnTo>
                  <a:pt x="10252" y="10996"/>
                </a:lnTo>
                <a:lnTo>
                  <a:pt x="13430" y="13559"/>
                </a:lnTo>
                <a:lnTo>
                  <a:pt x="10970" y="10304"/>
                </a:lnTo>
                <a:lnTo>
                  <a:pt x="19735" y="10048"/>
                </a:lnTo>
                <a:lnTo>
                  <a:pt x="10970" y="9484"/>
                </a:lnTo>
                <a:lnTo>
                  <a:pt x="13558" y="6331"/>
                </a:lnTo>
                <a:lnTo>
                  <a:pt x="10278" y="8792"/>
                </a:lnTo>
                <a:lnTo>
                  <a:pt x="100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16"/>
          <p:cNvGrpSpPr/>
          <p:nvPr/>
        </p:nvGrpSpPr>
        <p:grpSpPr>
          <a:xfrm>
            <a:off x="7984422" y="773497"/>
            <a:ext cx="715214" cy="847512"/>
            <a:chOff x="7984422" y="773497"/>
            <a:chExt cx="715214" cy="847512"/>
          </a:xfrm>
        </p:grpSpPr>
        <p:sp>
          <p:nvSpPr>
            <p:cNvPr id="597" name="Google Shape;597;p16"/>
            <p:cNvSpPr/>
            <p:nvPr/>
          </p:nvSpPr>
          <p:spPr>
            <a:xfrm>
              <a:off x="7984422" y="773497"/>
              <a:ext cx="518859" cy="518859"/>
            </a:xfrm>
            <a:custGeom>
              <a:avLst/>
              <a:gdLst/>
              <a:ahLst/>
              <a:cxnLst/>
              <a:rect l="l" t="t" r="r" b="b"/>
              <a:pathLst>
                <a:path w="19736" h="19736" extrusionOk="0">
                  <a:moveTo>
                    <a:pt x="10021" y="1"/>
                  </a:moveTo>
                  <a:lnTo>
                    <a:pt x="9483" y="8766"/>
                  </a:lnTo>
                  <a:lnTo>
                    <a:pt x="6305" y="6203"/>
                  </a:lnTo>
                  <a:lnTo>
                    <a:pt x="8791" y="9458"/>
                  </a:lnTo>
                  <a:lnTo>
                    <a:pt x="0" y="9715"/>
                  </a:lnTo>
                  <a:lnTo>
                    <a:pt x="8740" y="10253"/>
                  </a:lnTo>
                  <a:lnTo>
                    <a:pt x="6177" y="13431"/>
                  </a:lnTo>
                  <a:lnTo>
                    <a:pt x="9432" y="10970"/>
                  </a:lnTo>
                  <a:lnTo>
                    <a:pt x="9688" y="19736"/>
                  </a:lnTo>
                  <a:lnTo>
                    <a:pt x="10252" y="10996"/>
                  </a:lnTo>
                  <a:lnTo>
                    <a:pt x="13430" y="13559"/>
                  </a:lnTo>
                  <a:lnTo>
                    <a:pt x="10970" y="10304"/>
                  </a:lnTo>
                  <a:lnTo>
                    <a:pt x="19735" y="10048"/>
                  </a:lnTo>
                  <a:lnTo>
                    <a:pt x="10970" y="9484"/>
                  </a:lnTo>
                  <a:lnTo>
                    <a:pt x="13558" y="6331"/>
                  </a:lnTo>
                  <a:lnTo>
                    <a:pt x="10278" y="8792"/>
                  </a:lnTo>
                  <a:lnTo>
                    <a:pt x="10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8" name="Google Shape;598;p16"/>
            <p:cNvGrpSpPr/>
            <p:nvPr/>
          </p:nvGrpSpPr>
          <p:grpSpPr>
            <a:xfrm>
              <a:off x="8415257" y="1001958"/>
              <a:ext cx="284379" cy="619051"/>
              <a:chOff x="6608475" y="1223775"/>
              <a:chExt cx="270425" cy="588675"/>
            </a:xfrm>
          </p:grpSpPr>
          <p:sp>
            <p:nvSpPr>
              <p:cNvPr id="599" name="Google Shape;599;p16"/>
              <p:cNvSpPr/>
              <p:nvPr/>
            </p:nvSpPr>
            <p:spPr>
              <a:xfrm>
                <a:off x="6608475" y="1223775"/>
                <a:ext cx="27042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9" extrusionOk="0">
                    <a:moveTo>
                      <a:pt x="2861" y="1"/>
                    </a:moveTo>
                    <a:cubicBezTo>
                      <a:pt x="1365" y="1"/>
                      <a:pt x="74" y="1174"/>
                      <a:pt x="52" y="2684"/>
                    </a:cubicBezTo>
                    <a:cubicBezTo>
                      <a:pt x="0" y="4401"/>
                      <a:pt x="1000" y="6323"/>
                      <a:pt x="5408" y="9578"/>
                    </a:cubicBezTo>
                    <a:cubicBezTo>
                      <a:pt x="9817" y="6323"/>
                      <a:pt x="10816" y="4401"/>
                      <a:pt x="10739" y="2684"/>
                    </a:cubicBezTo>
                    <a:cubicBezTo>
                      <a:pt x="10717" y="1193"/>
                      <a:pt x="9402" y="2"/>
                      <a:pt x="7932" y="2"/>
                    </a:cubicBezTo>
                    <a:cubicBezTo>
                      <a:pt x="7734" y="2"/>
                      <a:pt x="7532" y="23"/>
                      <a:pt x="7331" y="69"/>
                    </a:cubicBezTo>
                    <a:cubicBezTo>
                      <a:pt x="5716" y="428"/>
                      <a:pt x="5408" y="1966"/>
                      <a:pt x="5408" y="1966"/>
                    </a:cubicBezTo>
                    <a:cubicBezTo>
                      <a:pt x="5408" y="1966"/>
                      <a:pt x="5101" y="454"/>
                      <a:pt x="3486" y="69"/>
                    </a:cubicBezTo>
                    <a:cubicBezTo>
                      <a:pt x="3276" y="23"/>
                      <a:pt x="3066" y="1"/>
                      <a:pt x="2861" y="1"/>
                    </a:cubicBezTo>
                    <a:close/>
                  </a:path>
                </a:pathLst>
              </a:custGeom>
              <a:solidFill>
                <a:srgbClr val="FFCFC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6608475" y="1573000"/>
                <a:ext cx="2704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8" extrusionOk="0">
                    <a:moveTo>
                      <a:pt x="2861" y="0"/>
                    </a:moveTo>
                    <a:cubicBezTo>
                      <a:pt x="1365" y="0"/>
                      <a:pt x="74" y="1173"/>
                      <a:pt x="52" y="2683"/>
                    </a:cubicBezTo>
                    <a:cubicBezTo>
                      <a:pt x="0" y="4400"/>
                      <a:pt x="1000" y="6322"/>
                      <a:pt x="5408" y="9577"/>
                    </a:cubicBezTo>
                    <a:cubicBezTo>
                      <a:pt x="9817" y="6271"/>
                      <a:pt x="10816" y="4400"/>
                      <a:pt x="10739" y="2683"/>
                    </a:cubicBezTo>
                    <a:cubicBezTo>
                      <a:pt x="10717" y="1193"/>
                      <a:pt x="9402" y="1"/>
                      <a:pt x="7932" y="1"/>
                    </a:cubicBezTo>
                    <a:cubicBezTo>
                      <a:pt x="7734" y="1"/>
                      <a:pt x="7532" y="23"/>
                      <a:pt x="7331" y="69"/>
                    </a:cubicBezTo>
                    <a:cubicBezTo>
                      <a:pt x="5716" y="402"/>
                      <a:pt x="5408" y="1965"/>
                      <a:pt x="5408" y="1965"/>
                    </a:cubicBezTo>
                    <a:cubicBezTo>
                      <a:pt x="5408" y="1965"/>
                      <a:pt x="5101" y="453"/>
                      <a:pt x="3486" y="69"/>
                    </a:cubicBezTo>
                    <a:cubicBezTo>
                      <a:pt x="3276" y="22"/>
                      <a:pt x="3066" y="0"/>
                      <a:pt x="2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" name="Google Shape;7981;p52">
            <a:extLst>
              <a:ext uri="{FF2B5EF4-FFF2-40B4-BE49-F238E27FC236}">
                <a16:creationId xmlns:a16="http://schemas.microsoft.com/office/drawing/2014/main" id="{B13A287D-C383-47AB-921E-45849B37B44D}"/>
              </a:ext>
            </a:extLst>
          </p:cNvPr>
          <p:cNvGrpSpPr/>
          <p:nvPr/>
        </p:nvGrpSpPr>
        <p:grpSpPr>
          <a:xfrm>
            <a:off x="1418824" y="1913227"/>
            <a:ext cx="352434" cy="329440"/>
            <a:chOff x="-5611575" y="3272950"/>
            <a:chExt cx="294600" cy="291450"/>
          </a:xfrm>
        </p:grpSpPr>
        <p:sp>
          <p:nvSpPr>
            <p:cNvPr id="29" name="Google Shape;7982;p52">
              <a:extLst>
                <a:ext uri="{FF2B5EF4-FFF2-40B4-BE49-F238E27FC236}">
                  <a16:creationId xmlns:a16="http://schemas.microsoft.com/office/drawing/2014/main" id="{028E928E-555B-4CF8-89EB-3D7D63548682}"/>
                </a:ext>
              </a:extLst>
            </p:cNvPr>
            <p:cNvSpPr/>
            <p:nvPr/>
          </p:nvSpPr>
          <p:spPr>
            <a:xfrm>
              <a:off x="-5594250" y="3273750"/>
              <a:ext cx="85875" cy="84300"/>
            </a:xfrm>
            <a:custGeom>
              <a:avLst/>
              <a:gdLst/>
              <a:ahLst/>
              <a:cxnLst/>
              <a:rect l="l" t="t" r="r" b="b"/>
              <a:pathLst>
                <a:path w="3435" h="3372" extrusionOk="0">
                  <a:moveTo>
                    <a:pt x="1734" y="0"/>
                  </a:moveTo>
                  <a:cubicBezTo>
                    <a:pt x="788" y="0"/>
                    <a:pt x="32" y="756"/>
                    <a:pt x="32" y="1702"/>
                  </a:cubicBezTo>
                  <a:cubicBezTo>
                    <a:pt x="1" y="2678"/>
                    <a:pt x="820" y="3371"/>
                    <a:pt x="1702" y="3371"/>
                  </a:cubicBezTo>
                  <a:cubicBezTo>
                    <a:pt x="2269" y="3371"/>
                    <a:pt x="2899" y="3025"/>
                    <a:pt x="3214" y="2426"/>
                  </a:cubicBezTo>
                  <a:cubicBezTo>
                    <a:pt x="3340" y="2206"/>
                    <a:pt x="3435" y="1922"/>
                    <a:pt x="3435" y="1702"/>
                  </a:cubicBezTo>
                  <a:cubicBezTo>
                    <a:pt x="3435" y="756"/>
                    <a:pt x="2679" y="0"/>
                    <a:pt x="1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983;p52">
              <a:extLst>
                <a:ext uri="{FF2B5EF4-FFF2-40B4-BE49-F238E27FC236}">
                  <a16:creationId xmlns:a16="http://schemas.microsoft.com/office/drawing/2014/main" id="{3F590391-BB7F-4A2F-8E84-B016667B5201}"/>
                </a:ext>
              </a:extLst>
            </p:cNvPr>
            <p:cNvSpPr/>
            <p:nvPr/>
          </p:nvSpPr>
          <p:spPr>
            <a:xfrm>
              <a:off x="-5457200" y="3324950"/>
              <a:ext cx="67775" cy="67750"/>
            </a:xfrm>
            <a:custGeom>
              <a:avLst/>
              <a:gdLst/>
              <a:ahLst/>
              <a:cxnLst/>
              <a:rect l="l" t="t" r="r" b="b"/>
              <a:pathLst>
                <a:path w="2711" h="2710" extrusionOk="0">
                  <a:moveTo>
                    <a:pt x="1009" y="0"/>
                  </a:moveTo>
                  <a:cubicBezTo>
                    <a:pt x="410" y="158"/>
                    <a:pt x="1" y="662"/>
                    <a:pt x="1" y="1323"/>
                  </a:cubicBezTo>
                  <a:cubicBezTo>
                    <a:pt x="1" y="2079"/>
                    <a:pt x="631" y="2710"/>
                    <a:pt x="1355" y="2710"/>
                  </a:cubicBezTo>
                  <a:cubicBezTo>
                    <a:pt x="1985" y="2710"/>
                    <a:pt x="2553" y="2268"/>
                    <a:pt x="2710" y="1701"/>
                  </a:cubicBezTo>
                  <a:lnTo>
                    <a:pt x="1355" y="1701"/>
                  </a:lnTo>
                  <a:cubicBezTo>
                    <a:pt x="1166" y="1701"/>
                    <a:pt x="1009" y="1544"/>
                    <a:pt x="1009" y="1323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984;p52">
              <a:extLst>
                <a:ext uri="{FF2B5EF4-FFF2-40B4-BE49-F238E27FC236}">
                  <a16:creationId xmlns:a16="http://schemas.microsoft.com/office/drawing/2014/main" id="{75EEFBE8-6DE9-472E-B031-B2D7EBC55C5A}"/>
                </a:ext>
              </a:extLst>
            </p:cNvPr>
            <p:cNvSpPr/>
            <p:nvPr/>
          </p:nvSpPr>
          <p:spPr>
            <a:xfrm>
              <a:off x="-5415450" y="3325725"/>
              <a:ext cx="25225" cy="24450"/>
            </a:xfrm>
            <a:custGeom>
              <a:avLst/>
              <a:gdLst/>
              <a:ahLst/>
              <a:cxnLst/>
              <a:rect l="l" t="t" r="r" b="b"/>
              <a:pathLst>
                <a:path w="100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1009" y="977"/>
                  </a:lnTo>
                  <a:cubicBezTo>
                    <a:pt x="883" y="473"/>
                    <a:pt x="473" y="12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985;p52">
              <a:extLst>
                <a:ext uri="{FF2B5EF4-FFF2-40B4-BE49-F238E27FC236}">
                  <a16:creationId xmlns:a16="http://schemas.microsoft.com/office/drawing/2014/main" id="{044D2F68-516A-40C7-ADAA-AAF3E43F4D56}"/>
                </a:ext>
              </a:extLst>
            </p:cNvPr>
            <p:cNvSpPr/>
            <p:nvPr/>
          </p:nvSpPr>
          <p:spPr>
            <a:xfrm>
              <a:off x="-5611575" y="3359600"/>
              <a:ext cx="118950" cy="204800"/>
            </a:xfrm>
            <a:custGeom>
              <a:avLst/>
              <a:gdLst/>
              <a:ahLst/>
              <a:cxnLst/>
              <a:rect l="l" t="t" r="r" b="b"/>
              <a:pathLst>
                <a:path w="4758" h="8192" extrusionOk="0">
                  <a:moveTo>
                    <a:pt x="694" y="0"/>
                  </a:moveTo>
                  <a:cubicBezTo>
                    <a:pt x="253" y="410"/>
                    <a:pt x="1" y="1008"/>
                    <a:pt x="1" y="1670"/>
                  </a:cubicBezTo>
                  <a:lnTo>
                    <a:pt x="1" y="3718"/>
                  </a:lnTo>
                  <a:cubicBezTo>
                    <a:pt x="1" y="4159"/>
                    <a:pt x="253" y="4569"/>
                    <a:pt x="662" y="4726"/>
                  </a:cubicBezTo>
                  <a:lnTo>
                    <a:pt x="662" y="7152"/>
                  </a:lnTo>
                  <a:cubicBezTo>
                    <a:pt x="662" y="7687"/>
                    <a:pt x="1135" y="8192"/>
                    <a:pt x="1670" y="8192"/>
                  </a:cubicBezTo>
                  <a:lnTo>
                    <a:pt x="3057" y="8192"/>
                  </a:lnTo>
                  <a:cubicBezTo>
                    <a:pt x="3624" y="8192"/>
                    <a:pt x="4096" y="7719"/>
                    <a:pt x="4096" y="7152"/>
                  </a:cubicBezTo>
                  <a:lnTo>
                    <a:pt x="4096" y="4726"/>
                  </a:lnTo>
                  <a:cubicBezTo>
                    <a:pt x="4474" y="4569"/>
                    <a:pt x="4758" y="4190"/>
                    <a:pt x="4758" y="3718"/>
                  </a:cubicBezTo>
                  <a:lnTo>
                    <a:pt x="4758" y="1670"/>
                  </a:lnTo>
                  <a:cubicBezTo>
                    <a:pt x="4758" y="1008"/>
                    <a:pt x="4474" y="410"/>
                    <a:pt x="4033" y="0"/>
                  </a:cubicBezTo>
                  <a:cubicBezTo>
                    <a:pt x="3718" y="347"/>
                    <a:pt x="3246" y="567"/>
                    <a:pt x="2742" y="662"/>
                  </a:cubicBez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cubicBezTo>
                    <a:pt x="2175" y="2741"/>
                    <a:pt x="2017" y="2584"/>
                    <a:pt x="2017" y="2395"/>
                  </a:cubicBezTo>
                  <a:lnTo>
                    <a:pt x="2017" y="662"/>
                  </a:lnTo>
                  <a:cubicBezTo>
                    <a:pt x="1513" y="567"/>
                    <a:pt x="1040" y="347"/>
                    <a:pt x="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986;p52">
              <a:extLst>
                <a:ext uri="{FF2B5EF4-FFF2-40B4-BE49-F238E27FC236}">
                  <a16:creationId xmlns:a16="http://schemas.microsoft.com/office/drawing/2014/main" id="{9C867C13-78CD-47D6-8B4C-567D25FB45CB}"/>
                </a:ext>
              </a:extLst>
            </p:cNvPr>
            <p:cNvSpPr/>
            <p:nvPr/>
          </p:nvSpPr>
          <p:spPr>
            <a:xfrm>
              <a:off x="-5510750" y="3272950"/>
              <a:ext cx="193775" cy="187475"/>
            </a:xfrm>
            <a:custGeom>
              <a:avLst/>
              <a:gdLst/>
              <a:ahLst/>
              <a:cxnLst/>
              <a:rect l="l" t="t" r="r" b="b"/>
              <a:pathLst>
                <a:path w="7751" h="7499" extrusionOk="0">
                  <a:moveTo>
                    <a:pt x="3497" y="1355"/>
                  </a:moveTo>
                  <a:cubicBezTo>
                    <a:pt x="4663" y="1355"/>
                    <a:pt x="5577" y="2269"/>
                    <a:pt x="5577" y="3403"/>
                  </a:cubicBezTo>
                  <a:cubicBezTo>
                    <a:pt x="5577" y="4569"/>
                    <a:pt x="4600" y="5451"/>
                    <a:pt x="3497" y="5451"/>
                  </a:cubicBezTo>
                  <a:cubicBezTo>
                    <a:pt x="2363" y="5451"/>
                    <a:pt x="1450" y="4569"/>
                    <a:pt x="1450" y="3403"/>
                  </a:cubicBezTo>
                  <a:cubicBezTo>
                    <a:pt x="1450" y="2269"/>
                    <a:pt x="2363" y="1355"/>
                    <a:pt x="3497" y="1355"/>
                  </a:cubicBezTo>
                  <a:close/>
                  <a:moveTo>
                    <a:pt x="0" y="1"/>
                  </a:moveTo>
                  <a:cubicBezTo>
                    <a:pt x="441" y="410"/>
                    <a:pt x="725" y="1009"/>
                    <a:pt x="725" y="1671"/>
                  </a:cubicBezTo>
                  <a:cubicBezTo>
                    <a:pt x="725" y="2112"/>
                    <a:pt x="599" y="2521"/>
                    <a:pt x="410" y="2868"/>
                  </a:cubicBezTo>
                  <a:cubicBezTo>
                    <a:pt x="1040" y="3403"/>
                    <a:pt x="1387" y="4191"/>
                    <a:pt x="1387" y="5105"/>
                  </a:cubicBezTo>
                  <a:lnTo>
                    <a:pt x="1387" y="7152"/>
                  </a:lnTo>
                  <a:cubicBezTo>
                    <a:pt x="1387" y="7278"/>
                    <a:pt x="1387" y="7404"/>
                    <a:pt x="1355" y="7499"/>
                  </a:cubicBezTo>
                  <a:lnTo>
                    <a:pt x="5829" y="7499"/>
                  </a:lnTo>
                  <a:cubicBezTo>
                    <a:pt x="6396" y="7499"/>
                    <a:pt x="6900" y="7026"/>
                    <a:pt x="6900" y="6491"/>
                  </a:cubicBezTo>
                  <a:lnTo>
                    <a:pt x="6900" y="694"/>
                  </a:lnTo>
                  <a:lnTo>
                    <a:pt x="7246" y="694"/>
                  </a:lnTo>
                  <a:cubicBezTo>
                    <a:pt x="7751" y="694"/>
                    <a:pt x="7751" y="1"/>
                    <a:pt x="7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7981;p52">
            <a:extLst>
              <a:ext uri="{FF2B5EF4-FFF2-40B4-BE49-F238E27FC236}">
                <a16:creationId xmlns:a16="http://schemas.microsoft.com/office/drawing/2014/main" id="{4B2CCC89-E1D5-4B8A-8254-84EFA50D8075}"/>
              </a:ext>
            </a:extLst>
          </p:cNvPr>
          <p:cNvGrpSpPr/>
          <p:nvPr/>
        </p:nvGrpSpPr>
        <p:grpSpPr>
          <a:xfrm>
            <a:off x="1406440" y="2294513"/>
            <a:ext cx="352434" cy="329440"/>
            <a:chOff x="-5611575" y="3272950"/>
            <a:chExt cx="294600" cy="291450"/>
          </a:xfrm>
        </p:grpSpPr>
        <p:sp>
          <p:nvSpPr>
            <p:cNvPr id="35" name="Google Shape;7982;p52">
              <a:extLst>
                <a:ext uri="{FF2B5EF4-FFF2-40B4-BE49-F238E27FC236}">
                  <a16:creationId xmlns:a16="http://schemas.microsoft.com/office/drawing/2014/main" id="{FC373E48-1D68-41C0-914C-6704819BFD92}"/>
                </a:ext>
              </a:extLst>
            </p:cNvPr>
            <p:cNvSpPr/>
            <p:nvPr/>
          </p:nvSpPr>
          <p:spPr>
            <a:xfrm>
              <a:off x="-5594250" y="3273750"/>
              <a:ext cx="85875" cy="84300"/>
            </a:xfrm>
            <a:custGeom>
              <a:avLst/>
              <a:gdLst/>
              <a:ahLst/>
              <a:cxnLst/>
              <a:rect l="l" t="t" r="r" b="b"/>
              <a:pathLst>
                <a:path w="3435" h="3372" extrusionOk="0">
                  <a:moveTo>
                    <a:pt x="1734" y="0"/>
                  </a:moveTo>
                  <a:cubicBezTo>
                    <a:pt x="788" y="0"/>
                    <a:pt x="32" y="756"/>
                    <a:pt x="32" y="1702"/>
                  </a:cubicBezTo>
                  <a:cubicBezTo>
                    <a:pt x="1" y="2678"/>
                    <a:pt x="820" y="3371"/>
                    <a:pt x="1702" y="3371"/>
                  </a:cubicBezTo>
                  <a:cubicBezTo>
                    <a:pt x="2269" y="3371"/>
                    <a:pt x="2899" y="3025"/>
                    <a:pt x="3214" y="2426"/>
                  </a:cubicBezTo>
                  <a:cubicBezTo>
                    <a:pt x="3340" y="2206"/>
                    <a:pt x="3435" y="1922"/>
                    <a:pt x="3435" y="1702"/>
                  </a:cubicBezTo>
                  <a:cubicBezTo>
                    <a:pt x="3435" y="756"/>
                    <a:pt x="2679" y="0"/>
                    <a:pt x="1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983;p52">
              <a:extLst>
                <a:ext uri="{FF2B5EF4-FFF2-40B4-BE49-F238E27FC236}">
                  <a16:creationId xmlns:a16="http://schemas.microsoft.com/office/drawing/2014/main" id="{1E5CE38F-B35A-4F0C-8405-BB864F8DDF8F}"/>
                </a:ext>
              </a:extLst>
            </p:cNvPr>
            <p:cNvSpPr/>
            <p:nvPr/>
          </p:nvSpPr>
          <p:spPr>
            <a:xfrm>
              <a:off x="-5457200" y="3324950"/>
              <a:ext cx="67775" cy="67750"/>
            </a:xfrm>
            <a:custGeom>
              <a:avLst/>
              <a:gdLst/>
              <a:ahLst/>
              <a:cxnLst/>
              <a:rect l="l" t="t" r="r" b="b"/>
              <a:pathLst>
                <a:path w="2711" h="2710" extrusionOk="0">
                  <a:moveTo>
                    <a:pt x="1009" y="0"/>
                  </a:moveTo>
                  <a:cubicBezTo>
                    <a:pt x="410" y="158"/>
                    <a:pt x="1" y="662"/>
                    <a:pt x="1" y="1323"/>
                  </a:cubicBezTo>
                  <a:cubicBezTo>
                    <a:pt x="1" y="2079"/>
                    <a:pt x="631" y="2710"/>
                    <a:pt x="1355" y="2710"/>
                  </a:cubicBezTo>
                  <a:cubicBezTo>
                    <a:pt x="1985" y="2710"/>
                    <a:pt x="2553" y="2268"/>
                    <a:pt x="2710" y="1701"/>
                  </a:cubicBezTo>
                  <a:lnTo>
                    <a:pt x="1355" y="1701"/>
                  </a:lnTo>
                  <a:cubicBezTo>
                    <a:pt x="1166" y="1701"/>
                    <a:pt x="1009" y="1544"/>
                    <a:pt x="1009" y="1323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984;p52">
              <a:extLst>
                <a:ext uri="{FF2B5EF4-FFF2-40B4-BE49-F238E27FC236}">
                  <a16:creationId xmlns:a16="http://schemas.microsoft.com/office/drawing/2014/main" id="{D1E66347-C19E-4DAC-A32C-71A33C06B07C}"/>
                </a:ext>
              </a:extLst>
            </p:cNvPr>
            <p:cNvSpPr/>
            <p:nvPr/>
          </p:nvSpPr>
          <p:spPr>
            <a:xfrm>
              <a:off x="-5415450" y="3325725"/>
              <a:ext cx="25225" cy="24450"/>
            </a:xfrm>
            <a:custGeom>
              <a:avLst/>
              <a:gdLst/>
              <a:ahLst/>
              <a:cxnLst/>
              <a:rect l="l" t="t" r="r" b="b"/>
              <a:pathLst>
                <a:path w="100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1009" y="977"/>
                  </a:lnTo>
                  <a:cubicBezTo>
                    <a:pt x="883" y="473"/>
                    <a:pt x="473" y="12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985;p52">
              <a:extLst>
                <a:ext uri="{FF2B5EF4-FFF2-40B4-BE49-F238E27FC236}">
                  <a16:creationId xmlns:a16="http://schemas.microsoft.com/office/drawing/2014/main" id="{DC7374FA-FDD2-469F-BA84-A8DFAC424FBA}"/>
                </a:ext>
              </a:extLst>
            </p:cNvPr>
            <p:cNvSpPr/>
            <p:nvPr/>
          </p:nvSpPr>
          <p:spPr>
            <a:xfrm>
              <a:off x="-5611575" y="3359600"/>
              <a:ext cx="118950" cy="204800"/>
            </a:xfrm>
            <a:custGeom>
              <a:avLst/>
              <a:gdLst/>
              <a:ahLst/>
              <a:cxnLst/>
              <a:rect l="l" t="t" r="r" b="b"/>
              <a:pathLst>
                <a:path w="4758" h="8192" extrusionOk="0">
                  <a:moveTo>
                    <a:pt x="694" y="0"/>
                  </a:moveTo>
                  <a:cubicBezTo>
                    <a:pt x="253" y="410"/>
                    <a:pt x="1" y="1008"/>
                    <a:pt x="1" y="1670"/>
                  </a:cubicBezTo>
                  <a:lnTo>
                    <a:pt x="1" y="3718"/>
                  </a:lnTo>
                  <a:cubicBezTo>
                    <a:pt x="1" y="4159"/>
                    <a:pt x="253" y="4569"/>
                    <a:pt x="662" y="4726"/>
                  </a:cubicBezTo>
                  <a:lnTo>
                    <a:pt x="662" y="7152"/>
                  </a:lnTo>
                  <a:cubicBezTo>
                    <a:pt x="662" y="7687"/>
                    <a:pt x="1135" y="8192"/>
                    <a:pt x="1670" y="8192"/>
                  </a:cubicBezTo>
                  <a:lnTo>
                    <a:pt x="3057" y="8192"/>
                  </a:lnTo>
                  <a:cubicBezTo>
                    <a:pt x="3624" y="8192"/>
                    <a:pt x="4096" y="7719"/>
                    <a:pt x="4096" y="7152"/>
                  </a:cubicBezTo>
                  <a:lnTo>
                    <a:pt x="4096" y="4726"/>
                  </a:lnTo>
                  <a:cubicBezTo>
                    <a:pt x="4474" y="4569"/>
                    <a:pt x="4758" y="4190"/>
                    <a:pt x="4758" y="3718"/>
                  </a:cubicBezTo>
                  <a:lnTo>
                    <a:pt x="4758" y="1670"/>
                  </a:lnTo>
                  <a:cubicBezTo>
                    <a:pt x="4758" y="1008"/>
                    <a:pt x="4474" y="410"/>
                    <a:pt x="4033" y="0"/>
                  </a:cubicBezTo>
                  <a:cubicBezTo>
                    <a:pt x="3718" y="347"/>
                    <a:pt x="3246" y="567"/>
                    <a:pt x="2742" y="662"/>
                  </a:cubicBez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cubicBezTo>
                    <a:pt x="2175" y="2741"/>
                    <a:pt x="2017" y="2584"/>
                    <a:pt x="2017" y="2395"/>
                  </a:cubicBezTo>
                  <a:lnTo>
                    <a:pt x="2017" y="662"/>
                  </a:lnTo>
                  <a:cubicBezTo>
                    <a:pt x="1513" y="567"/>
                    <a:pt x="1040" y="347"/>
                    <a:pt x="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986;p52">
              <a:extLst>
                <a:ext uri="{FF2B5EF4-FFF2-40B4-BE49-F238E27FC236}">
                  <a16:creationId xmlns:a16="http://schemas.microsoft.com/office/drawing/2014/main" id="{1FB85FC7-3C4E-498B-A307-C1CA598F1CDD}"/>
                </a:ext>
              </a:extLst>
            </p:cNvPr>
            <p:cNvSpPr/>
            <p:nvPr/>
          </p:nvSpPr>
          <p:spPr>
            <a:xfrm>
              <a:off x="-5510750" y="3272950"/>
              <a:ext cx="193775" cy="187475"/>
            </a:xfrm>
            <a:custGeom>
              <a:avLst/>
              <a:gdLst/>
              <a:ahLst/>
              <a:cxnLst/>
              <a:rect l="l" t="t" r="r" b="b"/>
              <a:pathLst>
                <a:path w="7751" h="7499" extrusionOk="0">
                  <a:moveTo>
                    <a:pt x="3497" y="1355"/>
                  </a:moveTo>
                  <a:cubicBezTo>
                    <a:pt x="4663" y="1355"/>
                    <a:pt x="5577" y="2269"/>
                    <a:pt x="5577" y="3403"/>
                  </a:cubicBezTo>
                  <a:cubicBezTo>
                    <a:pt x="5577" y="4569"/>
                    <a:pt x="4600" y="5451"/>
                    <a:pt x="3497" y="5451"/>
                  </a:cubicBezTo>
                  <a:cubicBezTo>
                    <a:pt x="2363" y="5451"/>
                    <a:pt x="1450" y="4569"/>
                    <a:pt x="1450" y="3403"/>
                  </a:cubicBezTo>
                  <a:cubicBezTo>
                    <a:pt x="1450" y="2269"/>
                    <a:pt x="2363" y="1355"/>
                    <a:pt x="3497" y="1355"/>
                  </a:cubicBezTo>
                  <a:close/>
                  <a:moveTo>
                    <a:pt x="0" y="1"/>
                  </a:moveTo>
                  <a:cubicBezTo>
                    <a:pt x="441" y="410"/>
                    <a:pt x="725" y="1009"/>
                    <a:pt x="725" y="1671"/>
                  </a:cubicBezTo>
                  <a:cubicBezTo>
                    <a:pt x="725" y="2112"/>
                    <a:pt x="599" y="2521"/>
                    <a:pt x="410" y="2868"/>
                  </a:cubicBezTo>
                  <a:cubicBezTo>
                    <a:pt x="1040" y="3403"/>
                    <a:pt x="1387" y="4191"/>
                    <a:pt x="1387" y="5105"/>
                  </a:cubicBezTo>
                  <a:lnTo>
                    <a:pt x="1387" y="7152"/>
                  </a:lnTo>
                  <a:cubicBezTo>
                    <a:pt x="1387" y="7278"/>
                    <a:pt x="1387" y="7404"/>
                    <a:pt x="1355" y="7499"/>
                  </a:cubicBezTo>
                  <a:lnTo>
                    <a:pt x="5829" y="7499"/>
                  </a:lnTo>
                  <a:cubicBezTo>
                    <a:pt x="6396" y="7499"/>
                    <a:pt x="6900" y="7026"/>
                    <a:pt x="6900" y="6491"/>
                  </a:cubicBezTo>
                  <a:lnTo>
                    <a:pt x="6900" y="694"/>
                  </a:lnTo>
                  <a:lnTo>
                    <a:pt x="7246" y="694"/>
                  </a:lnTo>
                  <a:cubicBezTo>
                    <a:pt x="7751" y="694"/>
                    <a:pt x="7751" y="1"/>
                    <a:pt x="7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7981;p52">
            <a:extLst>
              <a:ext uri="{FF2B5EF4-FFF2-40B4-BE49-F238E27FC236}">
                <a16:creationId xmlns:a16="http://schemas.microsoft.com/office/drawing/2014/main" id="{38BC1D68-D448-4481-B755-390417D38C4D}"/>
              </a:ext>
            </a:extLst>
          </p:cNvPr>
          <p:cNvGrpSpPr/>
          <p:nvPr/>
        </p:nvGrpSpPr>
        <p:grpSpPr>
          <a:xfrm>
            <a:off x="1396464" y="2666609"/>
            <a:ext cx="352434" cy="329440"/>
            <a:chOff x="-5611575" y="3272950"/>
            <a:chExt cx="294600" cy="291450"/>
          </a:xfrm>
        </p:grpSpPr>
        <p:sp>
          <p:nvSpPr>
            <p:cNvPr id="41" name="Google Shape;7982;p52">
              <a:extLst>
                <a:ext uri="{FF2B5EF4-FFF2-40B4-BE49-F238E27FC236}">
                  <a16:creationId xmlns:a16="http://schemas.microsoft.com/office/drawing/2014/main" id="{9451EC4A-302B-4AD3-8B02-3D93CC5516B3}"/>
                </a:ext>
              </a:extLst>
            </p:cNvPr>
            <p:cNvSpPr/>
            <p:nvPr/>
          </p:nvSpPr>
          <p:spPr>
            <a:xfrm>
              <a:off x="-5594250" y="3273750"/>
              <a:ext cx="85875" cy="84300"/>
            </a:xfrm>
            <a:custGeom>
              <a:avLst/>
              <a:gdLst/>
              <a:ahLst/>
              <a:cxnLst/>
              <a:rect l="l" t="t" r="r" b="b"/>
              <a:pathLst>
                <a:path w="3435" h="3372" extrusionOk="0">
                  <a:moveTo>
                    <a:pt x="1734" y="0"/>
                  </a:moveTo>
                  <a:cubicBezTo>
                    <a:pt x="788" y="0"/>
                    <a:pt x="32" y="756"/>
                    <a:pt x="32" y="1702"/>
                  </a:cubicBezTo>
                  <a:cubicBezTo>
                    <a:pt x="1" y="2678"/>
                    <a:pt x="820" y="3371"/>
                    <a:pt x="1702" y="3371"/>
                  </a:cubicBezTo>
                  <a:cubicBezTo>
                    <a:pt x="2269" y="3371"/>
                    <a:pt x="2899" y="3025"/>
                    <a:pt x="3214" y="2426"/>
                  </a:cubicBezTo>
                  <a:cubicBezTo>
                    <a:pt x="3340" y="2206"/>
                    <a:pt x="3435" y="1922"/>
                    <a:pt x="3435" y="1702"/>
                  </a:cubicBezTo>
                  <a:cubicBezTo>
                    <a:pt x="3435" y="756"/>
                    <a:pt x="2679" y="0"/>
                    <a:pt x="1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983;p52">
              <a:extLst>
                <a:ext uri="{FF2B5EF4-FFF2-40B4-BE49-F238E27FC236}">
                  <a16:creationId xmlns:a16="http://schemas.microsoft.com/office/drawing/2014/main" id="{E1F40EB2-0D66-4441-B72E-D72938AD0A7D}"/>
                </a:ext>
              </a:extLst>
            </p:cNvPr>
            <p:cNvSpPr/>
            <p:nvPr/>
          </p:nvSpPr>
          <p:spPr>
            <a:xfrm>
              <a:off x="-5457200" y="3324950"/>
              <a:ext cx="67775" cy="67750"/>
            </a:xfrm>
            <a:custGeom>
              <a:avLst/>
              <a:gdLst/>
              <a:ahLst/>
              <a:cxnLst/>
              <a:rect l="l" t="t" r="r" b="b"/>
              <a:pathLst>
                <a:path w="2711" h="2710" extrusionOk="0">
                  <a:moveTo>
                    <a:pt x="1009" y="0"/>
                  </a:moveTo>
                  <a:cubicBezTo>
                    <a:pt x="410" y="158"/>
                    <a:pt x="1" y="662"/>
                    <a:pt x="1" y="1323"/>
                  </a:cubicBezTo>
                  <a:cubicBezTo>
                    <a:pt x="1" y="2079"/>
                    <a:pt x="631" y="2710"/>
                    <a:pt x="1355" y="2710"/>
                  </a:cubicBezTo>
                  <a:cubicBezTo>
                    <a:pt x="1985" y="2710"/>
                    <a:pt x="2553" y="2268"/>
                    <a:pt x="2710" y="1701"/>
                  </a:cubicBezTo>
                  <a:lnTo>
                    <a:pt x="1355" y="1701"/>
                  </a:lnTo>
                  <a:cubicBezTo>
                    <a:pt x="1166" y="1701"/>
                    <a:pt x="1009" y="1544"/>
                    <a:pt x="1009" y="1323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984;p52">
              <a:extLst>
                <a:ext uri="{FF2B5EF4-FFF2-40B4-BE49-F238E27FC236}">
                  <a16:creationId xmlns:a16="http://schemas.microsoft.com/office/drawing/2014/main" id="{2502F338-3285-4AD2-9555-027321C40AA5}"/>
                </a:ext>
              </a:extLst>
            </p:cNvPr>
            <p:cNvSpPr/>
            <p:nvPr/>
          </p:nvSpPr>
          <p:spPr>
            <a:xfrm>
              <a:off x="-5415450" y="3325725"/>
              <a:ext cx="25225" cy="24450"/>
            </a:xfrm>
            <a:custGeom>
              <a:avLst/>
              <a:gdLst/>
              <a:ahLst/>
              <a:cxnLst/>
              <a:rect l="l" t="t" r="r" b="b"/>
              <a:pathLst>
                <a:path w="100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1009" y="977"/>
                  </a:lnTo>
                  <a:cubicBezTo>
                    <a:pt x="883" y="473"/>
                    <a:pt x="473" y="12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985;p52">
              <a:extLst>
                <a:ext uri="{FF2B5EF4-FFF2-40B4-BE49-F238E27FC236}">
                  <a16:creationId xmlns:a16="http://schemas.microsoft.com/office/drawing/2014/main" id="{E888798D-3F98-4C9E-BEFB-FEA1ACB7A1FC}"/>
                </a:ext>
              </a:extLst>
            </p:cNvPr>
            <p:cNvSpPr/>
            <p:nvPr/>
          </p:nvSpPr>
          <p:spPr>
            <a:xfrm>
              <a:off x="-5611575" y="3359600"/>
              <a:ext cx="118950" cy="204800"/>
            </a:xfrm>
            <a:custGeom>
              <a:avLst/>
              <a:gdLst/>
              <a:ahLst/>
              <a:cxnLst/>
              <a:rect l="l" t="t" r="r" b="b"/>
              <a:pathLst>
                <a:path w="4758" h="8192" extrusionOk="0">
                  <a:moveTo>
                    <a:pt x="694" y="0"/>
                  </a:moveTo>
                  <a:cubicBezTo>
                    <a:pt x="253" y="410"/>
                    <a:pt x="1" y="1008"/>
                    <a:pt x="1" y="1670"/>
                  </a:cubicBezTo>
                  <a:lnTo>
                    <a:pt x="1" y="3718"/>
                  </a:lnTo>
                  <a:cubicBezTo>
                    <a:pt x="1" y="4159"/>
                    <a:pt x="253" y="4569"/>
                    <a:pt x="662" y="4726"/>
                  </a:cubicBezTo>
                  <a:lnTo>
                    <a:pt x="662" y="7152"/>
                  </a:lnTo>
                  <a:cubicBezTo>
                    <a:pt x="662" y="7687"/>
                    <a:pt x="1135" y="8192"/>
                    <a:pt x="1670" y="8192"/>
                  </a:cubicBezTo>
                  <a:lnTo>
                    <a:pt x="3057" y="8192"/>
                  </a:lnTo>
                  <a:cubicBezTo>
                    <a:pt x="3624" y="8192"/>
                    <a:pt x="4096" y="7719"/>
                    <a:pt x="4096" y="7152"/>
                  </a:cubicBezTo>
                  <a:lnTo>
                    <a:pt x="4096" y="4726"/>
                  </a:lnTo>
                  <a:cubicBezTo>
                    <a:pt x="4474" y="4569"/>
                    <a:pt x="4758" y="4190"/>
                    <a:pt x="4758" y="3718"/>
                  </a:cubicBezTo>
                  <a:lnTo>
                    <a:pt x="4758" y="1670"/>
                  </a:lnTo>
                  <a:cubicBezTo>
                    <a:pt x="4758" y="1008"/>
                    <a:pt x="4474" y="410"/>
                    <a:pt x="4033" y="0"/>
                  </a:cubicBezTo>
                  <a:cubicBezTo>
                    <a:pt x="3718" y="347"/>
                    <a:pt x="3246" y="567"/>
                    <a:pt x="2742" y="662"/>
                  </a:cubicBez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cubicBezTo>
                    <a:pt x="2175" y="2741"/>
                    <a:pt x="2017" y="2584"/>
                    <a:pt x="2017" y="2395"/>
                  </a:cubicBezTo>
                  <a:lnTo>
                    <a:pt x="2017" y="662"/>
                  </a:lnTo>
                  <a:cubicBezTo>
                    <a:pt x="1513" y="567"/>
                    <a:pt x="1040" y="347"/>
                    <a:pt x="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986;p52">
              <a:extLst>
                <a:ext uri="{FF2B5EF4-FFF2-40B4-BE49-F238E27FC236}">
                  <a16:creationId xmlns:a16="http://schemas.microsoft.com/office/drawing/2014/main" id="{DD7C6697-2AFF-4BF2-AB7C-68E80F47BA8E}"/>
                </a:ext>
              </a:extLst>
            </p:cNvPr>
            <p:cNvSpPr/>
            <p:nvPr/>
          </p:nvSpPr>
          <p:spPr>
            <a:xfrm>
              <a:off x="-5510750" y="3272950"/>
              <a:ext cx="193775" cy="187475"/>
            </a:xfrm>
            <a:custGeom>
              <a:avLst/>
              <a:gdLst/>
              <a:ahLst/>
              <a:cxnLst/>
              <a:rect l="l" t="t" r="r" b="b"/>
              <a:pathLst>
                <a:path w="7751" h="7499" extrusionOk="0">
                  <a:moveTo>
                    <a:pt x="3497" y="1355"/>
                  </a:moveTo>
                  <a:cubicBezTo>
                    <a:pt x="4663" y="1355"/>
                    <a:pt x="5577" y="2269"/>
                    <a:pt x="5577" y="3403"/>
                  </a:cubicBezTo>
                  <a:cubicBezTo>
                    <a:pt x="5577" y="4569"/>
                    <a:pt x="4600" y="5451"/>
                    <a:pt x="3497" y="5451"/>
                  </a:cubicBezTo>
                  <a:cubicBezTo>
                    <a:pt x="2363" y="5451"/>
                    <a:pt x="1450" y="4569"/>
                    <a:pt x="1450" y="3403"/>
                  </a:cubicBezTo>
                  <a:cubicBezTo>
                    <a:pt x="1450" y="2269"/>
                    <a:pt x="2363" y="1355"/>
                    <a:pt x="3497" y="1355"/>
                  </a:cubicBezTo>
                  <a:close/>
                  <a:moveTo>
                    <a:pt x="0" y="1"/>
                  </a:moveTo>
                  <a:cubicBezTo>
                    <a:pt x="441" y="410"/>
                    <a:pt x="725" y="1009"/>
                    <a:pt x="725" y="1671"/>
                  </a:cubicBezTo>
                  <a:cubicBezTo>
                    <a:pt x="725" y="2112"/>
                    <a:pt x="599" y="2521"/>
                    <a:pt x="410" y="2868"/>
                  </a:cubicBezTo>
                  <a:cubicBezTo>
                    <a:pt x="1040" y="3403"/>
                    <a:pt x="1387" y="4191"/>
                    <a:pt x="1387" y="5105"/>
                  </a:cubicBezTo>
                  <a:lnTo>
                    <a:pt x="1387" y="7152"/>
                  </a:lnTo>
                  <a:cubicBezTo>
                    <a:pt x="1387" y="7278"/>
                    <a:pt x="1387" y="7404"/>
                    <a:pt x="1355" y="7499"/>
                  </a:cubicBezTo>
                  <a:lnTo>
                    <a:pt x="5829" y="7499"/>
                  </a:lnTo>
                  <a:cubicBezTo>
                    <a:pt x="6396" y="7499"/>
                    <a:pt x="6900" y="7026"/>
                    <a:pt x="6900" y="6491"/>
                  </a:cubicBezTo>
                  <a:lnTo>
                    <a:pt x="6900" y="694"/>
                  </a:lnTo>
                  <a:lnTo>
                    <a:pt x="7246" y="694"/>
                  </a:lnTo>
                  <a:cubicBezTo>
                    <a:pt x="7751" y="694"/>
                    <a:pt x="7751" y="1"/>
                    <a:pt x="7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7981;p52">
            <a:extLst>
              <a:ext uri="{FF2B5EF4-FFF2-40B4-BE49-F238E27FC236}">
                <a16:creationId xmlns:a16="http://schemas.microsoft.com/office/drawing/2014/main" id="{D75F326C-6E31-45D5-9C18-B92321E25724}"/>
              </a:ext>
            </a:extLst>
          </p:cNvPr>
          <p:cNvGrpSpPr/>
          <p:nvPr/>
        </p:nvGrpSpPr>
        <p:grpSpPr>
          <a:xfrm>
            <a:off x="1396464" y="3060270"/>
            <a:ext cx="352434" cy="329440"/>
            <a:chOff x="-5611575" y="3272950"/>
            <a:chExt cx="294600" cy="291450"/>
          </a:xfrm>
        </p:grpSpPr>
        <p:sp>
          <p:nvSpPr>
            <p:cNvPr id="47" name="Google Shape;7982;p52">
              <a:extLst>
                <a:ext uri="{FF2B5EF4-FFF2-40B4-BE49-F238E27FC236}">
                  <a16:creationId xmlns:a16="http://schemas.microsoft.com/office/drawing/2014/main" id="{D50D31FD-EEF9-4AB4-90B8-B2D8AB3CD218}"/>
                </a:ext>
              </a:extLst>
            </p:cNvPr>
            <p:cNvSpPr/>
            <p:nvPr/>
          </p:nvSpPr>
          <p:spPr>
            <a:xfrm>
              <a:off x="-5594250" y="3273750"/>
              <a:ext cx="85875" cy="84300"/>
            </a:xfrm>
            <a:custGeom>
              <a:avLst/>
              <a:gdLst/>
              <a:ahLst/>
              <a:cxnLst/>
              <a:rect l="l" t="t" r="r" b="b"/>
              <a:pathLst>
                <a:path w="3435" h="3372" extrusionOk="0">
                  <a:moveTo>
                    <a:pt x="1734" y="0"/>
                  </a:moveTo>
                  <a:cubicBezTo>
                    <a:pt x="788" y="0"/>
                    <a:pt x="32" y="756"/>
                    <a:pt x="32" y="1702"/>
                  </a:cubicBezTo>
                  <a:cubicBezTo>
                    <a:pt x="1" y="2678"/>
                    <a:pt x="820" y="3371"/>
                    <a:pt x="1702" y="3371"/>
                  </a:cubicBezTo>
                  <a:cubicBezTo>
                    <a:pt x="2269" y="3371"/>
                    <a:pt x="2899" y="3025"/>
                    <a:pt x="3214" y="2426"/>
                  </a:cubicBezTo>
                  <a:cubicBezTo>
                    <a:pt x="3340" y="2206"/>
                    <a:pt x="3435" y="1922"/>
                    <a:pt x="3435" y="1702"/>
                  </a:cubicBezTo>
                  <a:cubicBezTo>
                    <a:pt x="3435" y="756"/>
                    <a:pt x="2679" y="0"/>
                    <a:pt x="1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983;p52">
              <a:extLst>
                <a:ext uri="{FF2B5EF4-FFF2-40B4-BE49-F238E27FC236}">
                  <a16:creationId xmlns:a16="http://schemas.microsoft.com/office/drawing/2014/main" id="{20CFA228-C7CD-48A2-828A-C96AF5CB2E88}"/>
                </a:ext>
              </a:extLst>
            </p:cNvPr>
            <p:cNvSpPr/>
            <p:nvPr/>
          </p:nvSpPr>
          <p:spPr>
            <a:xfrm>
              <a:off x="-5457200" y="3324950"/>
              <a:ext cx="67775" cy="67750"/>
            </a:xfrm>
            <a:custGeom>
              <a:avLst/>
              <a:gdLst/>
              <a:ahLst/>
              <a:cxnLst/>
              <a:rect l="l" t="t" r="r" b="b"/>
              <a:pathLst>
                <a:path w="2711" h="2710" extrusionOk="0">
                  <a:moveTo>
                    <a:pt x="1009" y="0"/>
                  </a:moveTo>
                  <a:cubicBezTo>
                    <a:pt x="410" y="158"/>
                    <a:pt x="1" y="662"/>
                    <a:pt x="1" y="1323"/>
                  </a:cubicBezTo>
                  <a:cubicBezTo>
                    <a:pt x="1" y="2079"/>
                    <a:pt x="631" y="2710"/>
                    <a:pt x="1355" y="2710"/>
                  </a:cubicBezTo>
                  <a:cubicBezTo>
                    <a:pt x="1985" y="2710"/>
                    <a:pt x="2553" y="2268"/>
                    <a:pt x="2710" y="1701"/>
                  </a:cubicBezTo>
                  <a:lnTo>
                    <a:pt x="1355" y="1701"/>
                  </a:lnTo>
                  <a:cubicBezTo>
                    <a:pt x="1166" y="1701"/>
                    <a:pt x="1009" y="1544"/>
                    <a:pt x="1009" y="1323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984;p52">
              <a:extLst>
                <a:ext uri="{FF2B5EF4-FFF2-40B4-BE49-F238E27FC236}">
                  <a16:creationId xmlns:a16="http://schemas.microsoft.com/office/drawing/2014/main" id="{0D37EABB-2277-4C56-9D24-6099FA46F460}"/>
                </a:ext>
              </a:extLst>
            </p:cNvPr>
            <p:cNvSpPr/>
            <p:nvPr/>
          </p:nvSpPr>
          <p:spPr>
            <a:xfrm>
              <a:off x="-5415450" y="3325725"/>
              <a:ext cx="25225" cy="24450"/>
            </a:xfrm>
            <a:custGeom>
              <a:avLst/>
              <a:gdLst/>
              <a:ahLst/>
              <a:cxnLst/>
              <a:rect l="l" t="t" r="r" b="b"/>
              <a:pathLst>
                <a:path w="100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1009" y="977"/>
                  </a:lnTo>
                  <a:cubicBezTo>
                    <a:pt x="883" y="473"/>
                    <a:pt x="473" y="12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985;p52">
              <a:extLst>
                <a:ext uri="{FF2B5EF4-FFF2-40B4-BE49-F238E27FC236}">
                  <a16:creationId xmlns:a16="http://schemas.microsoft.com/office/drawing/2014/main" id="{7FC779AB-8189-4463-BA14-E9192C3CE31D}"/>
                </a:ext>
              </a:extLst>
            </p:cNvPr>
            <p:cNvSpPr/>
            <p:nvPr/>
          </p:nvSpPr>
          <p:spPr>
            <a:xfrm>
              <a:off x="-5611575" y="3359600"/>
              <a:ext cx="118950" cy="204800"/>
            </a:xfrm>
            <a:custGeom>
              <a:avLst/>
              <a:gdLst/>
              <a:ahLst/>
              <a:cxnLst/>
              <a:rect l="l" t="t" r="r" b="b"/>
              <a:pathLst>
                <a:path w="4758" h="8192" extrusionOk="0">
                  <a:moveTo>
                    <a:pt x="694" y="0"/>
                  </a:moveTo>
                  <a:cubicBezTo>
                    <a:pt x="253" y="410"/>
                    <a:pt x="1" y="1008"/>
                    <a:pt x="1" y="1670"/>
                  </a:cubicBezTo>
                  <a:lnTo>
                    <a:pt x="1" y="3718"/>
                  </a:lnTo>
                  <a:cubicBezTo>
                    <a:pt x="1" y="4159"/>
                    <a:pt x="253" y="4569"/>
                    <a:pt x="662" y="4726"/>
                  </a:cubicBezTo>
                  <a:lnTo>
                    <a:pt x="662" y="7152"/>
                  </a:lnTo>
                  <a:cubicBezTo>
                    <a:pt x="662" y="7687"/>
                    <a:pt x="1135" y="8192"/>
                    <a:pt x="1670" y="8192"/>
                  </a:cubicBezTo>
                  <a:lnTo>
                    <a:pt x="3057" y="8192"/>
                  </a:lnTo>
                  <a:cubicBezTo>
                    <a:pt x="3624" y="8192"/>
                    <a:pt x="4096" y="7719"/>
                    <a:pt x="4096" y="7152"/>
                  </a:cubicBezTo>
                  <a:lnTo>
                    <a:pt x="4096" y="4726"/>
                  </a:lnTo>
                  <a:cubicBezTo>
                    <a:pt x="4474" y="4569"/>
                    <a:pt x="4758" y="4190"/>
                    <a:pt x="4758" y="3718"/>
                  </a:cubicBezTo>
                  <a:lnTo>
                    <a:pt x="4758" y="1670"/>
                  </a:lnTo>
                  <a:cubicBezTo>
                    <a:pt x="4758" y="1008"/>
                    <a:pt x="4474" y="410"/>
                    <a:pt x="4033" y="0"/>
                  </a:cubicBezTo>
                  <a:cubicBezTo>
                    <a:pt x="3718" y="347"/>
                    <a:pt x="3246" y="567"/>
                    <a:pt x="2742" y="662"/>
                  </a:cubicBez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cubicBezTo>
                    <a:pt x="2175" y="2741"/>
                    <a:pt x="2017" y="2584"/>
                    <a:pt x="2017" y="2395"/>
                  </a:cubicBezTo>
                  <a:lnTo>
                    <a:pt x="2017" y="662"/>
                  </a:lnTo>
                  <a:cubicBezTo>
                    <a:pt x="1513" y="567"/>
                    <a:pt x="1040" y="347"/>
                    <a:pt x="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986;p52">
              <a:extLst>
                <a:ext uri="{FF2B5EF4-FFF2-40B4-BE49-F238E27FC236}">
                  <a16:creationId xmlns:a16="http://schemas.microsoft.com/office/drawing/2014/main" id="{80805191-AE0C-47F6-B6C8-1406B10B6104}"/>
                </a:ext>
              </a:extLst>
            </p:cNvPr>
            <p:cNvSpPr/>
            <p:nvPr/>
          </p:nvSpPr>
          <p:spPr>
            <a:xfrm>
              <a:off x="-5510750" y="3272950"/>
              <a:ext cx="193775" cy="187475"/>
            </a:xfrm>
            <a:custGeom>
              <a:avLst/>
              <a:gdLst/>
              <a:ahLst/>
              <a:cxnLst/>
              <a:rect l="l" t="t" r="r" b="b"/>
              <a:pathLst>
                <a:path w="7751" h="7499" extrusionOk="0">
                  <a:moveTo>
                    <a:pt x="3497" y="1355"/>
                  </a:moveTo>
                  <a:cubicBezTo>
                    <a:pt x="4663" y="1355"/>
                    <a:pt x="5577" y="2269"/>
                    <a:pt x="5577" y="3403"/>
                  </a:cubicBezTo>
                  <a:cubicBezTo>
                    <a:pt x="5577" y="4569"/>
                    <a:pt x="4600" y="5451"/>
                    <a:pt x="3497" y="5451"/>
                  </a:cubicBezTo>
                  <a:cubicBezTo>
                    <a:pt x="2363" y="5451"/>
                    <a:pt x="1450" y="4569"/>
                    <a:pt x="1450" y="3403"/>
                  </a:cubicBezTo>
                  <a:cubicBezTo>
                    <a:pt x="1450" y="2269"/>
                    <a:pt x="2363" y="1355"/>
                    <a:pt x="3497" y="1355"/>
                  </a:cubicBezTo>
                  <a:close/>
                  <a:moveTo>
                    <a:pt x="0" y="1"/>
                  </a:moveTo>
                  <a:cubicBezTo>
                    <a:pt x="441" y="410"/>
                    <a:pt x="725" y="1009"/>
                    <a:pt x="725" y="1671"/>
                  </a:cubicBezTo>
                  <a:cubicBezTo>
                    <a:pt x="725" y="2112"/>
                    <a:pt x="599" y="2521"/>
                    <a:pt x="410" y="2868"/>
                  </a:cubicBezTo>
                  <a:cubicBezTo>
                    <a:pt x="1040" y="3403"/>
                    <a:pt x="1387" y="4191"/>
                    <a:pt x="1387" y="5105"/>
                  </a:cubicBezTo>
                  <a:lnTo>
                    <a:pt x="1387" y="7152"/>
                  </a:lnTo>
                  <a:cubicBezTo>
                    <a:pt x="1387" y="7278"/>
                    <a:pt x="1387" y="7404"/>
                    <a:pt x="1355" y="7499"/>
                  </a:cubicBezTo>
                  <a:lnTo>
                    <a:pt x="5829" y="7499"/>
                  </a:lnTo>
                  <a:cubicBezTo>
                    <a:pt x="6396" y="7499"/>
                    <a:pt x="6900" y="7026"/>
                    <a:pt x="6900" y="6491"/>
                  </a:cubicBezTo>
                  <a:lnTo>
                    <a:pt x="6900" y="694"/>
                  </a:lnTo>
                  <a:lnTo>
                    <a:pt x="7246" y="694"/>
                  </a:lnTo>
                  <a:cubicBezTo>
                    <a:pt x="7751" y="694"/>
                    <a:pt x="7751" y="1"/>
                    <a:pt x="7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7981;p52">
            <a:extLst>
              <a:ext uri="{FF2B5EF4-FFF2-40B4-BE49-F238E27FC236}">
                <a16:creationId xmlns:a16="http://schemas.microsoft.com/office/drawing/2014/main" id="{AF97CEB1-7FB8-4322-930F-C497CAE4B894}"/>
              </a:ext>
            </a:extLst>
          </p:cNvPr>
          <p:cNvGrpSpPr/>
          <p:nvPr/>
        </p:nvGrpSpPr>
        <p:grpSpPr>
          <a:xfrm>
            <a:off x="1396124" y="3440463"/>
            <a:ext cx="352434" cy="329440"/>
            <a:chOff x="-5611575" y="3272950"/>
            <a:chExt cx="294600" cy="291450"/>
          </a:xfrm>
        </p:grpSpPr>
        <p:sp>
          <p:nvSpPr>
            <p:cNvPr id="53" name="Google Shape;7982;p52">
              <a:extLst>
                <a:ext uri="{FF2B5EF4-FFF2-40B4-BE49-F238E27FC236}">
                  <a16:creationId xmlns:a16="http://schemas.microsoft.com/office/drawing/2014/main" id="{8FA8339E-BC2C-4B34-849B-653777396986}"/>
                </a:ext>
              </a:extLst>
            </p:cNvPr>
            <p:cNvSpPr/>
            <p:nvPr/>
          </p:nvSpPr>
          <p:spPr>
            <a:xfrm>
              <a:off x="-5594250" y="3273750"/>
              <a:ext cx="85875" cy="84300"/>
            </a:xfrm>
            <a:custGeom>
              <a:avLst/>
              <a:gdLst/>
              <a:ahLst/>
              <a:cxnLst/>
              <a:rect l="l" t="t" r="r" b="b"/>
              <a:pathLst>
                <a:path w="3435" h="3372" extrusionOk="0">
                  <a:moveTo>
                    <a:pt x="1734" y="0"/>
                  </a:moveTo>
                  <a:cubicBezTo>
                    <a:pt x="788" y="0"/>
                    <a:pt x="32" y="756"/>
                    <a:pt x="32" y="1702"/>
                  </a:cubicBezTo>
                  <a:cubicBezTo>
                    <a:pt x="1" y="2678"/>
                    <a:pt x="820" y="3371"/>
                    <a:pt x="1702" y="3371"/>
                  </a:cubicBezTo>
                  <a:cubicBezTo>
                    <a:pt x="2269" y="3371"/>
                    <a:pt x="2899" y="3025"/>
                    <a:pt x="3214" y="2426"/>
                  </a:cubicBezTo>
                  <a:cubicBezTo>
                    <a:pt x="3340" y="2206"/>
                    <a:pt x="3435" y="1922"/>
                    <a:pt x="3435" y="1702"/>
                  </a:cubicBezTo>
                  <a:cubicBezTo>
                    <a:pt x="3435" y="756"/>
                    <a:pt x="2679" y="0"/>
                    <a:pt x="1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983;p52">
              <a:extLst>
                <a:ext uri="{FF2B5EF4-FFF2-40B4-BE49-F238E27FC236}">
                  <a16:creationId xmlns:a16="http://schemas.microsoft.com/office/drawing/2014/main" id="{F61B9556-2DA8-48AB-AC34-71E5E35FAD35}"/>
                </a:ext>
              </a:extLst>
            </p:cNvPr>
            <p:cNvSpPr/>
            <p:nvPr/>
          </p:nvSpPr>
          <p:spPr>
            <a:xfrm>
              <a:off x="-5457200" y="3324950"/>
              <a:ext cx="67775" cy="67750"/>
            </a:xfrm>
            <a:custGeom>
              <a:avLst/>
              <a:gdLst/>
              <a:ahLst/>
              <a:cxnLst/>
              <a:rect l="l" t="t" r="r" b="b"/>
              <a:pathLst>
                <a:path w="2711" h="2710" extrusionOk="0">
                  <a:moveTo>
                    <a:pt x="1009" y="0"/>
                  </a:moveTo>
                  <a:cubicBezTo>
                    <a:pt x="410" y="158"/>
                    <a:pt x="1" y="662"/>
                    <a:pt x="1" y="1323"/>
                  </a:cubicBezTo>
                  <a:cubicBezTo>
                    <a:pt x="1" y="2079"/>
                    <a:pt x="631" y="2710"/>
                    <a:pt x="1355" y="2710"/>
                  </a:cubicBezTo>
                  <a:cubicBezTo>
                    <a:pt x="1985" y="2710"/>
                    <a:pt x="2553" y="2268"/>
                    <a:pt x="2710" y="1701"/>
                  </a:cubicBezTo>
                  <a:lnTo>
                    <a:pt x="1355" y="1701"/>
                  </a:lnTo>
                  <a:cubicBezTo>
                    <a:pt x="1166" y="1701"/>
                    <a:pt x="1009" y="1544"/>
                    <a:pt x="1009" y="1323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984;p52">
              <a:extLst>
                <a:ext uri="{FF2B5EF4-FFF2-40B4-BE49-F238E27FC236}">
                  <a16:creationId xmlns:a16="http://schemas.microsoft.com/office/drawing/2014/main" id="{7D47F555-749F-48C4-8348-84082F2B92E8}"/>
                </a:ext>
              </a:extLst>
            </p:cNvPr>
            <p:cNvSpPr/>
            <p:nvPr/>
          </p:nvSpPr>
          <p:spPr>
            <a:xfrm>
              <a:off x="-5415450" y="3325725"/>
              <a:ext cx="25225" cy="24450"/>
            </a:xfrm>
            <a:custGeom>
              <a:avLst/>
              <a:gdLst/>
              <a:ahLst/>
              <a:cxnLst/>
              <a:rect l="l" t="t" r="r" b="b"/>
              <a:pathLst>
                <a:path w="100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1009" y="977"/>
                  </a:lnTo>
                  <a:cubicBezTo>
                    <a:pt x="883" y="473"/>
                    <a:pt x="473" y="12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985;p52">
              <a:extLst>
                <a:ext uri="{FF2B5EF4-FFF2-40B4-BE49-F238E27FC236}">
                  <a16:creationId xmlns:a16="http://schemas.microsoft.com/office/drawing/2014/main" id="{B70F8EA6-2975-4A72-AE90-871A8C1EF514}"/>
                </a:ext>
              </a:extLst>
            </p:cNvPr>
            <p:cNvSpPr/>
            <p:nvPr/>
          </p:nvSpPr>
          <p:spPr>
            <a:xfrm>
              <a:off x="-5611575" y="3359600"/>
              <a:ext cx="118950" cy="204800"/>
            </a:xfrm>
            <a:custGeom>
              <a:avLst/>
              <a:gdLst/>
              <a:ahLst/>
              <a:cxnLst/>
              <a:rect l="l" t="t" r="r" b="b"/>
              <a:pathLst>
                <a:path w="4758" h="8192" extrusionOk="0">
                  <a:moveTo>
                    <a:pt x="694" y="0"/>
                  </a:moveTo>
                  <a:cubicBezTo>
                    <a:pt x="253" y="410"/>
                    <a:pt x="1" y="1008"/>
                    <a:pt x="1" y="1670"/>
                  </a:cubicBezTo>
                  <a:lnTo>
                    <a:pt x="1" y="3718"/>
                  </a:lnTo>
                  <a:cubicBezTo>
                    <a:pt x="1" y="4159"/>
                    <a:pt x="253" y="4569"/>
                    <a:pt x="662" y="4726"/>
                  </a:cubicBezTo>
                  <a:lnTo>
                    <a:pt x="662" y="7152"/>
                  </a:lnTo>
                  <a:cubicBezTo>
                    <a:pt x="662" y="7687"/>
                    <a:pt x="1135" y="8192"/>
                    <a:pt x="1670" y="8192"/>
                  </a:cubicBezTo>
                  <a:lnTo>
                    <a:pt x="3057" y="8192"/>
                  </a:lnTo>
                  <a:cubicBezTo>
                    <a:pt x="3624" y="8192"/>
                    <a:pt x="4096" y="7719"/>
                    <a:pt x="4096" y="7152"/>
                  </a:cubicBezTo>
                  <a:lnTo>
                    <a:pt x="4096" y="4726"/>
                  </a:lnTo>
                  <a:cubicBezTo>
                    <a:pt x="4474" y="4569"/>
                    <a:pt x="4758" y="4190"/>
                    <a:pt x="4758" y="3718"/>
                  </a:cubicBezTo>
                  <a:lnTo>
                    <a:pt x="4758" y="1670"/>
                  </a:lnTo>
                  <a:cubicBezTo>
                    <a:pt x="4758" y="1008"/>
                    <a:pt x="4474" y="410"/>
                    <a:pt x="4033" y="0"/>
                  </a:cubicBezTo>
                  <a:cubicBezTo>
                    <a:pt x="3718" y="347"/>
                    <a:pt x="3246" y="567"/>
                    <a:pt x="2742" y="662"/>
                  </a:cubicBez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cubicBezTo>
                    <a:pt x="2175" y="2741"/>
                    <a:pt x="2017" y="2584"/>
                    <a:pt x="2017" y="2395"/>
                  </a:cubicBezTo>
                  <a:lnTo>
                    <a:pt x="2017" y="662"/>
                  </a:lnTo>
                  <a:cubicBezTo>
                    <a:pt x="1513" y="567"/>
                    <a:pt x="1040" y="347"/>
                    <a:pt x="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986;p52">
              <a:extLst>
                <a:ext uri="{FF2B5EF4-FFF2-40B4-BE49-F238E27FC236}">
                  <a16:creationId xmlns:a16="http://schemas.microsoft.com/office/drawing/2014/main" id="{0D3686DF-5670-4E69-B905-1A901249367E}"/>
                </a:ext>
              </a:extLst>
            </p:cNvPr>
            <p:cNvSpPr/>
            <p:nvPr/>
          </p:nvSpPr>
          <p:spPr>
            <a:xfrm>
              <a:off x="-5510750" y="3272950"/>
              <a:ext cx="193775" cy="187475"/>
            </a:xfrm>
            <a:custGeom>
              <a:avLst/>
              <a:gdLst/>
              <a:ahLst/>
              <a:cxnLst/>
              <a:rect l="l" t="t" r="r" b="b"/>
              <a:pathLst>
                <a:path w="7751" h="7499" extrusionOk="0">
                  <a:moveTo>
                    <a:pt x="3497" y="1355"/>
                  </a:moveTo>
                  <a:cubicBezTo>
                    <a:pt x="4663" y="1355"/>
                    <a:pt x="5577" y="2269"/>
                    <a:pt x="5577" y="3403"/>
                  </a:cubicBezTo>
                  <a:cubicBezTo>
                    <a:pt x="5577" y="4569"/>
                    <a:pt x="4600" y="5451"/>
                    <a:pt x="3497" y="5451"/>
                  </a:cubicBezTo>
                  <a:cubicBezTo>
                    <a:pt x="2363" y="5451"/>
                    <a:pt x="1450" y="4569"/>
                    <a:pt x="1450" y="3403"/>
                  </a:cubicBezTo>
                  <a:cubicBezTo>
                    <a:pt x="1450" y="2269"/>
                    <a:pt x="2363" y="1355"/>
                    <a:pt x="3497" y="1355"/>
                  </a:cubicBezTo>
                  <a:close/>
                  <a:moveTo>
                    <a:pt x="0" y="1"/>
                  </a:moveTo>
                  <a:cubicBezTo>
                    <a:pt x="441" y="410"/>
                    <a:pt x="725" y="1009"/>
                    <a:pt x="725" y="1671"/>
                  </a:cubicBezTo>
                  <a:cubicBezTo>
                    <a:pt x="725" y="2112"/>
                    <a:pt x="599" y="2521"/>
                    <a:pt x="410" y="2868"/>
                  </a:cubicBezTo>
                  <a:cubicBezTo>
                    <a:pt x="1040" y="3403"/>
                    <a:pt x="1387" y="4191"/>
                    <a:pt x="1387" y="5105"/>
                  </a:cubicBezTo>
                  <a:lnTo>
                    <a:pt x="1387" y="7152"/>
                  </a:lnTo>
                  <a:cubicBezTo>
                    <a:pt x="1387" y="7278"/>
                    <a:pt x="1387" y="7404"/>
                    <a:pt x="1355" y="7499"/>
                  </a:cubicBezTo>
                  <a:lnTo>
                    <a:pt x="5829" y="7499"/>
                  </a:lnTo>
                  <a:cubicBezTo>
                    <a:pt x="6396" y="7499"/>
                    <a:pt x="6900" y="7026"/>
                    <a:pt x="6900" y="6491"/>
                  </a:cubicBezTo>
                  <a:lnTo>
                    <a:pt x="6900" y="694"/>
                  </a:lnTo>
                  <a:lnTo>
                    <a:pt x="7246" y="694"/>
                  </a:lnTo>
                  <a:cubicBezTo>
                    <a:pt x="7751" y="694"/>
                    <a:pt x="7751" y="1"/>
                    <a:pt x="7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6"/>
          <p:cNvSpPr/>
          <p:nvPr/>
        </p:nvSpPr>
        <p:spPr>
          <a:xfrm flipH="1">
            <a:off x="153703" y="1396950"/>
            <a:ext cx="8563336" cy="3529277"/>
          </a:xfrm>
          <a:custGeom>
            <a:avLst/>
            <a:gdLst/>
            <a:ahLst/>
            <a:cxnLst/>
            <a:rect l="l" t="t" r="r" b="b"/>
            <a:pathLst>
              <a:path w="75899" h="67037" extrusionOk="0">
                <a:moveTo>
                  <a:pt x="28771" y="0"/>
                </a:moveTo>
                <a:cubicBezTo>
                  <a:pt x="24863" y="0"/>
                  <a:pt x="21092" y="1839"/>
                  <a:pt x="17965" y="4219"/>
                </a:cubicBezTo>
                <a:cubicBezTo>
                  <a:pt x="13983" y="7259"/>
                  <a:pt x="11126" y="11453"/>
                  <a:pt x="8329" y="15587"/>
                </a:cubicBezTo>
                <a:cubicBezTo>
                  <a:pt x="5837" y="19204"/>
                  <a:pt x="3344" y="22912"/>
                  <a:pt x="2159" y="27137"/>
                </a:cubicBezTo>
                <a:cubicBezTo>
                  <a:pt x="1" y="34828"/>
                  <a:pt x="2463" y="43034"/>
                  <a:pt x="5624" y="50329"/>
                </a:cubicBezTo>
                <a:cubicBezTo>
                  <a:pt x="7964" y="55800"/>
                  <a:pt x="11004" y="61363"/>
                  <a:pt x="16141" y="64463"/>
                </a:cubicBezTo>
                <a:cubicBezTo>
                  <a:pt x="19294" y="66335"/>
                  <a:pt x="22379" y="67036"/>
                  <a:pt x="25442" y="67036"/>
                </a:cubicBezTo>
                <a:cubicBezTo>
                  <a:pt x="30883" y="67036"/>
                  <a:pt x="36252" y="64824"/>
                  <a:pt x="41795" y="63035"/>
                </a:cubicBezTo>
                <a:cubicBezTo>
                  <a:pt x="44135" y="62275"/>
                  <a:pt x="46628" y="61484"/>
                  <a:pt x="48330" y="59661"/>
                </a:cubicBezTo>
                <a:cubicBezTo>
                  <a:pt x="49455" y="58414"/>
                  <a:pt x="50154" y="56804"/>
                  <a:pt x="51400" y="55679"/>
                </a:cubicBezTo>
                <a:cubicBezTo>
                  <a:pt x="52105" y="55009"/>
                  <a:pt x="53149" y="54563"/>
                  <a:pt x="54108" y="54563"/>
                </a:cubicBezTo>
                <a:cubicBezTo>
                  <a:pt x="54802" y="54563"/>
                  <a:pt x="55452" y="54796"/>
                  <a:pt x="55898" y="55345"/>
                </a:cubicBezTo>
                <a:cubicBezTo>
                  <a:pt x="56749" y="56408"/>
                  <a:pt x="56415" y="57989"/>
                  <a:pt x="56050" y="59296"/>
                </a:cubicBezTo>
                <a:cubicBezTo>
                  <a:pt x="55290" y="61880"/>
                  <a:pt x="53771" y="64706"/>
                  <a:pt x="57631" y="65284"/>
                </a:cubicBezTo>
                <a:cubicBezTo>
                  <a:pt x="57822" y="65312"/>
                  <a:pt x="58013" y="65326"/>
                  <a:pt x="58203" y="65326"/>
                </a:cubicBezTo>
                <a:cubicBezTo>
                  <a:pt x="60237" y="65326"/>
                  <a:pt x="62127" y="63769"/>
                  <a:pt x="63406" y="62518"/>
                </a:cubicBezTo>
                <a:cubicBezTo>
                  <a:pt x="65929" y="60086"/>
                  <a:pt x="67601" y="56955"/>
                  <a:pt x="69181" y="53855"/>
                </a:cubicBezTo>
                <a:cubicBezTo>
                  <a:pt x="71431" y="49448"/>
                  <a:pt x="73467" y="44888"/>
                  <a:pt x="74379" y="40025"/>
                </a:cubicBezTo>
                <a:cubicBezTo>
                  <a:pt x="75899" y="32031"/>
                  <a:pt x="74835" y="24979"/>
                  <a:pt x="69911" y="18323"/>
                </a:cubicBezTo>
                <a:cubicBezTo>
                  <a:pt x="66750" y="14067"/>
                  <a:pt x="62616" y="10572"/>
                  <a:pt x="58239" y="7563"/>
                </a:cubicBezTo>
                <a:cubicBezTo>
                  <a:pt x="55686" y="5830"/>
                  <a:pt x="52920" y="4189"/>
                  <a:pt x="49880" y="3702"/>
                </a:cubicBezTo>
                <a:cubicBezTo>
                  <a:pt x="49077" y="3580"/>
                  <a:pt x="48267" y="3540"/>
                  <a:pt x="47453" y="3540"/>
                </a:cubicBezTo>
                <a:cubicBezTo>
                  <a:pt x="45953" y="3540"/>
                  <a:pt x="44440" y="3675"/>
                  <a:pt x="42939" y="3675"/>
                </a:cubicBezTo>
                <a:cubicBezTo>
                  <a:pt x="42014" y="3675"/>
                  <a:pt x="41094" y="3624"/>
                  <a:pt x="40184" y="3459"/>
                </a:cubicBezTo>
                <a:cubicBezTo>
                  <a:pt x="37600" y="3003"/>
                  <a:pt x="35260" y="1605"/>
                  <a:pt x="32798" y="693"/>
                </a:cubicBezTo>
                <a:cubicBezTo>
                  <a:pt x="31453" y="214"/>
                  <a:pt x="30104" y="0"/>
                  <a:pt x="287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6"/>
          <p:cNvSpPr txBox="1">
            <a:spLocks noGrp="1"/>
          </p:cNvSpPr>
          <p:nvPr>
            <p:ph type="title"/>
          </p:nvPr>
        </p:nvSpPr>
        <p:spPr>
          <a:xfrm>
            <a:off x="1321594" y="827021"/>
            <a:ext cx="6258406" cy="666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l">
              <a:buClr>
                <a:schemeClr val="dk1"/>
              </a:buClr>
              <a:buSzPts val="1200"/>
            </a:pPr>
            <a:r>
              <a:rPr lang="en-US" sz="3600" dirty="0">
                <a:latin typeface="iCiel Cadena" panose="02000503000000020004" pitchFamily="2" charset="0"/>
                <a:cs typeface="iCiel Cucho Bold" pitchFamily="50" charset="0"/>
              </a:rPr>
              <a:t>B. </a:t>
            </a:r>
            <a:r>
              <a:rPr lang="en-US" sz="3600" dirty="0" err="1">
                <a:latin typeface="iCiel Cadena" panose="02000503000000020004" pitchFamily="2" charset="0"/>
                <a:cs typeface="iCiel Cucho Bold" pitchFamily="50" charset="0"/>
              </a:rPr>
              <a:t>Kết</a:t>
            </a:r>
            <a:r>
              <a:rPr lang="en-US" sz="3600" dirty="0">
                <a:latin typeface="iCiel Cadena" panose="02000503000000020004" pitchFamily="2" charset="0"/>
                <a:cs typeface="iCiel Cucho Bold" pitchFamily="50" charset="0"/>
              </a:rPr>
              <a:t> </a:t>
            </a:r>
            <a:r>
              <a:rPr lang="en-US" sz="3600" dirty="0" err="1">
                <a:latin typeface="iCiel Cadena" panose="02000503000000020004" pitchFamily="2" charset="0"/>
                <a:cs typeface="iCiel Cucho Bold" pitchFamily="50" charset="0"/>
              </a:rPr>
              <a:t>quả</a:t>
            </a:r>
            <a:r>
              <a:rPr lang="en-US" sz="3600" dirty="0">
                <a:latin typeface="iCiel Cadena" panose="02000503000000020004" pitchFamily="2" charset="0"/>
                <a:cs typeface="iCiel Cucho Bold" pitchFamily="50" charset="0"/>
              </a:rPr>
              <a:t>:</a:t>
            </a:r>
          </a:p>
        </p:txBody>
      </p:sp>
      <p:sp>
        <p:nvSpPr>
          <p:cNvPr id="578" name="Google Shape;578;p16"/>
          <p:cNvSpPr txBox="1">
            <a:spLocks noGrp="1"/>
          </p:cNvSpPr>
          <p:nvPr>
            <p:ph type="body" idx="1"/>
          </p:nvPr>
        </p:nvSpPr>
        <p:spPr>
          <a:xfrm>
            <a:off x="1043242" y="1977396"/>
            <a:ext cx="7057515" cy="2202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lnSpc>
                <a:spcPct val="150000"/>
              </a:lnSpc>
              <a:buClr>
                <a:schemeClr val="dk1"/>
              </a:buClr>
              <a:buSzPts val="1200"/>
              <a:buNone/>
            </a:pPr>
            <a:r>
              <a:rPr lang="en-US" sz="1600" dirty="0" err="1">
                <a:latin typeface="iCiel Cadena" panose="02000503000000020004" pitchFamily="2" charset="0"/>
              </a:rPr>
              <a:t>Kết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quả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cho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thấy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rằng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việc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sử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dụng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thông</a:t>
            </a:r>
            <a:r>
              <a:rPr lang="en-US" sz="1600" dirty="0">
                <a:latin typeface="iCiel Cadena" panose="02000503000000020004" pitchFamily="2" charset="0"/>
              </a:rPr>
              <a:t> tin </a:t>
            </a:r>
            <a:r>
              <a:rPr lang="en-US" sz="1600" dirty="0" err="1">
                <a:latin typeface="iCiel Cadena" panose="02000503000000020004" pitchFamily="2" charset="0"/>
              </a:rPr>
              <a:t>vị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trí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người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dùng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có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ảnh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hưởng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tích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cực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đến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hiệu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suất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tổng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thể</a:t>
            </a:r>
            <a:r>
              <a:rPr lang="en-US" sz="1600" dirty="0">
                <a:latin typeface="iCiel Cadena" panose="02000503000000020004" pitchFamily="2" charset="0"/>
              </a:rPr>
              <a:t>. </a:t>
            </a:r>
            <a:r>
              <a:rPr lang="en-US" sz="1600" dirty="0" err="1">
                <a:latin typeface="iCiel Cadena" panose="02000503000000020004" pitchFamily="2" charset="0"/>
              </a:rPr>
              <a:t>Phương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pháp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đề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xuất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hiện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đầu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trong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việc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nhận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diện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tác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phẩm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nghệ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thuật</a:t>
            </a:r>
            <a:r>
              <a:rPr lang="en-US" sz="1600" dirty="0">
                <a:latin typeface="iCiel Cadena" panose="02000503000000020004" pitchFamily="2" charset="0"/>
              </a:rPr>
              <a:t>, </a:t>
            </a:r>
            <a:r>
              <a:rPr lang="en-US" sz="1600" dirty="0" err="1">
                <a:latin typeface="iCiel Cadena" panose="02000503000000020004" pitchFamily="2" charset="0"/>
              </a:rPr>
              <a:t>theo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sau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gần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bởi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biến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thể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của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nó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không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sử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dụng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thông</a:t>
            </a:r>
            <a:r>
              <a:rPr lang="en-US" sz="1600" dirty="0">
                <a:latin typeface="iCiel Cadena" panose="02000503000000020004" pitchFamily="2" charset="0"/>
              </a:rPr>
              <a:t> tin </a:t>
            </a:r>
            <a:r>
              <a:rPr lang="en-US" sz="1600" dirty="0" err="1">
                <a:latin typeface="iCiel Cadena" panose="02000503000000020004" pitchFamily="2" charset="0"/>
              </a:rPr>
              <a:t>vị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trí</a:t>
            </a:r>
            <a:r>
              <a:rPr lang="en-US" sz="1600" dirty="0">
                <a:latin typeface="iCiel Cadena" panose="02000503000000020004" pitchFamily="2" charset="0"/>
              </a:rPr>
              <a:t>. </a:t>
            </a:r>
            <a:r>
              <a:rPr lang="en-US" sz="1600" dirty="0" err="1">
                <a:latin typeface="iCiel Cadena" panose="02000503000000020004" pitchFamily="2" charset="0"/>
              </a:rPr>
              <a:t>Phương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pháp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cơ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bản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không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sử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dụng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thông</a:t>
            </a:r>
            <a:r>
              <a:rPr lang="en-US" sz="1600" dirty="0">
                <a:latin typeface="iCiel Cadena" panose="02000503000000020004" pitchFamily="2" charset="0"/>
              </a:rPr>
              <a:t> tin </a:t>
            </a:r>
            <a:r>
              <a:rPr lang="en-US" sz="1600" dirty="0" err="1">
                <a:latin typeface="iCiel Cadena" panose="02000503000000020004" pitchFamily="2" charset="0"/>
              </a:rPr>
              <a:t>vị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trí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của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người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dùng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dẫn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đến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hiệu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suất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thấp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hơn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và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tiêu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tốn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thời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gian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tính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toán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nhiều</a:t>
            </a:r>
            <a:r>
              <a:rPr lang="en-US" sz="1600" dirty="0">
                <a:latin typeface="iCiel Cadena" panose="02000503000000020004" pitchFamily="2" charset="0"/>
              </a:rPr>
              <a:t> </a:t>
            </a:r>
            <a:r>
              <a:rPr lang="en-US" sz="1600" dirty="0" err="1">
                <a:latin typeface="iCiel Cadena" panose="02000503000000020004" pitchFamily="2" charset="0"/>
              </a:rPr>
              <a:t>hơn</a:t>
            </a:r>
            <a:r>
              <a:rPr lang="en-US" sz="1600" dirty="0">
                <a:latin typeface="iCiel Cadena" panose="02000503000000020004" pitchFamily="2" charset="0"/>
              </a:rPr>
              <a:t>.</a:t>
            </a:r>
          </a:p>
          <a:p>
            <a:pPr marL="152400" lvl="0" indent="0">
              <a:lnSpc>
                <a:spcPct val="150000"/>
              </a:lnSpc>
              <a:buClr>
                <a:schemeClr val="dk1"/>
              </a:buClr>
              <a:buSzPts val="1200"/>
              <a:buNone/>
            </a:pPr>
            <a:endParaRPr sz="1800" dirty="0">
              <a:latin typeface="iCiel Cucho Bold" pitchFamily="50" charset="0"/>
              <a:cs typeface="iCiel Cucho Bold" pitchFamily="50" charset="0"/>
            </a:endParaRPr>
          </a:p>
        </p:txBody>
      </p:sp>
      <p:grpSp>
        <p:nvGrpSpPr>
          <p:cNvPr id="579" name="Google Shape;579;p16"/>
          <p:cNvGrpSpPr/>
          <p:nvPr/>
        </p:nvGrpSpPr>
        <p:grpSpPr>
          <a:xfrm>
            <a:off x="7515086" y="3584136"/>
            <a:ext cx="1201954" cy="1090420"/>
            <a:chOff x="2980575" y="1004850"/>
            <a:chExt cx="1041825" cy="945150"/>
          </a:xfrm>
        </p:grpSpPr>
        <p:sp>
          <p:nvSpPr>
            <p:cNvPr id="580" name="Google Shape;580;p16"/>
            <p:cNvSpPr/>
            <p:nvPr/>
          </p:nvSpPr>
          <p:spPr>
            <a:xfrm>
              <a:off x="3422075" y="1399725"/>
              <a:ext cx="600325" cy="550275"/>
            </a:xfrm>
            <a:custGeom>
              <a:avLst/>
              <a:gdLst/>
              <a:ahLst/>
              <a:cxnLst/>
              <a:rect l="l" t="t" r="r" b="b"/>
              <a:pathLst>
                <a:path w="24013" h="22011" extrusionOk="0">
                  <a:moveTo>
                    <a:pt x="16570" y="0"/>
                  </a:moveTo>
                  <a:cubicBezTo>
                    <a:pt x="14876" y="0"/>
                    <a:pt x="13188" y="639"/>
                    <a:pt x="11794" y="1927"/>
                  </a:cubicBezTo>
                  <a:cubicBezTo>
                    <a:pt x="8754" y="4784"/>
                    <a:pt x="5654" y="7611"/>
                    <a:pt x="2614" y="10437"/>
                  </a:cubicBezTo>
                  <a:cubicBezTo>
                    <a:pt x="0" y="12869"/>
                    <a:pt x="0" y="17611"/>
                    <a:pt x="2614" y="20073"/>
                  </a:cubicBezTo>
                  <a:cubicBezTo>
                    <a:pt x="4027" y="21365"/>
                    <a:pt x="5730" y="22011"/>
                    <a:pt x="7432" y="22011"/>
                  </a:cubicBezTo>
                  <a:cubicBezTo>
                    <a:pt x="9134" y="22011"/>
                    <a:pt x="10836" y="21365"/>
                    <a:pt x="12249" y="20073"/>
                  </a:cubicBezTo>
                  <a:cubicBezTo>
                    <a:pt x="15289" y="17216"/>
                    <a:pt x="18359" y="14389"/>
                    <a:pt x="21399" y="11532"/>
                  </a:cubicBezTo>
                  <a:cubicBezTo>
                    <a:pt x="24013" y="9100"/>
                    <a:pt x="24013" y="4358"/>
                    <a:pt x="21399" y="1927"/>
                  </a:cubicBezTo>
                  <a:cubicBezTo>
                    <a:pt x="19981" y="646"/>
                    <a:pt x="18273" y="0"/>
                    <a:pt x="16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111275" y="1064600"/>
              <a:ext cx="841975" cy="741975"/>
            </a:xfrm>
            <a:custGeom>
              <a:avLst/>
              <a:gdLst/>
              <a:ahLst/>
              <a:cxnLst/>
              <a:rect l="l" t="t" r="r" b="b"/>
              <a:pathLst>
                <a:path w="33679" h="29679" extrusionOk="0">
                  <a:moveTo>
                    <a:pt x="26227" y="1"/>
                  </a:moveTo>
                  <a:cubicBezTo>
                    <a:pt x="24529" y="1"/>
                    <a:pt x="22825" y="655"/>
                    <a:pt x="21368" y="1927"/>
                  </a:cubicBezTo>
                  <a:cubicBezTo>
                    <a:pt x="15137" y="7338"/>
                    <a:pt x="8936" y="12748"/>
                    <a:pt x="2705" y="18158"/>
                  </a:cubicBezTo>
                  <a:cubicBezTo>
                    <a:pt x="0" y="20469"/>
                    <a:pt x="122" y="25362"/>
                    <a:pt x="2705" y="27764"/>
                  </a:cubicBezTo>
                  <a:cubicBezTo>
                    <a:pt x="4132" y="29055"/>
                    <a:pt x="5789" y="29679"/>
                    <a:pt x="7448" y="29679"/>
                  </a:cubicBezTo>
                  <a:cubicBezTo>
                    <a:pt x="9147" y="29679"/>
                    <a:pt x="10849" y="29025"/>
                    <a:pt x="12310" y="27764"/>
                  </a:cubicBezTo>
                  <a:cubicBezTo>
                    <a:pt x="18542" y="22383"/>
                    <a:pt x="24742" y="16943"/>
                    <a:pt x="30973" y="11532"/>
                  </a:cubicBezTo>
                  <a:cubicBezTo>
                    <a:pt x="33679" y="9222"/>
                    <a:pt x="33557" y="4329"/>
                    <a:pt x="30973" y="1927"/>
                  </a:cubicBezTo>
                  <a:cubicBezTo>
                    <a:pt x="29557" y="632"/>
                    <a:pt x="27895" y="1"/>
                    <a:pt x="26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980575" y="1004850"/>
              <a:ext cx="636050" cy="551275"/>
            </a:xfrm>
            <a:custGeom>
              <a:avLst/>
              <a:gdLst/>
              <a:ahLst/>
              <a:cxnLst/>
              <a:rect l="l" t="t" r="r" b="b"/>
              <a:pathLst>
                <a:path w="25442" h="22051" extrusionOk="0">
                  <a:moveTo>
                    <a:pt x="18045" y="0"/>
                  </a:moveTo>
                  <a:cubicBezTo>
                    <a:pt x="16341" y="0"/>
                    <a:pt x="14625" y="671"/>
                    <a:pt x="13101" y="1916"/>
                  </a:cubicBezTo>
                  <a:cubicBezTo>
                    <a:pt x="9636" y="4773"/>
                    <a:pt x="6201" y="7661"/>
                    <a:pt x="2736" y="10518"/>
                  </a:cubicBezTo>
                  <a:cubicBezTo>
                    <a:pt x="0" y="12798"/>
                    <a:pt x="182" y="17813"/>
                    <a:pt x="2736" y="20123"/>
                  </a:cubicBezTo>
                  <a:cubicBezTo>
                    <a:pt x="4171" y="21440"/>
                    <a:pt x="5793" y="22051"/>
                    <a:pt x="7417" y="22051"/>
                  </a:cubicBezTo>
                  <a:cubicBezTo>
                    <a:pt x="9129" y="22051"/>
                    <a:pt x="10843" y="21371"/>
                    <a:pt x="12341" y="20123"/>
                  </a:cubicBezTo>
                  <a:cubicBezTo>
                    <a:pt x="15806" y="17266"/>
                    <a:pt x="19271" y="14378"/>
                    <a:pt x="22706" y="11551"/>
                  </a:cubicBezTo>
                  <a:cubicBezTo>
                    <a:pt x="25441" y="9241"/>
                    <a:pt x="25259" y="4226"/>
                    <a:pt x="22706" y="1916"/>
                  </a:cubicBezTo>
                  <a:cubicBezTo>
                    <a:pt x="21281" y="610"/>
                    <a:pt x="19669" y="0"/>
                    <a:pt x="18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16"/>
          <p:cNvGrpSpPr/>
          <p:nvPr/>
        </p:nvGrpSpPr>
        <p:grpSpPr>
          <a:xfrm>
            <a:off x="8057597" y="3167269"/>
            <a:ext cx="397646" cy="458063"/>
            <a:chOff x="3150425" y="3024575"/>
            <a:chExt cx="130350" cy="150150"/>
          </a:xfrm>
        </p:grpSpPr>
        <p:sp>
          <p:nvSpPr>
            <p:cNvPr id="584" name="Google Shape;584;p16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6"/>
          <p:cNvGrpSpPr/>
          <p:nvPr/>
        </p:nvGrpSpPr>
        <p:grpSpPr>
          <a:xfrm rot="-3600190" flipH="1">
            <a:off x="342635" y="722606"/>
            <a:ext cx="1451061" cy="1055268"/>
            <a:chOff x="1106103" y="1289809"/>
            <a:chExt cx="2099742" cy="1527014"/>
          </a:xfrm>
        </p:grpSpPr>
        <p:sp>
          <p:nvSpPr>
            <p:cNvPr id="593" name="Google Shape;593;p16"/>
            <p:cNvSpPr/>
            <p:nvPr/>
          </p:nvSpPr>
          <p:spPr>
            <a:xfrm rot="-1494576">
              <a:off x="1110773" y="1680285"/>
              <a:ext cx="1954407" cy="453838"/>
            </a:xfrm>
            <a:custGeom>
              <a:avLst/>
              <a:gdLst/>
              <a:ahLst/>
              <a:cxnLst/>
              <a:rect l="l" t="t" r="r" b="b"/>
              <a:pathLst>
                <a:path w="78174" h="18153" extrusionOk="0">
                  <a:moveTo>
                    <a:pt x="67973" y="0"/>
                  </a:moveTo>
                  <a:cubicBezTo>
                    <a:pt x="67765" y="0"/>
                    <a:pt x="67558" y="19"/>
                    <a:pt x="67357" y="59"/>
                  </a:cubicBezTo>
                  <a:cubicBezTo>
                    <a:pt x="67175" y="90"/>
                    <a:pt x="66993" y="120"/>
                    <a:pt x="66780" y="211"/>
                  </a:cubicBezTo>
                  <a:cubicBezTo>
                    <a:pt x="66598" y="272"/>
                    <a:pt x="66415" y="363"/>
                    <a:pt x="66263" y="424"/>
                  </a:cubicBezTo>
                  <a:cubicBezTo>
                    <a:pt x="66111" y="515"/>
                    <a:pt x="65959" y="637"/>
                    <a:pt x="65807" y="698"/>
                  </a:cubicBezTo>
                  <a:cubicBezTo>
                    <a:pt x="65655" y="789"/>
                    <a:pt x="65564" y="850"/>
                    <a:pt x="65503" y="941"/>
                  </a:cubicBezTo>
                  <a:cubicBezTo>
                    <a:pt x="63953" y="2066"/>
                    <a:pt x="62828" y="3312"/>
                    <a:pt x="61765" y="4436"/>
                  </a:cubicBezTo>
                  <a:lnTo>
                    <a:pt x="61005" y="5196"/>
                  </a:lnTo>
                  <a:lnTo>
                    <a:pt x="60184" y="5987"/>
                  </a:lnTo>
                  <a:lnTo>
                    <a:pt x="58421" y="7567"/>
                  </a:lnTo>
                  <a:cubicBezTo>
                    <a:pt x="57266" y="8631"/>
                    <a:pt x="56111" y="9695"/>
                    <a:pt x="54926" y="10819"/>
                  </a:cubicBezTo>
                  <a:cubicBezTo>
                    <a:pt x="54409" y="11306"/>
                    <a:pt x="53862" y="11731"/>
                    <a:pt x="53497" y="11914"/>
                  </a:cubicBezTo>
                  <a:cubicBezTo>
                    <a:pt x="53315" y="11975"/>
                    <a:pt x="53193" y="12035"/>
                    <a:pt x="53102" y="12035"/>
                  </a:cubicBezTo>
                  <a:cubicBezTo>
                    <a:pt x="53041" y="12035"/>
                    <a:pt x="52950" y="12035"/>
                    <a:pt x="52859" y="11975"/>
                  </a:cubicBezTo>
                  <a:cubicBezTo>
                    <a:pt x="52616" y="11914"/>
                    <a:pt x="52190" y="11519"/>
                    <a:pt x="51825" y="10971"/>
                  </a:cubicBezTo>
                  <a:cubicBezTo>
                    <a:pt x="51400" y="10394"/>
                    <a:pt x="50974" y="9756"/>
                    <a:pt x="50609" y="9057"/>
                  </a:cubicBezTo>
                  <a:cubicBezTo>
                    <a:pt x="50305" y="8601"/>
                    <a:pt x="49819" y="7841"/>
                    <a:pt x="49120" y="6746"/>
                  </a:cubicBezTo>
                  <a:cubicBezTo>
                    <a:pt x="48786" y="6199"/>
                    <a:pt x="48360" y="5591"/>
                    <a:pt x="47904" y="4923"/>
                  </a:cubicBezTo>
                  <a:cubicBezTo>
                    <a:pt x="47783" y="4771"/>
                    <a:pt x="47631" y="4588"/>
                    <a:pt x="47539" y="4376"/>
                  </a:cubicBezTo>
                  <a:cubicBezTo>
                    <a:pt x="47418" y="4224"/>
                    <a:pt x="47296" y="4072"/>
                    <a:pt x="47144" y="3980"/>
                  </a:cubicBezTo>
                  <a:cubicBezTo>
                    <a:pt x="46992" y="3859"/>
                    <a:pt x="46871" y="3707"/>
                    <a:pt x="46719" y="3555"/>
                  </a:cubicBezTo>
                  <a:cubicBezTo>
                    <a:pt x="46145" y="3096"/>
                    <a:pt x="45408" y="2853"/>
                    <a:pt x="44637" y="2853"/>
                  </a:cubicBezTo>
                  <a:cubicBezTo>
                    <a:pt x="44591" y="2853"/>
                    <a:pt x="44546" y="2854"/>
                    <a:pt x="44500" y="2856"/>
                  </a:cubicBezTo>
                  <a:cubicBezTo>
                    <a:pt x="44074" y="2917"/>
                    <a:pt x="43649" y="2977"/>
                    <a:pt x="43284" y="3129"/>
                  </a:cubicBezTo>
                  <a:cubicBezTo>
                    <a:pt x="43071" y="3160"/>
                    <a:pt x="42980" y="3251"/>
                    <a:pt x="42828" y="3312"/>
                  </a:cubicBezTo>
                  <a:cubicBezTo>
                    <a:pt x="42676" y="3403"/>
                    <a:pt x="42524" y="3433"/>
                    <a:pt x="42403" y="3525"/>
                  </a:cubicBezTo>
                  <a:cubicBezTo>
                    <a:pt x="41855" y="3828"/>
                    <a:pt x="41399" y="4132"/>
                    <a:pt x="40944" y="4467"/>
                  </a:cubicBezTo>
                  <a:cubicBezTo>
                    <a:pt x="40092" y="5135"/>
                    <a:pt x="39272" y="5895"/>
                    <a:pt x="38573" y="6716"/>
                  </a:cubicBezTo>
                  <a:cubicBezTo>
                    <a:pt x="37053" y="8297"/>
                    <a:pt x="35624" y="10060"/>
                    <a:pt x="34257" y="11823"/>
                  </a:cubicBezTo>
                  <a:cubicBezTo>
                    <a:pt x="33922" y="12248"/>
                    <a:pt x="33588" y="12704"/>
                    <a:pt x="33284" y="13099"/>
                  </a:cubicBezTo>
                  <a:cubicBezTo>
                    <a:pt x="32980" y="13464"/>
                    <a:pt x="32585" y="13798"/>
                    <a:pt x="32281" y="14072"/>
                  </a:cubicBezTo>
                  <a:cubicBezTo>
                    <a:pt x="31977" y="14345"/>
                    <a:pt x="31673" y="14497"/>
                    <a:pt x="31521" y="14528"/>
                  </a:cubicBezTo>
                  <a:cubicBezTo>
                    <a:pt x="31458" y="14540"/>
                    <a:pt x="31416" y="14548"/>
                    <a:pt x="31377" y="14548"/>
                  </a:cubicBezTo>
                  <a:cubicBezTo>
                    <a:pt x="31323" y="14548"/>
                    <a:pt x="31276" y="14533"/>
                    <a:pt x="31187" y="14497"/>
                  </a:cubicBezTo>
                  <a:cubicBezTo>
                    <a:pt x="30883" y="14376"/>
                    <a:pt x="30214" y="13464"/>
                    <a:pt x="29758" y="12674"/>
                  </a:cubicBezTo>
                  <a:cubicBezTo>
                    <a:pt x="29211" y="11792"/>
                    <a:pt x="28724" y="10880"/>
                    <a:pt x="28177" y="9999"/>
                  </a:cubicBezTo>
                  <a:cubicBezTo>
                    <a:pt x="27661" y="9148"/>
                    <a:pt x="27083" y="8297"/>
                    <a:pt x="26445" y="7537"/>
                  </a:cubicBezTo>
                  <a:cubicBezTo>
                    <a:pt x="26141" y="7172"/>
                    <a:pt x="25807" y="6777"/>
                    <a:pt x="25411" y="6443"/>
                  </a:cubicBezTo>
                  <a:cubicBezTo>
                    <a:pt x="25290" y="6351"/>
                    <a:pt x="25229" y="6260"/>
                    <a:pt x="25107" y="6169"/>
                  </a:cubicBezTo>
                  <a:cubicBezTo>
                    <a:pt x="24986" y="6108"/>
                    <a:pt x="24895" y="5987"/>
                    <a:pt x="24773" y="5895"/>
                  </a:cubicBezTo>
                  <a:cubicBezTo>
                    <a:pt x="24469" y="5683"/>
                    <a:pt x="24165" y="5500"/>
                    <a:pt x="23831" y="5379"/>
                  </a:cubicBezTo>
                  <a:cubicBezTo>
                    <a:pt x="23361" y="5186"/>
                    <a:pt x="22876" y="5069"/>
                    <a:pt x="22419" y="5069"/>
                  </a:cubicBezTo>
                  <a:cubicBezTo>
                    <a:pt x="22225" y="5069"/>
                    <a:pt x="22036" y="5090"/>
                    <a:pt x="21855" y="5135"/>
                  </a:cubicBezTo>
                  <a:cubicBezTo>
                    <a:pt x="21703" y="5196"/>
                    <a:pt x="21551" y="5227"/>
                    <a:pt x="21399" y="5287"/>
                  </a:cubicBezTo>
                  <a:cubicBezTo>
                    <a:pt x="21247" y="5379"/>
                    <a:pt x="21126" y="5409"/>
                    <a:pt x="20974" y="5500"/>
                  </a:cubicBezTo>
                  <a:cubicBezTo>
                    <a:pt x="20700" y="5652"/>
                    <a:pt x="20487" y="5835"/>
                    <a:pt x="20244" y="6017"/>
                  </a:cubicBezTo>
                  <a:cubicBezTo>
                    <a:pt x="19758" y="6503"/>
                    <a:pt x="19302" y="6929"/>
                    <a:pt x="18907" y="7263"/>
                  </a:cubicBezTo>
                  <a:lnTo>
                    <a:pt x="18420" y="7780"/>
                  </a:lnTo>
                  <a:cubicBezTo>
                    <a:pt x="16931" y="9209"/>
                    <a:pt x="15350" y="10759"/>
                    <a:pt x="13709" y="12035"/>
                  </a:cubicBezTo>
                  <a:cubicBezTo>
                    <a:pt x="12888" y="12643"/>
                    <a:pt x="12068" y="13190"/>
                    <a:pt x="11247" y="13616"/>
                  </a:cubicBezTo>
                  <a:cubicBezTo>
                    <a:pt x="10457" y="14072"/>
                    <a:pt x="9575" y="14467"/>
                    <a:pt x="8967" y="14649"/>
                  </a:cubicBezTo>
                  <a:cubicBezTo>
                    <a:pt x="8694" y="14771"/>
                    <a:pt x="8420" y="14801"/>
                    <a:pt x="8177" y="14801"/>
                  </a:cubicBezTo>
                  <a:cubicBezTo>
                    <a:pt x="8097" y="14810"/>
                    <a:pt x="8014" y="14814"/>
                    <a:pt x="7930" y="14814"/>
                  </a:cubicBezTo>
                  <a:cubicBezTo>
                    <a:pt x="7725" y="14814"/>
                    <a:pt x="7510" y="14792"/>
                    <a:pt x="7296" y="14771"/>
                  </a:cubicBezTo>
                  <a:cubicBezTo>
                    <a:pt x="6688" y="14649"/>
                    <a:pt x="6080" y="14376"/>
                    <a:pt x="5502" y="14011"/>
                  </a:cubicBezTo>
                  <a:lnTo>
                    <a:pt x="5502" y="14011"/>
                  </a:lnTo>
                  <a:cubicBezTo>
                    <a:pt x="5958" y="14467"/>
                    <a:pt x="6414" y="14801"/>
                    <a:pt x="6870" y="15014"/>
                  </a:cubicBezTo>
                  <a:cubicBezTo>
                    <a:pt x="6232" y="14801"/>
                    <a:pt x="5624" y="14376"/>
                    <a:pt x="5168" y="14011"/>
                  </a:cubicBezTo>
                  <a:cubicBezTo>
                    <a:pt x="4712" y="13616"/>
                    <a:pt x="4378" y="13251"/>
                    <a:pt x="4165" y="13008"/>
                  </a:cubicBezTo>
                  <a:cubicBezTo>
                    <a:pt x="3678" y="12400"/>
                    <a:pt x="3405" y="11944"/>
                    <a:pt x="3222" y="11762"/>
                  </a:cubicBezTo>
                  <a:cubicBezTo>
                    <a:pt x="3133" y="11619"/>
                    <a:pt x="3076" y="11560"/>
                    <a:pt x="3043" y="11560"/>
                  </a:cubicBezTo>
                  <a:cubicBezTo>
                    <a:pt x="3020" y="11560"/>
                    <a:pt x="3010" y="11590"/>
                    <a:pt x="3010" y="11640"/>
                  </a:cubicBezTo>
                  <a:cubicBezTo>
                    <a:pt x="3010" y="11914"/>
                    <a:pt x="3222" y="12674"/>
                    <a:pt x="3496" y="13282"/>
                  </a:cubicBezTo>
                  <a:cubicBezTo>
                    <a:pt x="3709" y="13707"/>
                    <a:pt x="3587" y="13707"/>
                    <a:pt x="3526" y="13737"/>
                  </a:cubicBezTo>
                  <a:cubicBezTo>
                    <a:pt x="3466" y="13768"/>
                    <a:pt x="3405" y="13889"/>
                    <a:pt x="3861" y="14497"/>
                  </a:cubicBezTo>
                  <a:cubicBezTo>
                    <a:pt x="3496" y="14072"/>
                    <a:pt x="3222" y="13737"/>
                    <a:pt x="3010" y="13403"/>
                  </a:cubicBezTo>
                  <a:cubicBezTo>
                    <a:pt x="2767" y="13038"/>
                    <a:pt x="2554" y="12674"/>
                    <a:pt x="2311" y="12187"/>
                  </a:cubicBezTo>
                  <a:cubicBezTo>
                    <a:pt x="2308" y="12185"/>
                    <a:pt x="2307" y="12184"/>
                    <a:pt x="2306" y="12184"/>
                  </a:cubicBezTo>
                  <a:lnTo>
                    <a:pt x="2306" y="12184"/>
                  </a:lnTo>
                  <a:cubicBezTo>
                    <a:pt x="2276" y="12184"/>
                    <a:pt x="2631" y="12970"/>
                    <a:pt x="3071" y="13585"/>
                  </a:cubicBezTo>
                  <a:cubicBezTo>
                    <a:pt x="3461" y="14132"/>
                    <a:pt x="3917" y="14566"/>
                    <a:pt x="3813" y="14566"/>
                  </a:cubicBezTo>
                  <a:cubicBezTo>
                    <a:pt x="3795" y="14566"/>
                    <a:pt x="3762" y="14554"/>
                    <a:pt x="3709" y="14528"/>
                  </a:cubicBezTo>
                  <a:cubicBezTo>
                    <a:pt x="3010" y="13707"/>
                    <a:pt x="2311" y="12643"/>
                    <a:pt x="1855" y="11610"/>
                  </a:cubicBezTo>
                  <a:lnTo>
                    <a:pt x="1855" y="11610"/>
                  </a:lnTo>
                  <a:cubicBezTo>
                    <a:pt x="1855" y="11823"/>
                    <a:pt x="2250" y="12734"/>
                    <a:pt x="2736" y="13555"/>
                  </a:cubicBezTo>
                  <a:cubicBezTo>
                    <a:pt x="3222" y="14345"/>
                    <a:pt x="3861" y="14953"/>
                    <a:pt x="3770" y="14953"/>
                  </a:cubicBezTo>
                  <a:cubicBezTo>
                    <a:pt x="3526" y="14771"/>
                    <a:pt x="2949" y="14072"/>
                    <a:pt x="2615" y="13403"/>
                  </a:cubicBezTo>
                  <a:cubicBezTo>
                    <a:pt x="2250" y="12704"/>
                    <a:pt x="1976" y="12066"/>
                    <a:pt x="1824" y="12035"/>
                  </a:cubicBezTo>
                  <a:cubicBezTo>
                    <a:pt x="1822" y="12034"/>
                    <a:pt x="1820" y="12033"/>
                    <a:pt x="1818" y="12033"/>
                  </a:cubicBezTo>
                  <a:lnTo>
                    <a:pt x="1818" y="12033"/>
                  </a:lnTo>
                  <a:cubicBezTo>
                    <a:pt x="1763" y="12033"/>
                    <a:pt x="2231" y="12995"/>
                    <a:pt x="2556" y="13510"/>
                  </a:cubicBezTo>
                  <a:lnTo>
                    <a:pt x="2556" y="13510"/>
                  </a:lnTo>
                  <a:cubicBezTo>
                    <a:pt x="2082" y="12767"/>
                    <a:pt x="1697" y="12054"/>
                    <a:pt x="1429" y="11488"/>
                  </a:cubicBezTo>
                  <a:cubicBezTo>
                    <a:pt x="1186" y="10911"/>
                    <a:pt x="973" y="10455"/>
                    <a:pt x="882" y="10242"/>
                  </a:cubicBezTo>
                  <a:cubicBezTo>
                    <a:pt x="817" y="10113"/>
                    <a:pt x="761" y="10044"/>
                    <a:pt x="732" y="10044"/>
                  </a:cubicBezTo>
                  <a:cubicBezTo>
                    <a:pt x="706" y="10044"/>
                    <a:pt x="702" y="10098"/>
                    <a:pt x="730" y="10212"/>
                  </a:cubicBezTo>
                  <a:cubicBezTo>
                    <a:pt x="760" y="10424"/>
                    <a:pt x="821" y="10880"/>
                    <a:pt x="1095" y="11671"/>
                  </a:cubicBezTo>
                  <a:cubicBezTo>
                    <a:pt x="639" y="10607"/>
                    <a:pt x="305" y="9057"/>
                    <a:pt x="1" y="7962"/>
                  </a:cubicBezTo>
                  <a:lnTo>
                    <a:pt x="1" y="7962"/>
                  </a:lnTo>
                  <a:cubicBezTo>
                    <a:pt x="141" y="8496"/>
                    <a:pt x="334" y="9343"/>
                    <a:pt x="482" y="9876"/>
                  </a:cubicBezTo>
                  <a:lnTo>
                    <a:pt x="482" y="9876"/>
                  </a:lnTo>
                  <a:cubicBezTo>
                    <a:pt x="312" y="9278"/>
                    <a:pt x="143" y="8683"/>
                    <a:pt x="1" y="8114"/>
                  </a:cubicBezTo>
                  <a:lnTo>
                    <a:pt x="1" y="8449"/>
                  </a:lnTo>
                  <a:cubicBezTo>
                    <a:pt x="50" y="8647"/>
                    <a:pt x="95" y="8841"/>
                    <a:pt x="140" y="9037"/>
                  </a:cubicBezTo>
                  <a:lnTo>
                    <a:pt x="140" y="9037"/>
                  </a:lnTo>
                  <a:cubicBezTo>
                    <a:pt x="105" y="8904"/>
                    <a:pt x="68" y="8769"/>
                    <a:pt x="31" y="8631"/>
                  </a:cubicBezTo>
                  <a:lnTo>
                    <a:pt x="31" y="8631"/>
                  </a:lnTo>
                  <a:cubicBezTo>
                    <a:pt x="61" y="8996"/>
                    <a:pt x="122" y="9360"/>
                    <a:pt x="153" y="9786"/>
                  </a:cubicBezTo>
                  <a:cubicBezTo>
                    <a:pt x="305" y="10576"/>
                    <a:pt x="487" y="11367"/>
                    <a:pt x="730" y="12066"/>
                  </a:cubicBezTo>
                  <a:cubicBezTo>
                    <a:pt x="943" y="12795"/>
                    <a:pt x="1216" y="13403"/>
                    <a:pt x="1490" y="13798"/>
                  </a:cubicBezTo>
                  <a:cubicBezTo>
                    <a:pt x="2463" y="15531"/>
                    <a:pt x="4074" y="17081"/>
                    <a:pt x="6201" y="17810"/>
                  </a:cubicBezTo>
                  <a:cubicBezTo>
                    <a:pt x="6718" y="17993"/>
                    <a:pt x="7296" y="18114"/>
                    <a:pt x="7903" y="18145"/>
                  </a:cubicBezTo>
                  <a:cubicBezTo>
                    <a:pt x="8003" y="18150"/>
                    <a:pt x="8103" y="18153"/>
                    <a:pt x="8205" y="18153"/>
                  </a:cubicBezTo>
                  <a:cubicBezTo>
                    <a:pt x="8696" y="18153"/>
                    <a:pt x="9208" y="18094"/>
                    <a:pt x="9636" y="17993"/>
                  </a:cubicBezTo>
                  <a:cubicBezTo>
                    <a:pt x="10183" y="17871"/>
                    <a:pt x="10669" y="17689"/>
                    <a:pt x="11125" y="17537"/>
                  </a:cubicBezTo>
                  <a:cubicBezTo>
                    <a:pt x="11551" y="17385"/>
                    <a:pt x="12007" y="17203"/>
                    <a:pt x="12432" y="16990"/>
                  </a:cubicBezTo>
                  <a:cubicBezTo>
                    <a:pt x="13253" y="16625"/>
                    <a:pt x="14043" y="16169"/>
                    <a:pt x="14864" y="15683"/>
                  </a:cubicBezTo>
                  <a:cubicBezTo>
                    <a:pt x="15624" y="15166"/>
                    <a:pt x="16323" y="14649"/>
                    <a:pt x="17053" y="14072"/>
                  </a:cubicBezTo>
                  <a:cubicBezTo>
                    <a:pt x="18512" y="12826"/>
                    <a:pt x="19758" y="11610"/>
                    <a:pt x="20943" y="10424"/>
                  </a:cubicBezTo>
                  <a:cubicBezTo>
                    <a:pt x="20929" y="10404"/>
                    <a:pt x="20903" y="10399"/>
                    <a:pt x="20875" y="10399"/>
                  </a:cubicBezTo>
                  <a:cubicBezTo>
                    <a:pt x="20848" y="10399"/>
                    <a:pt x="20821" y="10403"/>
                    <a:pt x="20800" y="10403"/>
                  </a:cubicBezTo>
                  <a:cubicBezTo>
                    <a:pt x="20744" y="10403"/>
                    <a:pt x="20738" y="10373"/>
                    <a:pt x="20943" y="10151"/>
                  </a:cubicBezTo>
                  <a:lnTo>
                    <a:pt x="21794" y="9269"/>
                  </a:lnTo>
                  <a:cubicBezTo>
                    <a:pt x="21946" y="9117"/>
                    <a:pt x="22098" y="9026"/>
                    <a:pt x="22250" y="8905"/>
                  </a:cubicBezTo>
                  <a:lnTo>
                    <a:pt x="22493" y="8722"/>
                  </a:lnTo>
                  <a:lnTo>
                    <a:pt x="22524" y="8661"/>
                  </a:lnTo>
                  <a:cubicBezTo>
                    <a:pt x="22615" y="8661"/>
                    <a:pt x="22645" y="8722"/>
                    <a:pt x="22676" y="8722"/>
                  </a:cubicBezTo>
                  <a:cubicBezTo>
                    <a:pt x="22706" y="8661"/>
                    <a:pt x="22706" y="8631"/>
                    <a:pt x="22767" y="8601"/>
                  </a:cubicBezTo>
                  <a:cubicBezTo>
                    <a:pt x="23071" y="8813"/>
                    <a:pt x="23436" y="9269"/>
                    <a:pt x="23770" y="9786"/>
                  </a:cubicBezTo>
                  <a:cubicBezTo>
                    <a:pt x="24135" y="10272"/>
                    <a:pt x="24499" y="10850"/>
                    <a:pt x="24834" y="11397"/>
                  </a:cubicBezTo>
                  <a:cubicBezTo>
                    <a:pt x="25199" y="11944"/>
                    <a:pt x="25533" y="12491"/>
                    <a:pt x="25837" y="13008"/>
                  </a:cubicBezTo>
                  <a:cubicBezTo>
                    <a:pt x="26171" y="13585"/>
                    <a:pt x="26475" y="14102"/>
                    <a:pt x="26870" y="14710"/>
                  </a:cubicBezTo>
                  <a:cubicBezTo>
                    <a:pt x="26962" y="14862"/>
                    <a:pt x="27053" y="15014"/>
                    <a:pt x="27174" y="15227"/>
                  </a:cubicBezTo>
                  <a:lnTo>
                    <a:pt x="27478" y="15683"/>
                  </a:lnTo>
                  <a:cubicBezTo>
                    <a:pt x="27691" y="15987"/>
                    <a:pt x="27965" y="16321"/>
                    <a:pt x="28269" y="16625"/>
                  </a:cubicBezTo>
                  <a:cubicBezTo>
                    <a:pt x="28603" y="16959"/>
                    <a:pt x="28998" y="17294"/>
                    <a:pt x="29515" y="17567"/>
                  </a:cubicBezTo>
                  <a:cubicBezTo>
                    <a:pt x="30062" y="17841"/>
                    <a:pt x="30670" y="17993"/>
                    <a:pt x="31278" y="17993"/>
                  </a:cubicBezTo>
                  <a:cubicBezTo>
                    <a:pt x="31156" y="17962"/>
                    <a:pt x="31065" y="17902"/>
                    <a:pt x="31582" y="17871"/>
                  </a:cubicBezTo>
                  <a:cubicBezTo>
                    <a:pt x="32068" y="17841"/>
                    <a:pt x="32554" y="17719"/>
                    <a:pt x="33010" y="17476"/>
                  </a:cubicBezTo>
                  <a:cubicBezTo>
                    <a:pt x="33466" y="17294"/>
                    <a:pt x="33892" y="17020"/>
                    <a:pt x="34226" y="16777"/>
                  </a:cubicBezTo>
                  <a:cubicBezTo>
                    <a:pt x="34621" y="16503"/>
                    <a:pt x="34895" y="16199"/>
                    <a:pt x="35260" y="15896"/>
                  </a:cubicBezTo>
                  <a:lnTo>
                    <a:pt x="35716" y="15440"/>
                  </a:lnTo>
                  <a:lnTo>
                    <a:pt x="35928" y="15166"/>
                  </a:lnTo>
                  <a:lnTo>
                    <a:pt x="36141" y="14953"/>
                  </a:lnTo>
                  <a:cubicBezTo>
                    <a:pt x="36293" y="14771"/>
                    <a:pt x="36445" y="14558"/>
                    <a:pt x="36536" y="14376"/>
                  </a:cubicBezTo>
                  <a:cubicBezTo>
                    <a:pt x="36627" y="14224"/>
                    <a:pt x="36627" y="14163"/>
                    <a:pt x="36627" y="14102"/>
                  </a:cubicBezTo>
                  <a:cubicBezTo>
                    <a:pt x="37083" y="13555"/>
                    <a:pt x="37448" y="13099"/>
                    <a:pt x="37843" y="12643"/>
                  </a:cubicBezTo>
                  <a:cubicBezTo>
                    <a:pt x="38968" y="11123"/>
                    <a:pt x="40123" y="9634"/>
                    <a:pt x="41399" y="8297"/>
                  </a:cubicBezTo>
                  <a:cubicBezTo>
                    <a:pt x="42068" y="7658"/>
                    <a:pt x="42707" y="7020"/>
                    <a:pt x="43375" y="6503"/>
                  </a:cubicBezTo>
                  <a:cubicBezTo>
                    <a:pt x="43527" y="6412"/>
                    <a:pt x="43740" y="6291"/>
                    <a:pt x="43892" y="6199"/>
                  </a:cubicBezTo>
                  <a:lnTo>
                    <a:pt x="44105" y="6108"/>
                  </a:lnTo>
                  <a:cubicBezTo>
                    <a:pt x="44135" y="6047"/>
                    <a:pt x="44196" y="6047"/>
                    <a:pt x="44226" y="6047"/>
                  </a:cubicBezTo>
                  <a:cubicBezTo>
                    <a:pt x="44257" y="6047"/>
                    <a:pt x="44287" y="6017"/>
                    <a:pt x="44287" y="6017"/>
                  </a:cubicBezTo>
                  <a:cubicBezTo>
                    <a:pt x="44376" y="5981"/>
                    <a:pt x="44486" y="5967"/>
                    <a:pt x="44592" y="5967"/>
                  </a:cubicBezTo>
                  <a:cubicBezTo>
                    <a:pt x="44667" y="5967"/>
                    <a:pt x="44741" y="5974"/>
                    <a:pt x="44804" y="5987"/>
                  </a:cubicBezTo>
                  <a:cubicBezTo>
                    <a:pt x="44865" y="6017"/>
                    <a:pt x="44956" y="6047"/>
                    <a:pt x="45017" y="6139"/>
                  </a:cubicBezTo>
                  <a:lnTo>
                    <a:pt x="45047" y="6169"/>
                  </a:lnTo>
                  <a:lnTo>
                    <a:pt x="45169" y="6321"/>
                  </a:lnTo>
                  <a:lnTo>
                    <a:pt x="45412" y="6594"/>
                  </a:lnTo>
                  <a:cubicBezTo>
                    <a:pt x="45716" y="6959"/>
                    <a:pt x="45959" y="7354"/>
                    <a:pt x="46232" y="7780"/>
                  </a:cubicBezTo>
                  <a:cubicBezTo>
                    <a:pt x="46810" y="8570"/>
                    <a:pt x="47327" y="9452"/>
                    <a:pt x="47904" y="10272"/>
                  </a:cubicBezTo>
                  <a:cubicBezTo>
                    <a:pt x="48178" y="10698"/>
                    <a:pt x="48482" y="11154"/>
                    <a:pt x="48786" y="11579"/>
                  </a:cubicBezTo>
                  <a:cubicBezTo>
                    <a:pt x="49090" y="11975"/>
                    <a:pt x="49394" y="12430"/>
                    <a:pt x="49758" y="12886"/>
                  </a:cubicBezTo>
                  <a:cubicBezTo>
                    <a:pt x="50153" y="13342"/>
                    <a:pt x="50579" y="13768"/>
                    <a:pt x="51126" y="14163"/>
                  </a:cubicBezTo>
                  <a:cubicBezTo>
                    <a:pt x="51400" y="14345"/>
                    <a:pt x="51734" y="14497"/>
                    <a:pt x="52099" y="14619"/>
                  </a:cubicBezTo>
                  <a:cubicBezTo>
                    <a:pt x="52433" y="14710"/>
                    <a:pt x="52798" y="14771"/>
                    <a:pt x="53163" y="14771"/>
                  </a:cubicBezTo>
                  <a:cubicBezTo>
                    <a:pt x="53771" y="14710"/>
                    <a:pt x="54318" y="14528"/>
                    <a:pt x="54774" y="14254"/>
                  </a:cubicBezTo>
                  <a:cubicBezTo>
                    <a:pt x="55230" y="14011"/>
                    <a:pt x="55625" y="13707"/>
                    <a:pt x="55989" y="13403"/>
                  </a:cubicBezTo>
                  <a:cubicBezTo>
                    <a:pt x="56719" y="12734"/>
                    <a:pt x="57296" y="12126"/>
                    <a:pt x="57904" y="11519"/>
                  </a:cubicBezTo>
                  <a:cubicBezTo>
                    <a:pt x="58816" y="10667"/>
                    <a:pt x="59910" y="9664"/>
                    <a:pt x="60974" y="8722"/>
                  </a:cubicBezTo>
                  <a:cubicBezTo>
                    <a:pt x="61521" y="8236"/>
                    <a:pt x="62038" y="7780"/>
                    <a:pt x="62585" y="7324"/>
                  </a:cubicBezTo>
                  <a:cubicBezTo>
                    <a:pt x="63102" y="6807"/>
                    <a:pt x="63588" y="6351"/>
                    <a:pt x="64014" y="5895"/>
                  </a:cubicBezTo>
                  <a:cubicBezTo>
                    <a:pt x="63740" y="5895"/>
                    <a:pt x="64591" y="4710"/>
                    <a:pt x="65412" y="3737"/>
                  </a:cubicBezTo>
                  <a:cubicBezTo>
                    <a:pt x="65838" y="3251"/>
                    <a:pt x="66294" y="2795"/>
                    <a:pt x="66567" y="2491"/>
                  </a:cubicBezTo>
                  <a:cubicBezTo>
                    <a:pt x="66787" y="2247"/>
                    <a:pt x="66929" y="2061"/>
                    <a:pt x="66770" y="2061"/>
                  </a:cubicBezTo>
                  <a:lnTo>
                    <a:pt x="66770" y="2061"/>
                  </a:lnTo>
                  <a:cubicBezTo>
                    <a:pt x="66731" y="2061"/>
                    <a:pt x="66675" y="2072"/>
                    <a:pt x="66598" y="2096"/>
                  </a:cubicBezTo>
                  <a:cubicBezTo>
                    <a:pt x="66993" y="1822"/>
                    <a:pt x="67540" y="1579"/>
                    <a:pt x="68117" y="1579"/>
                  </a:cubicBezTo>
                  <a:cubicBezTo>
                    <a:pt x="68695" y="1579"/>
                    <a:pt x="69212" y="1883"/>
                    <a:pt x="69637" y="2218"/>
                  </a:cubicBezTo>
                  <a:cubicBezTo>
                    <a:pt x="70032" y="2552"/>
                    <a:pt x="70245" y="2856"/>
                    <a:pt x="70427" y="3099"/>
                  </a:cubicBezTo>
                  <a:cubicBezTo>
                    <a:pt x="70640" y="3312"/>
                    <a:pt x="70731" y="3464"/>
                    <a:pt x="70792" y="3464"/>
                  </a:cubicBezTo>
                  <a:cubicBezTo>
                    <a:pt x="71035" y="3555"/>
                    <a:pt x="71461" y="3798"/>
                    <a:pt x="72069" y="4497"/>
                  </a:cubicBezTo>
                  <a:cubicBezTo>
                    <a:pt x="72221" y="4649"/>
                    <a:pt x="72373" y="4832"/>
                    <a:pt x="72555" y="5044"/>
                  </a:cubicBezTo>
                  <a:cubicBezTo>
                    <a:pt x="72707" y="5196"/>
                    <a:pt x="72981" y="5439"/>
                    <a:pt x="73224" y="5713"/>
                  </a:cubicBezTo>
                  <a:cubicBezTo>
                    <a:pt x="73710" y="6291"/>
                    <a:pt x="74318" y="6959"/>
                    <a:pt x="74987" y="7810"/>
                  </a:cubicBezTo>
                  <a:cubicBezTo>
                    <a:pt x="76051" y="9178"/>
                    <a:pt x="77510" y="11367"/>
                    <a:pt x="77935" y="11823"/>
                  </a:cubicBezTo>
                  <a:cubicBezTo>
                    <a:pt x="78011" y="11905"/>
                    <a:pt x="78053" y="11941"/>
                    <a:pt x="78069" y="11941"/>
                  </a:cubicBezTo>
                  <a:cubicBezTo>
                    <a:pt x="78173" y="11941"/>
                    <a:pt x="77214" y="10458"/>
                    <a:pt x="77336" y="10458"/>
                  </a:cubicBezTo>
                  <a:lnTo>
                    <a:pt x="77336" y="10458"/>
                  </a:lnTo>
                  <a:cubicBezTo>
                    <a:pt x="77355" y="10458"/>
                    <a:pt x="77400" y="10493"/>
                    <a:pt x="77479" y="10576"/>
                  </a:cubicBezTo>
                  <a:cubicBezTo>
                    <a:pt x="76507" y="9300"/>
                    <a:pt x="75595" y="7993"/>
                    <a:pt x="74652" y="6716"/>
                  </a:cubicBezTo>
                  <a:cubicBezTo>
                    <a:pt x="74196" y="6047"/>
                    <a:pt x="73710" y="5409"/>
                    <a:pt x="73254" y="4771"/>
                  </a:cubicBezTo>
                  <a:cubicBezTo>
                    <a:pt x="72950" y="4345"/>
                    <a:pt x="72555" y="3585"/>
                    <a:pt x="72069" y="2856"/>
                  </a:cubicBezTo>
                  <a:cubicBezTo>
                    <a:pt x="71856" y="2491"/>
                    <a:pt x="71582" y="2096"/>
                    <a:pt x="71187" y="1670"/>
                  </a:cubicBezTo>
                  <a:cubicBezTo>
                    <a:pt x="71127" y="1579"/>
                    <a:pt x="71035" y="1488"/>
                    <a:pt x="70944" y="1366"/>
                  </a:cubicBezTo>
                  <a:lnTo>
                    <a:pt x="70579" y="1032"/>
                  </a:lnTo>
                  <a:cubicBezTo>
                    <a:pt x="70488" y="941"/>
                    <a:pt x="70275" y="819"/>
                    <a:pt x="70123" y="698"/>
                  </a:cubicBezTo>
                  <a:cubicBezTo>
                    <a:pt x="69971" y="576"/>
                    <a:pt x="69789" y="455"/>
                    <a:pt x="69637" y="394"/>
                  </a:cubicBezTo>
                  <a:cubicBezTo>
                    <a:pt x="69145" y="148"/>
                    <a:pt x="68554" y="0"/>
                    <a:pt x="67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-1494576">
              <a:off x="1248718" y="1975069"/>
              <a:ext cx="1952882" cy="451488"/>
            </a:xfrm>
            <a:custGeom>
              <a:avLst/>
              <a:gdLst/>
              <a:ahLst/>
              <a:cxnLst/>
              <a:rect l="l" t="t" r="r" b="b"/>
              <a:pathLst>
                <a:path w="78113" h="18059" extrusionOk="0">
                  <a:moveTo>
                    <a:pt x="152" y="8950"/>
                  </a:moveTo>
                  <a:cubicBezTo>
                    <a:pt x="227" y="9234"/>
                    <a:pt x="306" y="9524"/>
                    <a:pt x="395" y="9846"/>
                  </a:cubicBezTo>
                  <a:cubicBezTo>
                    <a:pt x="311" y="9551"/>
                    <a:pt x="227" y="9255"/>
                    <a:pt x="152" y="8950"/>
                  </a:cubicBezTo>
                  <a:close/>
                  <a:moveTo>
                    <a:pt x="2645" y="13281"/>
                  </a:moveTo>
                  <a:lnTo>
                    <a:pt x="2645" y="13281"/>
                  </a:lnTo>
                  <a:cubicBezTo>
                    <a:pt x="2675" y="13332"/>
                    <a:pt x="2705" y="13383"/>
                    <a:pt x="2736" y="13433"/>
                  </a:cubicBezTo>
                  <a:cubicBezTo>
                    <a:pt x="3253" y="14253"/>
                    <a:pt x="3891" y="14861"/>
                    <a:pt x="3769" y="14861"/>
                  </a:cubicBezTo>
                  <a:cubicBezTo>
                    <a:pt x="3557" y="14649"/>
                    <a:pt x="2979" y="13980"/>
                    <a:pt x="2645" y="13281"/>
                  </a:cubicBezTo>
                  <a:close/>
                  <a:moveTo>
                    <a:pt x="67903" y="0"/>
                  </a:moveTo>
                  <a:cubicBezTo>
                    <a:pt x="67698" y="0"/>
                    <a:pt x="67494" y="19"/>
                    <a:pt x="67296" y="59"/>
                  </a:cubicBezTo>
                  <a:cubicBezTo>
                    <a:pt x="67114" y="120"/>
                    <a:pt x="66932" y="150"/>
                    <a:pt x="66719" y="211"/>
                  </a:cubicBezTo>
                  <a:cubicBezTo>
                    <a:pt x="66537" y="302"/>
                    <a:pt x="66354" y="363"/>
                    <a:pt x="66202" y="454"/>
                  </a:cubicBezTo>
                  <a:cubicBezTo>
                    <a:pt x="66050" y="515"/>
                    <a:pt x="65898" y="636"/>
                    <a:pt x="65746" y="727"/>
                  </a:cubicBezTo>
                  <a:cubicBezTo>
                    <a:pt x="65594" y="788"/>
                    <a:pt x="65503" y="879"/>
                    <a:pt x="65442" y="940"/>
                  </a:cubicBezTo>
                  <a:cubicBezTo>
                    <a:pt x="63892" y="2095"/>
                    <a:pt x="62767" y="3341"/>
                    <a:pt x="61704" y="4436"/>
                  </a:cubicBezTo>
                  <a:lnTo>
                    <a:pt x="60944" y="5196"/>
                  </a:lnTo>
                  <a:lnTo>
                    <a:pt x="60123" y="5986"/>
                  </a:lnTo>
                  <a:lnTo>
                    <a:pt x="58360" y="7597"/>
                  </a:lnTo>
                  <a:cubicBezTo>
                    <a:pt x="57205" y="8661"/>
                    <a:pt x="56050" y="9725"/>
                    <a:pt x="54865" y="10819"/>
                  </a:cubicBezTo>
                  <a:cubicBezTo>
                    <a:pt x="54348" y="11336"/>
                    <a:pt x="53801" y="11731"/>
                    <a:pt x="53436" y="11943"/>
                  </a:cubicBezTo>
                  <a:cubicBezTo>
                    <a:pt x="53254" y="12004"/>
                    <a:pt x="53132" y="12035"/>
                    <a:pt x="53041" y="12035"/>
                  </a:cubicBezTo>
                  <a:cubicBezTo>
                    <a:pt x="52980" y="12035"/>
                    <a:pt x="52889" y="12035"/>
                    <a:pt x="52798" y="12004"/>
                  </a:cubicBezTo>
                  <a:cubicBezTo>
                    <a:pt x="52555" y="11943"/>
                    <a:pt x="52129" y="11548"/>
                    <a:pt x="51764" y="10971"/>
                  </a:cubicBezTo>
                  <a:cubicBezTo>
                    <a:pt x="51339" y="10393"/>
                    <a:pt x="50913" y="9755"/>
                    <a:pt x="50548" y="9086"/>
                  </a:cubicBezTo>
                  <a:cubicBezTo>
                    <a:pt x="50244" y="8630"/>
                    <a:pt x="49758" y="7870"/>
                    <a:pt x="49059" y="6746"/>
                  </a:cubicBezTo>
                  <a:cubicBezTo>
                    <a:pt x="48725" y="6229"/>
                    <a:pt x="48299" y="5621"/>
                    <a:pt x="47843" y="4922"/>
                  </a:cubicBezTo>
                  <a:cubicBezTo>
                    <a:pt x="47722" y="4770"/>
                    <a:pt x="47570" y="4588"/>
                    <a:pt x="47478" y="4405"/>
                  </a:cubicBezTo>
                  <a:cubicBezTo>
                    <a:pt x="47357" y="4253"/>
                    <a:pt x="47235" y="4101"/>
                    <a:pt x="47083" y="3980"/>
                  </a:cubicBezTo>
                  <a:cubicBezTo>
                    <a:pt x="46931" y="3889"/>
                    <a:pt x="46810" y="3706"/>
                    <a:pt x="46658" y="3585"/>
                  </a:cubicBezTo>
                  <a:cubicBezTo>
                    <a:pt x="46088" y="3100"/>
                    <a:pt x="45357" y="2883"/>
                    <a:pt x="44591" y="2883"/>
                  </a:cubicBezTo>
                  <a:cubicBezTo>
                    <a:pt x="44541" y="2883"/>
                    <a:pt x="44490" y="2884"/>
                    <a:pt x="44439" y="2886"/>
                  </a:cubicBezTo>
                  <a:cubicBezTo>
                    <a:pt x="44013" y="2916"/>
                    <a:pt x="43588" y="3007"/>
                    <a:pt x="43223" y="3159"/>
                  </a:cubicBezTo>
                  <a:cubicBezTo>
                    <a:pt x="43010" y="3189"/>
                    <a:pt x="42919" y="3250"/>
                    <a:pt x="42767" y="3341"/>
                  </a:cubicBezTo>
                  <a:cubicBezTo>
                    <a:pt x="42615" y="3402"/>
                    <a:pt x="42463" y="3463"/>
                    <a:pt x="42342" y="3524"/>
                  </a:cubicBezTo>
                  <a:cubicBezTo>
                    <a:pt x="41794" y="3828"/>
                    <a:pt x="41338" y="4132"/>
                    <a:pt x="40883" y="4466"/>
                  </a:cubicBezTo>
                  <a:cubicBezTo>
                    <a:pt x="40031" y="5165"/>
                    <a:pt x="39211" y="5925"/>
                    <a:pt x="38512" y="6715"/>
                  </a:cubicBezTo>
                  <a:cubicBezTo>
                    <a:pt x="36992" y="8326"/>
                    <a:pt x="35563" y="10059"/>
                    <a:pt x="34196" y="11852"/>
                  </a:cubicBezTo>
                  <a:cubicBezTo>
                    <a:pt x="33861" y="12278"/>
                    <a:pt x="33527" y="12734"/>
                    <a:pt x="33223" y="13098"/>
                  </a:cubicBezTo>
                  <a:cubicBezTo>
                    <a:pt x="32919" y="13494"/>
                    <a:pt x="32524" y="13828"/>
                    <a:pt x="32220" y="14101"/>
                  </a:cubicBezTo>
                  <a:cubicBezTo>
                    <a:pt x="31916" y="14375"/>
                    <a:pt x="31612" y="14527"/>
                    <a:pt x="31460" y="14557"/>
                  </a:cubicBezTo>
                  <a:cubicBezTo>
                    <a:pt x="31397" y="14570"/>
                    <a:pt x="31355" y="14577"/>
                    <a:pt x="31316" y="14577"/>
                  </a:cubicBezTo>
                  <a:cubicBezTo>
                    <a:pt x="31262" y="14577"/>
                    <a:pt x="31215" y="14563"/>
                    <a:pt x="31126" y="14527"/>
                  </a:cubicBezTo>
                  <a:cubicBezTo>
                    <a:pt x="30822" y="14405"/>
                    <a:pt x="30153" y="13494"/>
                    <a:pt x="29697" y="12703"/>
                  </a:cubicBezTo>
                  <a:cubicBezTo>
                    <a:pt x="29150" y="11822"/>
                    <a:pt x="28663" y="10910"/>
                    <a:pt x="28116" y="10028"/>
                  </a:cubicBezTo>
                  <a:cubicBezTo>
                    <a:pt x="27600" y="9147"/>
                    <a:pt x="27022" y="8326"/>
                    <a:pt x="26384" y="7566"/>
                  </a:cubicBezTo>
                  <a:cubicBezTo>
                    <a:pt x="26080" y="7171"/>
                    <a:pt x="25746" y="6807"/>
                    <a:pt x="25350" y="6442"/>
                  </a:cubicBezTo>
                  <a:cubicBezTo>
                    <a:pt x="25229" y="6381"/>
                    <a:pt x="25168" y="6259"/>
                    <a:pt x="25046" y="6199"/>
                  </a:cubicBezTo>
                  <a:cubicBezTo>
                    <a:pt x="24925" y="6107"/>
                    <a:pt x="24834" y="5986"/>
                    <a:pt x="24712" y="5925"/>
                  </a:cubicBezTo>
                  <a:cubicBezTo>
                    <a:pt x="24408" y="5682"/>
                    <a:pt x="24104" y="5500"/>
                    <a:pt x="23770" y="5378"/>
                  </a:cubicBezTo>
                  <a:cubicBezTo>
                    <a:pt x="23304" y="5209"/>
                    <a:pt x="22823" y="5098"/>
                    <a:pt x="22369" y="5098"/>
                  </a:cubicBezTo>
                  <a:cubicBezTo>
                    <a:pt x="22171" y="5098"/>
                    <a:pt x="21978" y="5119"/>
                    <a:pt x="21794" y="5165"/>
                  </a:cubicBezTo>
                  <a:cubicBezTo>
                    <a:pt x="21642" y="5196"/>
                    <a:pt x="21490" y="5226"/>
                    <a:pt x="21338" y="5317"/>
                  </a:cubicBezTo>
                  <a:cubicBezTo>
                    <a:pt x="21186" y="5378"/>
                    <a:pt x="21065" y="5439"/>
                    <a:pt x="20913" y="5500"/>
                  </a:cubicBezTo>
                  <a:cubicBezTo>
                    <a:pt x="20639" y="5652"/>
                    <a:pt x="20426" y="5834"/>
                    <a:pt x="20183" y="6047"/>
                  </a:cubicBezTo>
                  <a:cubicBezTo>
                    <a:pt x="19697" y="6533"/>
                    <a:pt x="19241" y="6959"/>
                    <a:pt x="18846" y="7293"/>
                  </a:cubicBezTo>
                  <a:lnTo>
                    <a:pt x="18451" y="7688"/>
                  </a:lnTo>
                  <a:cubicBezTo>
                    <a:pt x="16961" y="9117"/>
                    <a:pt x="15350" y="10667"/>
                    <a:pt x="13739" y="11943"/>
                  </a:cubicBezTo>
                  <a:cubicBezTo>
                    <a:pt x="12888" y="12551"/>
                    <a:pt x="12098" y="13098"/>
                    <a:pt x="11247" y="13524"/>
                  </a:cubicBezTo>
                  <a:cubicBezTo>
                    <a:pt x="10456" y="13980"/>
                    <a:pt x="9575" y="14375"/>
                    <a:pt x="8967" y="14557"/>
                  </a:cubicBezTo>
                  <a:cubicBezTo>
                    <a:pt x="8724" y="14679"/>
                    <a:pt x="8450" y="14709"/>
                    <a:pt x="8177" y="14709"/>
                  </a:cubicBezTo>
                  <a:cubicBezTo>
                    <a:pt x="8103" y="14718"/>
                    <a:pt x="8028" y="14721"/>
                    <a:pt x="7951" y="14721"/>
                  </a:cubicBezTo>
                  <a:cubicBezTo>
                    <a:pt x="7740" y="14721"/>
                    <a:pt x="7518" y="14693"/>
                    <a:pt x="7295" y="14649"/>
                  </a:cubicBezTo>
                  <a:cubicBezTo>
                    <a:pt x="6687" y="14557"/>
                    <a:pt x="6079" y="14284"/>
                    <a:pt x="5532" y="13889"/>
                  </a:cubicBezTo>
                  <a:lnTo>
                    <a:pt x="5532" y="13889"/>
                  </a:lnTo>
                  <a:cubicBezTo>
                    <a:pt x="5988" y="14345"/>
                    <a:pt x="6444" y="14709"/>
                    <a:pt x="6900" y="14922"/>
                  </a:cubicBezTo>
                  <a:cubicBezTo>
                    <a:pt x="6231" y="14709"/>
                    <a:pt x="5624" y="14284"/>
                    <a:pt x="5168" y="13889"/>
                  </a:cubicBezTo>
                  <a:cubicBezTo>
                    <a:pt x="4712" y="13524"/>
                    <a:pt x="4377" y="13129"/>
                    <a:pt x="4195" y="12916"/>
                  </a:cubicBezTo>
                  <a:cubicBezTo>
                    <a:pt x="3709" y="12308"/>
                    <a:pt x="3435" y="11852"/>
                    <a:pt x="3253" y="11670"/>
                  </a:cubicBezTo>
                  <a:cubicBezTo>
                    <a:pt x="3164" y="11527"/>
                    <a:pt x="3095" y="11468"/>
                    <a:pt x="3054" y="11468"/>
                  </a:cubicBezTo>
                  <a:cubicBezTo>
                    <a:pt x="3025" y="11468"/>
                    <a:pt x="3010" y="11498"/>
                    <a:pt x="3010" y="11548"/>
                  </a:cubicBezTo>
                  <a:cubicBezTo>
                    <a:pt x="3010" y="11822"/>
                    <a:pt x="3253" y="12582"/>
                    <a:pt x="3496" y="13190"/>
                  </a:cubicBezTo>
                  <a:cubicBezTo>
                    <a:pt x="3739" y="13585"/>
                    <a:pt x="3617" y="13585"/>
                    <a:pt x="3526" y="13646"/>
                  </a:cubicBezTo>
                  <a:cubicBezTo>
                    <a:pt x="3465" y="13676"/>
                    <a:pt x="3435" y="13798"/>
                    <a:pt x="3891" y="14405"/>
                  </a:cubicBezTo>
                  <a:cubicBezTo>
                    <a:pt x="3496" y="13980"/>
                    <a:pt x="3222" y="13646"/>
                    <a:pt x="3010" y="13281"/>
                  </a:cubicBezTo>
                  <a:cubicBezTo>
                    <a:pt x="2766" y="12946"/>
                    <a:pt x="2554" y="12582"/>
                    <a:pt x="2341" y="12065"/>
                  </a:cubicBezTo>
                  <a:cubicBezTo>
                    <a:pt x="2339" y="12064"/>
                    <a:pt x="2338" y="12064"/>
                    <a:pt x="2336" y="12064"/>
                  </a:cubicBezTo>
                  <a:lnTo>
                    <a:pt x="2336" y="12064"/>
                  </a:lnTo>
                  <a:cubicBezTo>
                    <a:pt x="2264" y="12064"/>
                    <a:pt x="2653" y="12837"/>
                    <a:pt x="3101" y="13494"/>
                  </a:cubicBezTo>
                  <a:cubicBezTo>
                    <a:pt x="3491" y="14040"/>
                    <a:pt x="3925" y="14475"/>
                    <a:pt x="3833" y="14475"/>
                  </a:cubicBezTo>
                  <a:cubicBezTo>
                    <a:pt x="3818" y="14475"/>
                    <a:pt x="3787" y="14462"/>
                    <a:pt x="3739" y="14436"/>
                  </a:cubicBezTo>
                  <a:cubicBezTo>
                    <a:pt x="3010" y="13585"/>
                    <a:pt x="2341" y="12521"/>
                    <a:pt x="1885" y="11518"/>
                  </a:cubicBezTo>
                  <a:lnTo>
                    <a:pt x="1885" y="11518"/>
                  </a:lnTo>
                  <a:cubicBezTo>
                    <a:pt x="1885" y="11717"/>
                    <a:pt x="2203" y="12526"/>
                    <a:pt x="2642" y="13276"/>
                  </a:cubicBezTo>
                  <a:lnTo>
                    <a:pt x="2642" y="13276"/>
                  </a:lnTo>
                  <a:cubicBezTo>
                    <a:pt x="2248" y="12609"/>
                    <a:pt x="1976" y="11974"/>
                    <a:pt x="1824" y="11913"/>
                  </a:cubicBezTo>
                  <a:cubicBezTo>
                    <a:pt x="1823" y="11913"/>
                    <a:pt x="1822" y="11912"/>
                    <a:pt x="1822" y="11912"/>
                  </a:cubicBezTo>
                  <a:lnTo>
                    <a:pt x="1822" y="11912"/>
                  </a:lnTo>
                  <a:cubicBezTo>
                    <a:pt x="1784" y="11912"/>
                    <a:pt x="2122" y="12662"/>
                    <a:pt x="2427" y="13182"/>
                  </a:cubicBezTo>
                  <a:lnTo>
                    <a:pt x="2427" y="13182"/>
                  </a:lnTo>
                  <a:cubicBezTo>
                    <a:pt x="2018" y="12519"/>
                    <a:pt x="1703" y="11910"/>
                    <a:pt x="1459" y="11396"/>
                  </a:cubicBezTo>
                  <a:cubicBezTo>
                    <a:pt x="1186" y="10819"/>
                    <a:pt x="1003" y="10363"/>
                    <a:pt x="882" y="10150"/>
                  </a:cubicBezTo>
                  <a:cubicBezTo>
                    <a:pt x="815" y="10016"/>
                    <a:pt x="766" y="9947"/>
                    <a:pt x="741" y="9947"/>
                  </a:cubicBezTo>
                  <a:cubicBezTo>
                    <a:pt x="721" y="9947"/>
                    <a:pt x="716" y="9994"/>
                    <a:pt x="730" y="10089"/>
                  </a:cubicBezTo>
                  <a:cubicBezTo>
                    <a:pt x="760" y="10332"/>
                    <a:pt x="851" y="10788"/>
                    <a:pt x="1125" y="11579"/>
                  </a:cubicBezTo>
                  <a:cubicBezTo>
                    <a:pt x="669" y="10515"/>
                    <a:pt x="305" y="8966"/>
                    <a:pt x="1" y="7872"/>
                  </a:cubicBezTo>
                  <a:lnTo>
                    <a:pt x="1" y="7872"/>
                  </a:lnTo>
                  <a:cubicBezTo>
                    <a:pt x="141" y="8378"/>
                    <a:pt x="360" y="9249"/>
                    <a:pt x="512" y="9785"/>
                  </a:cubicBezTo>
                  <a:lnTo>
                    <a:pt x="512" y="9785"/>
                  </a:lnTo>
                  <a:cubicBezTo>
                    <a:pt x="338" y="9187"/>
                    <a:pt x="143" y="8592"/>
                    <a:pt x="0" y="8022"/>
                  </a:cubicBezTo>
                  <a:lnTo>
                    <a:pt x="0" y="8357"/>
                  </a:lnTo>
                  <a:cubicBezTo>
                    <a:pt x="23" y="8448"/>
                    <a:pt x="46" y="8539"/>
                    <a:pt x="69" y="8629"/>
                  </a:cubicBezTo>
                  <a:lnTo>
                    <a:pt x="69" y="8629"/>
                  </a:lnTo>
                  <a:cubicBezTo>
                    <a:pt x="97" y="8943"/>
                    <a:pt x="125" y="9306"/>
                    <a:pt x="152" y="9694"/>
                  </a:cubicBezTo>
                  <a:cubicBezTo>
                    <a:pt x="304" y="10484"/>
                    <a:pt x="517" y="11275"/>
                    <a:pt x="730" y="11974"/>
                  </a:cubicBezTo>
                  <a:cubicBezTo>
                    <a:pt x="973" y="12673"/>
                    <a:pt x="1216" y="13281"/>
                    <a:pt x="1490" y="13706"/>
                  </a:cubicBezTo>
                  <a:cubicBezTo>
                    <a:pt x="2493" y="15439"/>
                    <a:pt x="4073" y="16989"/>
                    <a:pt x="6201" y="17719"/>
                  </a:cubicBezTo>
                  <a:cubicBezTo>
                    <a:pt x="6748" y="17901"/>
                    <a:pt x="7295" y="18023"/>
                    <a:pt x="7903" y="18053"/>
                  </a:cubicBezTo>
                  <a:cubicBezTo>
                    <a:pt x="7981" y="18057"/>
                    <a:pt x="8059" y="18059"/>
                    <a:pt x="8138" y="18059"/>
                  </a:cubicBezTo>
                  <a:cubicBezTo>
                    <a:pt x="8650" y="18059"/>
                    <a:pt x="9192" y="17980"/>
                    <a:pt x="9666" y="17901"/>
                  </a:cubicBezTo>
                  <a:cubicBezTo>
                    <a:pt x="10183" y="17779"/>
                    <a:pt x="10700" y="17597"/>
                    <a:pt x="11156" y="17445"/>
                  </a:cubicBezTo>
                  <a:cubicBezTo>
                    <a:pt x="11551" y="17293"/>
                    <a:pt x="12007" y="17111"/>
                    <a:pt x="12432" y="16898"/>
                  </a:cubicBezTo>
                  <a:cubicBezTo>
                    <a:pt x="13283" y="16533"/>
                    <a:pt x="14074" y="16077"/>
                    <a:pt x="14864" y="15591"/>
                  </a:cubicBezTo>
                  <a:cubicBezTo>
                    <a:pt x="15624" y="15074"/>
                    <a:pt x="16353" y="14557"/>
                    <a:pt x="17083" y="13980"/>
                  </a:cubicBezTo>
                  <a:cubicBezTo>
                    <a:pt x="18451" y="12855"/>
                    <a:pt x="19697" y="11639"/>
                    <a:pt x="20882" y="10454"/>
                  </a:cubicBezTo>
                  <a:cubicBezTo>
                    <a:pt x="20868" y="10433"/>
                    <a:pt x="20842" y="10428"/>
                    <a:pt x="20814" y="10428"/>
                  </a:cubicBezTo>
                  <a:cubicBezTo>
                    <a:pt x="20787" y="10428"/>
                    <a:pt x="20760" y="10433"/>
                    <a:pt x="20739" y="10433"/>
                  </a:cubicBezTo>
                  <a:cubicBezTo>
                    <a:pt x="20683" y="10433"/>
                    <a:pt x="20677" y="10402"/>
                    <a:pt x="20882" y="10180"/>
                  </a:cubicBezTo>
                  <a:lnTo>
                    <a:pt x="21733" y="9299"/>
                  </a:lnTo>
                  <a:cubicBezTo>
                    <a:pt x="21885" y="9147"/>
                    <a:pt x="22037" y="9056"/>
                    <a:pt x="22189" y="8934"/>
                  </a:cubicBezTo>
                  <a:lnTo>
                    <a:pt x="22432" y="8752"/>
                  </a:lnTo>
                  <a:lnTo>
                    <a:pt x="22463" y="8691"/>
                  </a:lnTo>
                  <a:cubicBezTo>
                    <a:pt x="22554" y="8691"/>
                    <a:pt x="22584" y="8752"/>
                    <a:pt x="22615" y="8752"/>
                  </a:cubicBezTo>
                  <a:cubicBezTo>
                    <a:pt x="22645" y="8691"/>
                    <a:pt x="22645" y="8661"/>
                    <a:pt x="22706" y="8630"/>
                  </a:cubicBezTo>
                  <a:cubicBezTo>
                    <a:pt x="23010" y="8843"/>
                    <a:pt x="23375" y="9299"/>
                    <a:pt x="23709" y="9816"/>
                  </a:cubicBezTo>
                  <a:cubicBezTo>
                    <a:pt x="24074" y="10302"/>
                    <a:pt x="24438" y="10880"/>
                    <a:pt x="24773" y="11427"/>
                  </a:cubicBezTo>
                  <a:cubicBezTo>
                    <a:pt x="25138" y="11974"/>
                    <a:pt x="25472" y="12491"/>
                    <a:pt x="25776" y="13038"/>
                  </a:cubicBezTo>
                  <a:cubicBezTo>
                    <a:pt x="26110" y="13615"/>
                    <a:pt x="26414" y="14132"/>
                    <a:pt x="26809" y="14740"/>
                  </a:cubicBezTo>
                  <a:cubicBezTo>
                    <a:pt x="26901" y="14892"/>
                    <a:pt x="26992" y="15044"/>
                    <a:pt x="27113" y="15226"/>
                  </a:cubicBezTo>
                  <a:lnTo>
                    <a:pt x="27417" y="15682"/>
                  </a:lnTo>
                  <a:cubicBezTo>
                    <a:pt x="27630" y="15986"/>
                    <a:pt x="27904" y="16351"/>
                    <a:pt x="28208" y="16655"/>
                  </a:cubicBezTo>
                  <a:cubicBezTo>
                    <a:pt x="28542" y="16989"/>
                    <a:pt x="28937" y="17323"/>
                    <a:pt x="29454" y="17597"/>
                  </a:cubicBezTo>
                  <a:cubicBezTo>
                    <a:pt x="30001" y="17871"/>
                    <a:pt x="30609" y="18023"/>
                    <a:pt x="31217" y="18023"/>
                  </a:cubicBezTo>
                  <a:cubicBezTo>
                    <a:pt x="31095" y="17962"/>
                    <a:pt x="31004" y="17931"/>
                    <a:pt x="31521" y="17901"/>
                  </a:cubicBezTo>
                  <a:cubicBezTo>
                    <a:pt x="32007" y="17871"/>
                    <a:pt x="32493" y="17749"/>
                    <a:pt x="32949" y="17506"/>
                  </a:cubicBezTo>
                  <a:cubicBezTo>
                    <a:pt x="33405" y="17323"/>
                    <a:pt x="33831" y="17050"/>
                    <a:pt x="34165" y="16807"/>
                  </a:cubicBezTo>
                  <a:cubicBezTo>
                    <a:pt x="34560" y="16533"/>
                    <a:pt x="34834" y="16229"/>
                    <a:pt x="35199" y="15925"/>
                  </a:cubicBezTo>
                  <a:lnTo>
                    <a:pt x="35655" y="15469"/>
                  </a:lnTo>
                  <a:lnTo>
                    <a:pt x="35867" y="15196"/>
                  </a:lnTo>
                  <a:lnTo>
                    <a:pt x="36080" y="14983"/>
                  </a:lnTo>
                  <a:cubicBezTo>
                    <a:pt x="36232" y="14770"/>
                    <a:pt x="36384" y="14588"/>
                    <a:pt x="36475" y="14405"/>
                  </a:cubicBezTo>
                  <a:cubicBezTo>
                    <a:pt x="36566" y="14253"/>
                    <a:pt x="36566" y="14162"/>
                    <a:pt x="36566" y="14132"/>
                  </a:cubicBezTo>
                  <a:cubicBezTo>
                    <a:pt x="37022" y="13554"/>
                    <a:pt x="37387" y="13098"/>
                    <a:pt x="37782" y="12643"/>
                  </a:cubicBezTo>
                  <a:cubicBezTo>
                    <a:pt x="38907" y="11123"/>
                    <a:pt x="40062" y="9664"/>
                    <a:pt x="41338" y="8326"/>
                  </a:cubicBezTo>
                  <a:cubicBezTo>
                    <a:pt x="42007" y="7688"/>
                    <a:pt x="42646" y="7019"/>
                    <a:pt x="43314" y="6533"/>
                  </a:cubicBezTo>
                  <a:cubicBezTo>
                    <a:pt x="43466" y="6411"/>
                    <a:pt x="43679" y="6320"/>
                    <a:pt x="43831" y="6229"/>
                  </a:cubicBezTo>
                  <a:lnTo>
                    <a:pt x="44044" y="6107"/>
                  </a:lnTo>
                  <a:cubicBezTo>
                    <a:pt x="44074" y="6077"/>
                    <a:pt x="44135" y="6077"/>
                    <a:pt x="44165" y="6077"/>
                  </a:cubicBezTo>
                  <a:cubicBezTo>
                    <a:pt x="44196" y="6077"/>
                    <a:pt x="44226" y="6047"/>
                    <a:pt x="44226" y="6047"/>
                  </a:cubicBezTo>
                  <a:cubicBezTo>
                    <a:pt x="44310" y="5996"/>
                    <a:pt x="44412" y="5974"/>
                    <a:pt x="44512" y="5974"/>
                  </a:cubicBezTo>
                  <a:cubicBezTo>
                    <a:pt x="44594" y="5974"/>
                    <a:pt x="44675" y="5989"/>
                    <a:pt x="44743" y="6016"/>
                  </a:cubicBezTo>
                  <a:cubicBezTo>
                    <a:pt x="44804" y="6047"/>
                    <a:pt x="44895" y="6077"/>
                    <a:pt x="44956" y="6168"/>
                  </a:cubicBezTo>
                  <a:lnTo>
                    <a:pt x="44986" y="6199"/>
                  </a:lnTo>
                  <a:lnTo>
                    <a:pt x="45108" y="6351"/>
                  </a:lnTo>
                  <a:lnTo>
                    <a:pt x="45351" y="6624"/>
                  </a:lnTo>
                  <a:cubicBezTo>
                    <a:pt x="45655" y="6989"/>
                    <a:pt x="45898" y="7384"/>
                    <a:pt x="46171" y="7779"/>
                  </a:cubicBezTo>
                  <a:cubicBezTo>
                    <a:pt x="46749" y="8600"/>
                    <a:pt x="47266" y="9451"/>
                    <a:pt x="47843" y="10302"/>
                  </a:cubicBezTo>
                  <a:cubicBezTo>
                    <a:pt x="48117" y="10728"/>
                    <a:pt x="48421" y="11184"/>
                    <a:pt x="48725" y="11579"/>
                  </a:cubicBezTo>
                  <a:cubicBezTo>
                    <a:pt x="49029" y="12004"/>
                    <a:pt x="49333" y="12460"/>
                    <a:pt x="49697" y="12916"/>
                  </a:cubicBezTo>
                  <a:cubicBezTo>
                    <a:pt x="50092" y="13372"/>
                    <a:pt x="50518" y="13798"/>
                    <a:pt x="51065" y="14162"/>
                  </a:cubicBezTo>
                  <a:cubicBezTo>
                    <a:pt x="51339" y="14375"/>
                    <a:pt x="51673" y="14527"/>
                    <a:pt x="52038" y="14618"/>
                  </a:cubicBezTo>
                  <a:cubicBezTo>
                    <a:pt x="52372" y="14740"/>
                    <a:pt x="52737" y="14770"/>
                    <a:pt x="53102" y="14770"/>
                  </a:cubicBezTo>
                  <a:cubicBezTo>
                    <a:pt x="53710" y="14740"/>
                    <a:pt x="54257" y="14557"/>
                    <a:pt x="54713" y="14284"/>
                  </a:cubicBezTo>
                  <a:cubicBezTo>
                    <a:pt x="55169" y="14010"/>
                    <a:pt x="55564" y="13706"/>
                    <a:pt x="55928" y="13402"/>
                  </a:cubicBezTo>
                  <a:cubicBezTo>
                    <a:pt x="56658" y="12764"/>
                    <a:pt x="57235" y="12156"/>
                    <a:pt x="57843" y="11548"/>
                  </a:cubicBezTo>
                  <a:cubicBezTo>
                    <a:pt x="58755" y="10667"/>
                    <a:pt x="59849" y="9694"/>
                    <a:pt x="60913" y="8752"/>
                  </a:cubicBezTo>
                  <a:cubicBezTo>
                    <a:pt x="61460" y="8235"/>
                    <a:pt x="61977" y="7779"/>
                    <a:pt x="62524" y="7323"/>
                  </a:cubicBezTo>
                  <a:cubicBezTo>
                    <a:pt x="63041" y="6837"/>
                    <a:pt x="63527" y="6381"/>
                    <a:pt x="63953" y="5925"/>
                  </a:cubicBezTo>
                  <a:cubicBezTo>
                    <a:pt x="63679" y="5925"/>
                    <a:pt x="64530" y="4740"/>
                    <a:pt x="65351" y="3767"/>
                  </a:cubicBezTo>
                  <a:cubicBezTo>
                    <a:pt x="65777" y="3250"/>
                    <a:pt x="66233" y="2794"/>
                    <a:pt x="66506" y="2490"/>
                  </a:cubicBezTo>
                  <a:cubicBezTo>
                    <a:pt x="66721" y="2251"/>
                    <a:pt x="66861" y="2088"/>
                    <a:pt x="66719" y="2088"/>
                  </a:cubicBezTo>
                  <a:cubicBezTo>
                    <a:pt x="66680" y="2088"/>
                    <a:pt x="66621" y="2100"/>
                    <a:pt x="66537" y="2126"/>
                  </a:cubicBezTo>
                  <a:cubicBezTo>
                    <a:pt x="66932" y="1852"/>
                    <a:pt x="67479" y="1579"/>
                    <a:pt x="68056" y="1579"/>
                  </a:cubicBezTo>
                  <a:cubicBezTo>
                    <a:pt x="68634" y="1579"/>
                    <a:pt x="69151" y="1882"/>
                    <a:pt x="69576" y="2247"/>
                  </a:cubicBezTo>
                  <a:cubicBezTo>
                    <a:pt x="69971" y="2582"/>
                    <a:pt x="70184" y="2886"/>
                    <a:pt x="70366" y="3098"/>
                  </a:cubicBezTo>
                  <a:cubicBezTo>
                    <a:pt x="70579" y="3341"/>
                    <a:pt x="70670" y="3493"/>
                    <a:pt x="70731" y="3493"/>
                  </a:cubicBezTo>
                  <a:cubicBezTo>
                    <a:pt x="70974" y="3554"/>
                    <a:pt x="71400" y="3828"/>
                    <a:pt x="72008" y="4527"/>
                  </a:cubicBezTo>
                  <a:cubicBezTo>
                    <a:pt x="72160" y="4679"/>
                    <a:pt x="72312" y="4861"/>
                    <a:pt x="72494" y="5044"/>
                  </a:cubicBezTo>
                  <a:cubicBezTo>
                    <a:pt x="72646" y="5196"/>
                    <a:pt x="72920" y="5469"/>
                    <a:pt x="73163" y="5743"/>
                  </a:cubicBezTo>
                  <a:cubicBezTo>
                    <a:pt x="73649" y="6320"/>
                    <a:pt x="74257" y="6989"/>
                    <a:pt x="74926" y="7840"/>
                  </a:cubicBezTo>
                  <a:cubicBezTo>
                    <a:pt x="75990" y="9208"/>
                    <a:pt x="77449" y="11396"/>
                    <a:pt x="77874" y="11852"/>
                  </a:cubicBezTo>
                  <a:cubicBezTo>
                    <a:pt x="77950" y="11935"/>
                    <a:pt x="77992" y="11971"/>
                    <a:pt x="78008" y="11971"/>
                  </a:cubicBezTo>
                  <a:cubicBezTo>
                    <a:pt x="78112" y="11971"/>
                    <a:pt x="77153" y="10487"/>
                    <a:pt x="77275" y="10487"/>
                  </a:cubicBezTo>
                  <a:lnTo>
                    <a:pt x="77275" y="10487"/>
                  </a:lnTo>
                  <a:cubicBezTo>
                    <a:pt x="77294" y="10487"/>
                    <a:pt x="77339" y="10523"/>
                    <a:pt x="77418" y="10606"/>
                  </a:cubicBezTo>
                  <a:cubicBezTo>
                    <a:pt x="76446" y="9299"/>
                    <a:pt x="75534" y="8022"/>
                    <a:pt x="74591" y="6715"/>
                  </a:cubicBezTo>
                  <a:cubicBezTo>
                    <a:pt x="74135" y="6077"/>
                    <a:pt x="73649" y="5439"/>
                    <a:pt x="73193" y="4800"/>
                  </a:cubicBezTo>
                  <a:cubicBezTo>
                    <a:pt x="72889" y="4375"/>
                    <a:pt x="72494" y="3615"/>
                    <a:pt x="72008" y="2886"/>
                  </a:cubicBezTo>
                  <a:cubicBezTo>
                    <a:pt x="71795" y="2490"/>
                    <a:pt x="71521" y="2126"/>
                    <a:pt x="71126" y="1700"/>
                  </a:cubicBezTo>
                  <a:cubicBezTo>
                    <a:pt x="71066" y="1579"/>
                    <a:pt x="70974" y="1518"/>
                    <a:pt x="70883" y="1396"/>
                  </a:cubicBezTo>
                  <a:lnTo>
                    <a:pt x="70518" y="1062"/>
                  </a:lnTo>
                  <a:cubicBezTo>
                    <a:pt x="70427" y="940"/>
                    <a:pt x="70214" y="819"/>
                    <a:pt x="70062" y="727"/>
                  </a:cubicBezTo>
                  <a:cubicBezTo>
                    <a:pt x="69910" y="606"/>
                    <a:pt x="69728" y="484"/>
                    <a:pt x="69576" y="423"/>
                  </a:cubicBezTo>
                  <a:cubicBezTo>
                    <a:pt x="69081" y="154"/>
                    <a:pt x="68487" y="0"/>
                    <a:pt x="67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16"/>
          <p:cNvSpPr/>
          <p:nvPr/>
        </p:nvSpPr>
        <p:spPr>
          <a:xfrm>
            <a:off x="422722" y="4155685"/>
            <a:ext cx="518859" cy="518859"/>
          </a:xfrm>
          <a:custGeom>
            <a:avLst/>
            <a:gdLst/>
            <a:ahLst/>
            <a:cxnLst/>
            <a:rect l="l" t="t" r="r" b="b"/>
            <a:pathLst>
              <a:path w="19736" h="19736" extrusionOk="0">
                <a:moveTo>
                  <a:pt x="10021" y="1"/>
                </a:moveTo>
                <a:lnTo>
                  <a:pt x="9483" y="8766"/>
                </a:lnTo>
                <a:lnTo>
                  <a:pt x="6305" y="6203"/>
                </a:lnTo>
                <a:lnTo>
                  <a:pt x="8791" y="9458"/>
                </a:lnTo>
                <a:lnTo>
                  <a:pt x="0" y="9715"/>
                </a:lnTo>
                <a:lnTo>
                  <a:pt x="8740" y="10253"/>
                </a:lnTo>
                <a:lnTo>
                  <a:pt x="6177" y="13431"/>
                </a:lnTo>
                <a:lnTo>
                  <a:pt x="9432" y="10970"/>
                </a:lnTo>
                <a:lnTo>
                  <a:pt x="9688" y="19736"/>
                </a:lnTo>
                <a:lnTo>
                  <a:pt x="10252" y="10996"/>
                </a:lnTo>
                <a:lnTo>
                  <a:pt x="13430" y="13559"/>
                </a:lnTo>
                <a:lnTo>
                  <a:pt x="10970" y="10304"/>
                </a:lnTo>
                <a:lnTo>
                  <a:pt x="19735" y="10048"/>
                </a:lnTo>
                <a:lnTo>
                  <a:pt x="10970" y="9484"/>
                </a:lnTo>
                <a:lnTo>
                  <a:pt x="13558" y="6331"/>
                </a:lnTo>
                <a:lnTo>
                  <a:pt x="10278" y="8792"/>
                </a:lnTo>
                <a:lnTo>
                  <a:pt x="100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16"/>
          <p:cNvGrpSpPr/>
          <p:nvPr/>
        </p:nvGrpSpPr>
        <p:grpSpPr>
          <a:xfrm>
            <a:off x="7984422" y="773497"/>
            <a:ext cx="715214" cy="847512"/>
            <a:chOff x="7984422" y="773497"/>
            <a:chExt cx="715214" cy="847512"/>
          </a:xfrm>
        </p:grpSpPr>
        <p:sp>
          <p:nvSpPr>
            <p:cNvPr id="597" name="Google Shape;597;p16"/>
            <p:cNvSpPr/>
            <p:nvPr/>
          </p:nvSpPr>
          <p:spPr>
            <a:xfrm>
              <a:off x="7984422" y="773497"/>
              <a:ext cx="518859" cy="518859"/>
            </a:xfrm>
            <a:custGeom>
              <a:avLst/>
              <a:gdLst/>
              <a:ahLst/>
              <a:cxnLst/>
              <a:rect l="l" t="t" r="r" b="b"/>
              <a:pathLst>
                <a:path w="19736" h="19736" extrusionOk="0">
                  <a:moveTo>
                    <a:pt x="10021" y="1"/>
                  </a:moveTo>
                  <a:lnTo>
                    <a:pt x="9483" y="8766"/>
                  </a:lnTo>
                  <a:lnTo>
                    <a:pt x="6305" y="6203"/>
                  </a:lnTo>
                  <a:lnTo>
                    <a:pt x="8791" y="9458"/>
                  </a:lnTo>
                  <a:lnTo>
                    <a:pt x="0" y="9715"/>
                  </a:lnTo>
                  <a:lnTo>
                    <a:pt x="8740" y="10253"/>
                  </a:lnTo>
                  <a:lnTo>
                    <a:pt x="6177" y="13431"/>
                  </a:lnTo>
                  <a:lnTo>
                    <a:pt x="9432" y="10970"/>
                  </a:lnTo>
                  <a:lnTo>
                    <a:pt x="9688" y="19736"/>
                  </a:lnTo>
                  <a:lnTo>
                    <a:pt x="10252" y="10996"/>
                  </a:lnTo>
                  <a:lnTo>
                    <a:pt x="13430" y="13559"/>
                  </a:lnTo>
                  <a:lnTo>
                    <a:pt x="10970" y="10304"/>
                  </a:lnTo>
                  <a:lnTo>
                    <a:pt x="19735" y="10048"/>
                  </a:lnTo>
                  <a:lnTo>
                    <a:pt x="10970" y="9484"/>
                  </a:lnTo>
                  <a:lnTo>
                    <a:pt x="13558" y="6331"/>
                  </a:lnTo>
                  <a:lnTo>
                    <a:pt x="10278" y="8792"/>
                  </a:lnTo>
                  <a:lnTo>
                    <a:pt x="10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8" name="Google Shape;598;p16"/>
            <p:cNvGrpSpPr/>
            <p:nvPr/>
          </p:nvGrpSpPr>
          <p:grpSpPr>
            <a:xfrm>
              <a:off x="8415257" y="1001958"/>
              <a:ext cx="284379" cy="619051"/>
              <a:chOff x="6608475" y="1223775"/>
              <a:chExt cx="270425" cy="588675"/>
            </a:xfrm>
          </p:grpSpPr>
          <p:sp>
            <p:nvSpPr>
              <p:cNvPr id="599" name="Google Shape;599;p16"/>
              <p:cNvSpPr/>
              <p:nvPr/>
            </p:nvSpPr>
            <p:spPr>
              <a:xfrm>
                <a:off x="6608475" y="1223775"/>
                <a:ext cx="27042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9" extrusionOk="0">
                    <a:moveTo>
                      <a:pt x="2861" y="1"/>
                    </a:moveTo>
                    <a:cubicBezTo>
                      <a:pt x="1365" y="1"/>
                      <a:pt x="74" y="1174"/>
                      <a:pt x="52" y="2684"/>
                    </a:cubicBezTo>
                    <a:cubicBezTo>
                      <a:pt x="0" y="4401"/>
                      <a:pt x="1000" y="6323"/>
                      <a:pt x="5408" y="9578"/>
                    </a:cubicBezTo>
                    <a:cubicBezTo>
                      <a:pt x="9817" y="6323"/>
                      <a:pt x="10816" y="4401"/>
                      <a:pt x="10739" y="2684"/>
                    </a:cubicBezTo>
                    <a:cubicBezTo>
                      <a:pt x="10717" y="1193"/>
                      <a:pt x="9402" y="2"/>
                      <a:pt x="7932" y="2"/>
                    </a:cubicBezTo>
                    <a:cubicBezTo>
                      <a:pt x="7734" y="2"/>
                      <a:pt x="7532" y="23"/>
                      <a:pt x="7331" y="69"/>
                    </a:cubicBezTo>
                    <a:cubicBezTo>
                      <a:pt x="5716" y="428"/>
                      <a:pt x="5408" y="1966"/>
                      <a:pt x="5408" y="1966"/>
                    </a:cubicBezTo>
                    <a:cubicBezTo>
                      <a:pt x="5408" y="1966"/>
                      <a:pt x="5101" y="454"/>
                      <a:pt x="3486" y="69"/>
                    </a:cubicBezTo>
                    <a:cubicBezTo>
                      <a:pt x="3276" y="23"/>
                      <a:pt x="3066" y="1"/>
                      <a:pt x="2861" y="1"/>
                    </a:cubicBezTo>
                    <a:close/>
                  </a:path>
                </a:pathLst>
              </a:custGeom>
              <a:solidFill>
                <a:srgbClr val="FFCFC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6608475" y="1573000"/>
                <a:ext cx="2704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8" extrusionOk="0">
                    <a:moveTo>
                      <a:pt x="2861" y="0"/>
                    </a:moveTo>
                    <a:cubicBezTo>
                      <a:pt x="1365" y="0"/>
                      <a:pt x="74" y="1173"/>
                      <a:pt x="52" y="2683"/>
                    </a:cubicBezTo>
                    <a:cubicBezTo>
                      <a:pt x="0" y="4400"/>
                      <a:pt x="1000" y="6322"/>
                      <a:pt x="5408" y="9577"/>
                    </a:cubicBezTo>
                    <a:cubicBezTo>
                      <a:pt x="9817" y="6271"/>
                      <a:pt x="10816" y="4400"/>
                      <a:pt x="10739" y="2683"/>
                    </a:cubicBezTo>
                    <a:cubicBezTo>
                      <a:pt x="10717" y="1193"/>
                      <a:pt x="9402" y="1"/>
                      <a:pt x="7932" y="1"/>
                    </a:cubicBezTo>
                    <a:cubicBezTo>
                      <a:pt x="7734" y="1"/>
                      <a:pt x="7532" y="23"/>
                      <a:pt x="7331" y="69"/>
                    </a:cubicBezTo>
                    <a:cubicBezTo>
                      <a:pt x="5716" y="402"/>
                      <a:pt x="5408" y="1965"/>
                      <a:pt x="5408" y="1965"/>
                    </a:cubicBezTo>
                    <a:cubicBezTo>
                      <a:pt x="5408" y="1965"/>
                      <a:pt x="5101" y="453"/>
                      <a:pt x="3486" y="69"/>
                    </a:cubicBezTo>
                    <a:cubicBezTo>
                      <a:pt x="3276" y="22"/>
                      <a:pt x="3066" y="0"/>
                      <a:pt x="2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5652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6"/>
          <p:cNvSpPr/>
          <p:nvPr/>
        </p:nvSpPr>
        <p:spPr>
          <a:xfrm flipH="1">
            <a:off x="720378" y="3725867"/>
            <a:ext cx="913634" cy="806958"/>
          </a:xfrm>
          <a:custGeom>
            <a:avLst/>
            <a:gdLst/>
            <a:ahLst/>
            <a:cxnLst/>
            <a:rect l="l" t="t" r="r" b="b"/>
            <a:pathLst>
              <a:path w="75899" h="67037" extrusionOk="0">
                <a:moveTo>
                  <a:pt x="28771" y="0"/>
                </a:moveTo>
                <a:cubicBezTo>
                  <a:pt x="24863" y="0"/>
                  <a:pt x="21092" y="1839"/>
                  <a:pt x="17965" y="4219"/>
                </a:cubicBezTo>
                <a:cubicBezTo>
                  <a:pt x="13983" y="7259"/>
                  <a:pt x="11126" y="11453"/>
                  <a:pt x="8329" y="15587"/>
                </a:cubicBezTo>
                <a:cubicBezTo>
                  <a:pt x="5837" y="19204"/>
                  <a:pt x="3344" y="22912"/>
                  <a:pt x="2159" y="27137"/>
                </a:cubicBezTo>
                <a:cubicBezTo>
                  <a:pt x="1" y="34828"/>
                  <a:pt x="2463" y="43034"/>
                  <a:pt x="5624" y="50329"/>
                </a:cubicBezTo>
                <a:cubicBezTo>
                  <a:pt x="7964" y="55800"/>
                  <a:pt x="11004" y="61363"/>
                  <a:pt x="16141" y="64463"/>
                </a:cubicBezTo>
                <a:cubicBezTo>
                  <a:pt x="19294" y="66335"/>
                  <a:pt x="22379" y="67036"/>
                  <a:pt x="25442" y="67036"/>
                </a:cubicBezTo>
                <a:cubicBezTo>
                  <a:pt x="30883" y="67036"/>
                  <a:pt x="36252" y="64824"/>
                  <a:pt x="41795" y="63035"/>
                </a:cubicBezTo>
                <a:cubicBezTo>
                  <a:pt x="44135" y="62275"/>
                  <a:pt x="46628" y="61484"/>
                  <a:pt x="48330" y="59661"/>
                </a:cubicBezTo>
                <a:cubicBezTo>
                  <a:pt x="49455" y="58414"/>
                  <a:pt x="50154" y="56804"/>
                  <a:pt x="51400" y="55679"/>
                </a:cubicBezTo>
                <a:cubicBezTo>
                  <a:pt x="52105" y="55009"/>
                  <a:pt x="53149" y="54563"/>
                  <a:pt x="54108" y="54563"/>
                </a:cubicBezTo>
                <a:cubicBezTo>
                  <a:pt x="54802" y="54563"/>
                  <a:pt x="55452" y="54796"/>
                  <a:pt x="55898" y="55345"/>
                </a:cubicBezTo>
                <a:cubicBezTo>
                  <a:pt x="56749" y="56408"/>
                  <a:pt x="56415" y="57989"/>
                  <a:pt x="56050" y="59296"/>
                </a:cubicBezTo>
                <a:cubicBezTo>
                  <a:pt x="55290" y="61880"/>
                  <a:pt x="53771" y="64706"/>
                  <a:pt x="57631" y="65284"/>
                </a:cubicBezTo>
                <a:cubicBezTo>
                  <a:pt x="57822" y="65312"/>
                  <a:pt x="58013" y="65326"/>
                  <a:pt x="58203" y="65326"/>
                </a:cubicBezTo>
                <a:cubicBezTo>
                  <a:pt x="60237" y="65326"/>
                  <a:pt x="62127" y="63769"/>
                  <a:pt x="63406" y="62518"/>
                </a:cubicBezTo>
                <a:cubicBezTo>
                  <a:pt x="65929" y="60086"/>
                  <a:pt x="67601" y="56955"/>
                  <a:pt x="69181" y="53855"/>
                </a:cubicBezTo>
                <a:cubicBezTo>
                  <a:pt x="71431" y="49448"/>
                  <a:pt x="73467" y="44888"/>
                  <a:pt x="74379" y="40025"/>
                </a:cubicBezTo>
                <a:cubicBezTo>
                  <a:pt x="75899" y="32031"/>
                  <a:pt x="74835" y="24979"/>
                  <a:pt x="69911" y="18323"/>
                </a:cubicBezTo>
                <a:cubicBezTo>
                  <a:pt x="66750" y="14067"/>
                  <a:pt x="62616" y="10572"/>
                  <a:pt x="58239" y="7563"/>
                </a:cubicBezTo>
                <a:cubicBezTo>
                  <a:pt x="55686" y="5830"/>
                  <a:pt x="52920" y="4189"/>
                  <a:pt x="49880" y="3702"/>
                </a:cubicBezTo>
                <a:cubicBezTo>
                  <a:pt x="49077" y="3580"/>
                  <a:pt x="48267" y="3540"/>
                  <a:pt x="47453" y="3540"/>
                </a:cubicBezTo>
                <a:cubicBezTo>
                  <a:pt x="45953" y="3540"/>
                  <a:pt x="44440" y="3675"/>
                  <a:pt x="42939" y="3675"/>
                </a:cubicBezTo>
                <a:cubicBezTo>
                  <a:pt x="42014" y="3675"/>
                  <a:pt x="41094" y="3624"/>
                  <a:pt x="40184" y="3459"/>
                </a:cubicBezTo>
                <a:cubicBezTo>
                  <a:pt x="37600" y="3003"/>
                  <a:pt x="35260" y="1605"/>
                  <a:pt x="32798" y="693"/>
                </a:cubicBezTo>
                <a:cubicBezTo>
                  <a:pt x="31453" y="214"/>
                  <a:pt x="30104" y="0"/>
                  <a:pt x="287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Google Shape;579;p16"/>
          <p:cNvGrpSpPr/>
          <p:nvPr/>
        </p:nvGrpSpPr>
        <p:grpSpPr>
          <a:xfrm>
            <a:off x="7515086" y="3584136"/>
            <a:ext cx="1201954" cy="1090420"/>
            <a:chOff x="2980575" y="1004850"/>
            <a:chExt cx="1041825" cy="945150"/>
          </a:xfrm>
        </p:grpSpPr>
        <p:sp>
          <p:nvSpPr>
            <p:cNvPr id="580" name="Google Shape;580;p16"/>
            <p:cNvSpPr/>
            <p:nvPr/>
          </p:nvSpPr>
          <p:spPr>
            <a:xfrm>
              <a:off x="3422075" y="1399725"/>
              <a:ext cx="600325" cy="550275"/>
            </a:xfrm>
            <a:custGeom>
              <a:avLst/>
              <a:gdLst/>
              <a:ahLst/>
              <a:cxnLst/>
              <a:rect l="l" t="t" r="r" b="b"/>
              <a:pathLst>
                <a:path w="24013" h="22011" extrusionOk="0">
                  <a:moveTo>
                    <a:pt x="16570" y="0"/>
                  </a:moveTo>
                  <a:cubicBezTo>
                    <a:pt x="14876" y="0"/>
                    <a:pt x="13188" y="639"/>
                    <a:pt x="11794" y="1927"/>
                  </a:cubicBezTo>
                  <a:cubicBezTo>
                    <a:pt x="8754" y="4784"/>
                    <a:pt x="5654" y="7611"/>
                    <a:pt x="2614" y="10437"/>
                  </a:cubicBezTo>
                  <a:cubicBezTo>
                    <a:pt x="0" y="12869"/>
                    <a:pt x="0" y="17611"/>
                    <a:pt x="2614" y="20073"/>
                  </a:cubicBezTo>
                  <a:cubicBezTo>
                    <a:pt x="4027" y="21365"/>
                    <a:pt x="5730" y="22011"/>
                    <a:pt x="7432" y="22011"/>
                  </a:cubicBezTo>
                  <a:cubicBezTo>
                    <a:pt x="9134" y="22011"/>
                    <a:pt x="10836" y="21365"/>
                    <a:pt x="12249" y="20073"/>
                  </a:cubicBezTo>
                  <a:cubicBezTo>
                    <a:pt x="15289" y="17216"/>
                    <a:pt x="18359" y="14389"/>
                    <a:pt x="21399" y="11532"/>
                  </a:cubicBezTo>
                  <a:cubicBezTo>
                    <a:pt x="24013" y="9100"/>
                    <a:pt x="24013" y="4358"/>
                    <a:pt x="21399" y="1927"/>
                  </a:cubicBezTo>
                  <a:cubicBezTo>
                    <a:pt x="19981" y="646"/>
                    <a:pt x="18273" y="0"/>
                    <a:pt x="16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111275" y="1064600"/>
              <a:ext cx="841975" cy="741975"/>
            </a:xfrm>
            <a:custGeom>
              <a:avLst/>
              <a:gdLst/>
              <a:ahLst/>
              <a:cxnLst/>
              <a:rect l="l" t="t" r="r" b="b"/>
              <a:pathLst>
                <a:path w="33679" h="29679" extrusionOk="0">
                  <a:moveTo>
                    <a:pt x="26227" y="1"/>
                  </a:moveTo>
                  <a:cubicBezTo>
                    <a:pt x="24529" y="1"/>
                    <a:pt x="22825" y="655"/>
                    <a:pt x="21368" y="1927"/>
                  </a:cubicBezTo>
                  <a:cubicBezTo>
                    <a:pt x="15137" y="7338"/>
                    <a:pt x="8936" y="12748"/>
                    <a:pt x="2705" y="18158"/>
                  </a:cubicBezTo>
                  <a:cubicBezTo>
                    <a:pt x="0" y="20469"/>
                    <a:pt x="122" y="25362"/>
                    <a:pt x="2705" y="27764"/>
                  </a:cubicBezTo>
                  <a:cubicBezTo>
                    <a:pt x="4132" y="29055"/>
                    <a:pt x="5789" y="29679"/>
                    <a:pt x="7448" y="29679"/>
                  </a:cubicBezTo>
                  <a:cubicBezTo>
                    <a:pt x="9147" y="29679"/>
                    <a:pt x="10849" y="29025"/>
                    <a:pt x="12310" y="27764"/>
                  </a:cubicBezTo>
                  <a:cubicBezTo>
                    <a:pt x="18542" y="22383"/>
                    <a:pt x="24742" y="16943"/>
                    <a:pt x="30973" y="11532"/>
                  </a:cubicBezTo>
                  <a:cubicBezTo>
                    <a:pt x="33679" y="9222"/>
                    <a:pt x="33557" y="4329"/>
                    <a:pt x="30973" y="1927"/>
                  </a:cubicBezTo>
                  <a:cubicBezTo>
                    <a:pt x="29557" y="632"/>
                    <a:pt x="27895" y="1"/>
                    <a:pt x="26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980575" y="1004850"/>
              <a:ext cx="636050" cy="551275"/>
            </a:xfrm>
            <a:custGeom>
              <a:avLst/>
              <a:gdLst/>
              <a:ahLst/>
              <a:cxnLst/>
              <a:rect l="l" t="t" r="r" b="b"/>
              <a:pathLst>
                <a:path w="25442" h="22051" extrusionOk="0">
                  <a:moveTo>
                    <a:pt x="18045" y="0"/>
                  </a:moveTo>
                  <a:cubicBezTo>
                    <a:pt x="16341" y="0"/>
                    <a:pt x="14625" y="671"/>
                    <a:pt x="13101" y="1916"/>
                  </a:cubicBezTo>
                  <a:cubicBezTo>
                    <a:pt x="9636" y="4773"/>
                    <a:pt x="6201" y="7661"/>
                    <a:pt x="2736" y="10518"/>
                  </a:cubicBezTo>
                  <a:cubicBezTo>
                    <a:pt x="0" y="12798"/>
                    <a:pt x="182" y="17813"/>
                    <a:pt x="2736" y="20123"/>
                  </a:cubicBezTo>
                  <a:cubicBezTo>
                    <a:pt x="4171" y="21440"/>
                    <a:pt x="5793" y="22051"/>
                    <a:pt x="7417" y="22051"/>
                  </a:cubicBezTo>
                  <a:cubicBezTo>
                    <a:pt x="9129" y="22051"/>
                    <a:pt x="10843" y="21371"/>
                    <a:pt x="12341" y="20123"/>
                  </a:cubicBezTo>
                  <a:cubicBezTo>
                    <a:pt x="15806" y="17266"/>
                    <a:pt x="19271" y="14378"/>
                    <a:pt x="22706" y="11551"/>
                  </a:cubicBezTo>
                  <a:cubicBezTo>
                    <a:pt x="25441" y="9241"/>
                    <a:pt x="25259" y="4226"/>
                    <a:pt x="22706" y="1916"/>
                  </a:cubicBezTo>
                  <a:cubicBezTo>
                    <a:pt x="21281" y="610"/>
                    <a:pt x="19669" y="0"/>
                    <a:pt x="18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16"/>
          <p:cNvGrpSpPr/>
          <p:nvPr/>
        </p:nvGrpSpPr>
        <p:grpSpPr>
          <a:xfrm>
            <a:off x="8057597" y="3167269"/>
            <a:ext cx="397646" cy="458063"/>
            <a:chOff x="3150425" y="3024575"/>
            <a:chExt cx="130350" cy="150150"/>
          </a:xfrm>
        </p:grpSpPr>
        <p:sp>
          <p:nvSpPr>
            <p:cNvPr id="584" name="Google Shape;584;p16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6"/>
          <p:cNvGrpSpPr/>
          <p:nvPr/>
        </p:nvGrpSpPr>
        <p:grpSpPr>
          <a:xfrm rot="-3600190" flipH="1">
            <a:off x="342635" y="722606"/>
            <a:ext cx="1451061" cy="1055268"/>
            <a:chOff x="1106103" y="1289809"/>
            <a:chExt cx="2099742" cy="1527014"/>
          </a:xfrm>
        </p:grpSpPr>
        <p:sp>
          <p:nvSpPr>
            <p:cNvPr id="593" name="Google Shape;593;p16"/>
            <p:cNvSpPr/>
            <p:nvPr/>
          </p:nvSpPr>
          <p:spPr>
            <a:xfrm rot="-1494576">
              <a:off x="1110773" y="1680285"/>
              <a:ext cx="1954407" cy="453838"/>
            </a:xfrm>
            <a:custGeom>
              <a:avLst/>
              <a:gdLst/>
              <a:ahLst/>
              <a:cxnLst/>
              <a:rect l="l" t="t" r="r" b="b"/>
              <a:pathLst>
                <a:path w="78174" h="18153" extrusionOk="0">
                  <a:moveTo>
                    <a:pt x="67973" y="0"/>
                  </a:moveTo>
                  <a:cubicBezTo>
                    <a:pt x="67765" y="0"/>
                    <a:pt x="67558" y="19"/>
                    <a:pt x="67357" y="59"/>
                  </a:cubicBezTo>
                  <a:cubicBezTo>
                    <a:pt x="67175" y="90"/>
                    <a:pt x="66993" y="120"/>
                    <a:pt x="66780" y="211"/>
                  </a:cubicBezTo>
                  <a:cubicBezTo>
                    <a:pt x="66598" y="272"/>
                    <a:pt x="66415" y="363"/>
                    <a:pt x="66263" y="424"/>
                  </a:cubicBezTo>
                  <a:cubicBezTo>
                    <a:pt x="66111" y="515"/>
                    <a:pt x="65959" y="637"/>
                    <a:pt x="65807" y="698"/>
                  </a:cubicBezTo>
                  <a:cubicBezTo>
                    <a:pt x="65655" y="789"/>
                    <a:pt x="65564" y="850"/>
                    <a:pt x="65503" y="941"/>
                  </a:cubicBezTo>
                  <a:cubicBezTo>
                    <a:pt x="63953" y="2066"/>
                    <a:pt x="62828" y="3312"/>
                    <a:pt x="61765" y="4436"/>
                  </a:cubicBezTo>
                  <a:lnTo>
                    <a:pt x="61005" y="5196"/>
                  </a:lnTo>
                  <a:lnTo>
                    <a:pt x="60184" y="5987"/>
                  </a:lnTo>
                  <a:lnTo>
                    <a:pt x="58421" y="7567"/>
                  </a:lnTo>
                  <a:cubicBezTo>
                    <a:pt x="57266" y="8631"/>
                    <a:pt x="56111" y="9695"/>
                    <a:pt x="54926" y="10819"/>
                  </a:cubicBezTo>
                  <a:cubicBezTo>
                    <a:pt x="54409" y="11306"/>
                    <a:pt x="53862" y="11731"/>
                    <a:pt x="53497" y="11914"/>
                  </a:cubicBezTo>
                  <a:cubicBezTo>
                    <a:pt x="53315" y="11975"/>
                    <a:pt x="53193" y="12035"/>
                    <a:pt x="53102" y="12035"/>
                  </a:cubicBezTo>
                  <a:cubicBezTo>
                    <a:pt x="53041" y="12035"/>
                    <a:pt x="52950" y="12035"/>
                    <a:pt x="52859" y="11975"/>
                  </a:cubicBezTo>
                  <a:cubicBezTo>
                    <a:pt x="52616" y="11914"/>
                    <a:pt x="52190" y="11519"/>
                    <a:pt x="51825" y="10971"/>
                  </a:cubicBezTo>
                  <a:cubicBezTo>
                    <a:pt x="51400" y="10394"/>
                    <a:pt x="50974" y="9756"/>
                    <a:pt x="50609" y="9057"/>
                  </a:cubicBezTo>
                  <a:cubicBezTo>
                    <a:pt x="50305" y="8601"/>
                    <a:pt x="49819" y="7841"/>
                    <a:pt x="49120" y="6746"/>
                  </a:cubicBezTo>
                  <a:cubicBezTo>
                    <a:pt x="48786" y="6199"/>
                    <a:pt x="48360" y="5591"/>
                    <a:pt x="47904" y="4923"/>
                  </a:cubicBezTo>
                  <a:cubicBezTo>
                    <a:pt x="47783" y="4771"/>
                    <a:pt x="47631" y="4588"/>
                    <a:pt x="47539" y="4376"/>
                  </a:cubicBezTo>
                  <a:cubicBezTo>
                    <a:pt x="47418" y="4224"/>
                    <a:pt x="47296" y="4072"/>
                    <a:pt x="47144" y="3980"/>
                  </a:cubicBezTo>
                  <a:cubicBezTo>
                    <a:pt x="46992" y="3859"/>
                    <a:pt x="46871" y="3707"/>
                    <a:pt x="46719" y="3555"/>
                  </a:cubicBezTo>
                  <a:cubicBezTo>
                    <a:pt x="46145" y="3096"/>
                    <a:pt x="45408" y="2853"/>
                    <a:pt x="44637" y="2853"/>
                  </a:cubicBezTo>
                  <a:cubicBezTo>
                    <a:pt x="44591" y="2853"/>
                    <a:pt x="44546" y="2854"/>
                    <a:pt x="44500" y="2856"/>
                  </a:cubicBezTo>
                  <a:cubicBezTo>
                    <a:pt x="44074" y="2917"/>
                    <a:pt x="43649" y="2977"/>
                    <a:pt x="43284" y="3129"/>
                  </a:cubicBezTo>
                  <a:cubicBezTo>
                    <a:pt x="43071" y="3160"/>
                    <a:pt x="42980" y="3251"/>
                    <a:pt x="42828" y="3312"/>
                  </a:cubicBezTo>
                  <a:cubicBezTo>
                    <a:pt x="42676" y="3403"/>
                    <a:pt x="42524" y="3433"/>
                    <a:pt x="42403" y="3525"/>
                  </a:cubicBezTo>
                  <a:cubicBezTo>
                    <a:pt x="41855" y="3828"/>
                    <a:pt x="41399" y="4132"/>
                    <a:pt x="40944" y="4467"/>
                  </a:cubicBezTo>
                  <a:cubicBezTo>
                    <a:pt x="40092" y="5135"/>
                    <a:pt x="39272" y="5895"/>
                    <a:pt x="38573" y="6716"/>
                  </a:cubicBezTo>
                  <a:cubicBezTo>
                    <a:pt x="37053" y="8297"/>
                    <a:pt x="35624" y="10060"/>
                    <a:pt x="34257" y="11823"/>
                  </a:cubicBezTo>
                  <a:cubicBezTo>
                    <a:pt x="33922" y="12248"/>
                    <a:pt x="33588" y="12704"/>
                    <a:pt x="33284" y="13099"/>
                  </a:cubicBezTo>
                  <a:cubicBezTo>
                    <a:pt x="32980" y="13464"/>
                    <a:pt x="32585" y="13798"/>
                    <a:pt x="32281" y="14072"/>
                  </a:cubicBezTo>
                  <a:cubicBezTo>
                    <a:pt x="31977" y="14345"/>
                    <a:pt x="31673" y="14497"/>
                    <a:pt x="31521" y="14528"/>
                  </a:cubicBezTo>
                  <a:cubicBezTo>
                    <a:pt x="31458" y="14540"/>
                    <a:pt x="31416" y="14548"/>
                    <a:pt x="31377" y="14548"/>
                  </a:cubicBezTo>
                  <a:cubicBezTo>
                    <a:pt x="31323" y="14548"/>
                    <a:pt x="31276" y="14533"/>
                    <a:pt x="31187" y="14497"/>
                  </a:cubicBezTo>
                  <a:cubicBezTo>
                    <a:pt x="30883" y="14376"/>
                    <a:pt x="30214" y="13464"/>
                    <a:pt x="29758" y="12674"/>
                  </a:cubicBezTo>
                  <a:cubicBezTo>
                    <a:pt x="29211" y="11792"/>
                    <a:pt x="28724" y="10880"/>
                    <a:pt x="28177" y="9999"/>
                  </a:cubicBezTo>
                  <a:cubicBezTo>
                    <a:pt x="27661" y="9148"/>
                    <a:pt x="27083" y="8297"/>
                    <a:pt x="26445" y="7537"/>
                  </a:cubicBezTo>
                  <a:cubicBezTo>
                    <a:pt x="26141" y="7172"/>
                    <a:pt x="25807" y="6777"/>
                    <a:pt x="25411" y="6443"/>
                  </a:cubicBezTo>
                  <a:cubicBezTo>
                    <a:pt x="25290" y="6351"/>
                    <a:pt x="25229" y="6260"/>
                    <a:pt x="25107" y="6169"/>
                  </a:cubicBezTo>
                  <a:cubicBezTo>
                    <a:pt x="24986" y="6108"/>
                    <a:pt x="24895" y="5987"/>
                    <a:pt x="24773" y="5895"/>
                  </a:cubicBezTo>
                  <a:cubicBezTo>
                    <a:pt x="24469" y="5683"/>
                    <a:pt x="24165" y="5500"/>
                    <a:pt x="23831" y="5379"/>
                  </a:cubicBezTo>
                  <a:cubicBezTo>
                    <a:pt x="23361" y="5186"/>
                    <a:pt x="22876" y="5069"/>
                    <a:pt x="22419" y="5069"/>
                  </a:cubicBezTo>
                  <a:cubicBezTo>
                    <a:pt x="22225" y="5069"/>
                    <a:pt x="22036" y="5090"/>
                    <a:pt x="21855" y="5135"/>
                  </a:cubicBezTo>
                  <a:cubicBezTo>
                    <a:pt x="21703" y="5196"/>
                    <a:pt x="21551" y="5227"/>
                    <a:pt x="21399" y="5287"/>
                  </a:cubicBezTo>
                  <a:cubicBezTo>
                    <a:pt x="21247" y="5379"/>
                    <a:pt x="21126" y="5409"/>
                    <a:pt x="20974" y="5500"/>
                  </a:cubicBezTo>
                  <a:cubicBezTo>
                    <a:pt x="20700" y="5652"/>
                    <a:pt x="20487" y="5835"/>
                    <a:pt x="20244" y="6017"/>
                  </a:cubicBezTo>
                  <a:cubicBezTo>
                    <a:pt x="19758" y="6503"/>
                    <a:pt x="19302" y="6929"/>
                    <a:pt x="18907" y="7263"/>
                  </a:cubicBezTo>
                  <a:lnTo>
                    <a:pt x="18420" y="7780"/>
                  </a:lnTo>
                  <a:cubicBezTo>
                    <a:pt x="16931" y="9209"/>
                    <a:pt x="15350" y="10759"/>
                    <a:pt x="13709" y="12035"/>
                  </a:cubicBezTo>
                  <a:cubicBezTo>
                    <a:pt x="12888" y="12643"/>
                    <a:pt x="12068" y="13190"/>
                    <a:pt x="11247" y="13616"/>
                  </a:cubicBezTo>
                  <a:cubicBezTo>
                    <a:pt x="10457" y="14072"/>
                    <a:pt x="9575" y="14467"/>
                    <a:pt x="8967" y="14649"/>
                  </a:cubicBezTo>
                  <a:cubicBezTo>
                    <a:pt x="8694" y="14771"/>
                    <a:pt x="8420" y="14801"/>
                    <a:pt x="8177" y="14801"/>
                  </a:cubicBezTo>
                  <a:cubicBezTo>
                    <a:pt x="8097" y="14810"/>
                    <a:pt x="8014" y="14814"/>
                    <a:pt x="7930" y="14814"/>
                  </a:cubicBezTo>
                  <a:cubicBezTo>
                    <a:pt x="7725" y="14814"/>
                    <a:pt x="7510" y="14792"/>
                    <a:pt x="7296" y="14771"/>
                  </a:cubicBezTo>
                  <a:cubicBezTo>
                    <a:pt x="6688" y="14649"/>
                    <a:pt x="6080" y="14376"/>
                    <a:pt x="5502" y="14011"/>
                  </a:cubicBezTo>
                  <a:lnTo>
                    <a:pt x="5502" y="14011"/>
                  </a:lnTo>
                  <a:cubicBezTo>
                    <a:pt x="5958" y="14467"/>
                    <a:pt x="6414" y="14801"/>
                    <a:pt x="6870" y="15014"/>
                  </a:cubicBezTo>
                  <a:cubicBezTo>
                    <a:pt x="6232" y="14801"/>
                    <a:pt x="5624" y="14376"/>
                    <a:pt x="5168" y="14011"/>
                  </a:cubicBezTo>
                  <a:cubicBezTo>
                    <a:pt x="4712" y="13616"/>
                    <a:pt x="4378" y="13251"/>
                    <a:pt x="4165" y="13008"/>
                  </a:cubicBezTo>
                  <a:cubicBezTo>
                    <a:pt x="3678" y="12400"/>
                    <a:pt x="3405" y="11944"/>
                    <a:pt x="3222" y="11762"/>
                  </a:cubicBezTo>
                  <a:cubicBezTo>
                    <a:pt x="3133" y="11619"/>
                    <a:pt x="3076" y="11560"/>
                    <a:pt x="3043" y="11560"/>
                  </a:cubicBezTo>
                  <a:cubicBezTo>
                    <a:pt x="3020" y="11560"/>
                    <a:pt x="3010" y="11590"/>
                    <a:pt x="3010" y="11640"/>
                  </a:cubicBezTo>
                  <a:cubicBezTo>
                    <a:pt x="3010" y="11914"/>
                    <a:pt x="3222" y="12674"/>
                    <a:pt x="3496" y="13282"/>
                  </a:cubicBezTo>
                  <a:cubicBezTo>
                    <a:pt x="3709" y="13707"/>
                    <a:pt x="3587" y="13707"/>
                    <a:pt x="3526" y="13737"/>
                  </a:cubicBezTo>
                  <a:cubicBezTo>
                    <a:pt x="3466" y="13768"/>
                    <a:pt x="3405" y="13889"/>
                    <a:pt x="3861" y="14497"/>
                  </a:cubicBezTo>
                  <a:cubicBezTo>
                    <a:pt x="3496" y="14072"/>
                    <a:pt x="3222" y="13737"/>
                    <a:pt x="3010" y="13403"/>
                  </a:cubicBezTo>
                  <a:cubicBezTo>
                    <a:pt x="2767" y="13038"/>
                    <a:pt x="2554" y="12674"/>
                    <a:pt x="2311" y="12187"/>
                  </a:cubicBezTo>
                  <a:cubicBezTo>
                    <a:pt x="2308" y="12185"/>
                    <a:pt x="2307" y="12184"/>
                    <a:pt x="2306" y="12184"/>
                  </a:cubicBezTo>
                  <a:lnTo>
                    <a:pt x="2306" y="12184"/>
                  </a:lnTo>
                  <a:cubicBezTo>
                    <a:pt x="2276" y="12184"/>
                    <a:pt x="2631" y="12970"/>
                    <a:pt x="3071" y="13585"/>
                  </a:cubicBezTo>
                  <a:cubicBezTo>
                    <a:pt x="3461" y="14132"/>
                    <a:pt x="3917" y="14566"/>
                    <a:pt x="3813" y="14566"/>
                  </a:cubicBezTo>
                  <a:cubicBezTo>
                    <a:pt x="3795" y="14566"/>
                    <a:pt x="3762" y="14554"/>
                    <a:pt x="3709" y="14528"/>
                  </a:cubicBezTo>
                  <a:cubicBezTo>
                    <a:pt x="3010" y="13707"/>
                    <a:pt x="2311" y="12643"/>
                    <a:pt x="1855" y="11610"/>
                  </a:cubicBezTo>
                  <a:lnTo>
                    <a:pt x="1855" y="11610"/>
                  </a:lnTo>
                  <a:cubicBezTo>
                    <a:pt x="1855" y="11823"/>
                    <a:pt x="2250" y="12734"/>
                    <a:pt x="2736" y="13555"/>
                  </a:cubicBezTo>
                  <a:cubicBezTo>
                    <a:pt x="3222" y="14345"/>
                    <a:pt x="3861" y="14953"/>
                    <a:pt x="3770" y="14953"/>
                  </a:cubicBezTo>
                  <a:cubicBezTo>
                    <a:pt x="3526" y="14771"/>
                    <a:pt x="2949" y="14072"/>
                    <a:pt x="2615" y="13403"/>
                  </a:cubicBezTo>
                  <a:cubicBezTo>
                    <a:pt x="2250" y="12704"/>
                    <a:pt x="1976" y="12066"/>
                    <a:pt x="1824" y="12035"/>
                  </a:cubicBezTo>
                  <a:cubicBezTo>
                    <a:pt x="1822" y="12034"/>
                    <a:pt x="1820" y="12033"/>
                    <a:pt x="1818" y="12033"/>
                  </a:cubicBezTo>
                  <a:lnTo>
                    <a:pt x="1818" y="12033"/>
                  </a:lnTo>
                  <a:cubicBezTo>
                    <a:pt x="1763" y="12033"/>
                    <a:pt x="2231" y="12995"/>
                    <a:pt x="2556" y="13510"/>
                  </a:cubicBezTo>
                  <a:lnTo>
                    <a:pt x="2556" y="13510"/>
                  </a:lnTo>
                  <a:cubicBezTo>
                    <a:pt x="2082" y="12767"/>
                    <a:pt x="1697" y="12054"/>
                    <a:pt x="1429" y="11488"/>
                  </a:cubicBezTo>
                  <a:cubicBezTo>
                    <a:pt x="1186" y="10911"/>
                    <a:pt x="973" y="10455"/>
                    <a:pt x="882" y="10242"/>
                  </a:cubicBezTo>
                  <a:cubicBezTo>
                    <a:pt x="817" y="10113"/>
                    <a:pt x="761" y="10044"/>
                    <a:pt x="732" y="10044"/>
                  </a:cubicBezTo>
                  <a:cubicBezTo>
                    <a:pt x="706" y="10044"/>
                    <a:pt x="702" y="10098"/>
                    <a:pt x="730" y="10212"/>
                  </a:cubicBezTo>
                  <a:cubicBezTo>
                    <a:pt x="760" y="10424"/>
                    <a:pt x="821" y="10880"/>
                    <a:pt x="1095" y="11671"/>
                  </a:cubicBezTo>
                  <a:cubicBezTo>
                    <a:pt x="639" y="10607"/>
                    <a:pt x="305" y="9057"/>
                    <a:pt x="1" y="7962"/>
                  </a:cubicBezTo>
                  <a:lnTo>
                    <a:pt x="1" y="7962"/>
                  </a:lnTo>
                  <a:cubicBezTo>
                    <a:pt x="141" y="8496"/>
                    <a:pt x="334" y="9343"/>
                    <a:pt x="482" y="9876"/>
                  </a:cubicBezTo>
                  <a:lnTo>
                    <a:pt x="482" y="9876"/>
                  </a:lnTo>
                  <a:cubicBezTo>
                    <a:pt x="312" y="9278"/>
                    <a:pt x="143" y="8683"/>
                    <a:pt x="1" y="8114"/>
                  </a:cubicBezTo>
                  <a:lnTo>
                    <a:pt x="1" y="8449"/>
                  </a:lnTo>
                  <a:cubicBezTo>
                    <a:pt x="50" y="8647"/>
                    <a:pt x="95" y="8841"/>
                    <a:pt x="140" y="9037"/>
                  </a:cubicBezTo>
                  <a:lnTo>
                    <a:pt x="140" y="9037"/>
                  </a:lnTo>
                  <a:cubicBezTo>
                    <a:pt x="105" y="8904"/>
                    <a:pt x="68" y="8769"/>
                    <a:pt x="31" y="8631"/>
                  </a:cubicBezTo>
                  <a:lnTo>
                    <a:pt x="31" y="8631"/>
                  </a:lnTo>
                  <a:cubicBezTo>
                    <a:pt x="61" y="8996"/>
                    <a:pt x="122" y="9360"/>
                    <a:pt x="153" y="9786"/>
                  </a:cubicBezTo>
                  <a:cubicBezTo>
                    <a:pt x="305" y="10576"/>
                    <a:pt x="487" y="11367"/>
                    <a:pt x="730" y="12066"/>
                  </a:cubicBezTo>
                  <a:cubicBezTo>
                    <a:pt x="943" y="12795"/>
                    <a:pt x="1216" y="13403"/>
                    <a:pt x="1490" y="13798"/>
                  </a:cubicBezTo>
                  <a:cubicBezTo>
                    <a:pt x="2463" y="15531"/>
                    <a:pt x="4074" y="17081"/>
                    <a:pt x="6201" y="17810"/>
                  </a:cubicBezTo>
                  <a:cubicBezTo>
                    <a:pt x="6718" y="17993"/>
                    <a:pt x="7296" y="18114"/>
                    <a:pt x="7903" y="18145"/>
                  </a:cubicBezTo>
                  <a:cubicBezTo>
                    <a:pt x="8003" y="18150"/>
                    <a:pt x="8103" y="18153"/>
                    <a:pt x="8205" y="18153"/>
                  </a:cubicBezTo>
                  <a:cubicBezTo>
                    <a:pt x="8696" y="18153"/>
                    <a:pt x="9208" y="18094"/>
                    <a:pt x="9636" y="17993"/>
                  </a:cubicBezTo>
                  <a:cubicBezTo>
                    <a:pt x="10183" y="17871"/>
                    <a:pt x="10669" y="17689"/>
                    <a:pt x="11125" y="17537"/>
                  </a:cubicBezTo>
                  <a:cubicBezTo>
                    <a:pt x="11551" y="17385"/>
                    <a:pt x="12007" y="17203"/>
                    <a:pt x="12432" y="16990"/>
                  </a:cubicBezTo>
                  <a:cubicBezTo>
                    <a:pt x="13253" y="16625"/>
                    <a:pt x="14043" y="16169"/>
                    <a:pt x="14864" y="15683"/>
                  </a:cubicBezTo>
                  <a:cubicBezTo>
                    <a:pt x="15624" y="15166"/>
                    <a:pt x="16323" y="14649"/>
                    <a:pt x="17053" y="14072"/>
                  </a:cubicBezTo>
                  <a:cubicBezTo>
                    <a:pt x="18512" y="12826"/>
                    <a:pt x="19758" y="11610"/>
                    <a:pt x="20943" y="10424"/>
                  </a:cubicBezTo>
                  <a:cubicBezTo>
                    <a:pt x="20929" y="10404"/>
                    <a:pt x="20903" y="10399"/>
                    <a:pt x="20875" y="10399"/>
                  </a:cubicBezTo>
                  <a:cubicBezTo>
                    <a:pt x="20848" y="10399"/>
                    <a:pt x="20821" y="10403"/>
                    <a:pt x="20800" y="10403"/>
                  </a:cubicBezTo>
                  <a:cubicBezTo>
                    <a:pt x="20744" y="10403"/>
                    <a:pt x="20738" y="10373"/>
                    <a:pt x="20943" y="10151"/>
                  </a:cubicBezTo>
                  <a:lnTo>
                    <a:pt x="21794" y="9269"/>
                  </a:lnTo>
                  <a:cubicBezTo>
                    <a:pt x="21946" y="9117"/>
                    <a:pt x="22098" y="9026"/>
                    <a:pt x="22250" y="8905"/>
                  </a:cubicBezTo>
                  <a:lnTo>
                    <a:pt x="22493" y="8722"/>
                  </a:lnTo>
                  <a:lnTo>
                    <a:pt x="22524" y="8661"/>
                  </a:lnTo>
                  <a:cubicBezTo>
                    <a:pt x="22615" y="8661"/>
                    <a:pt x="22645" y="8722"/>
                    <a:pt x="22676" y="8722"/>
                  </a:cubicBezTo>
                  <a:cubicBezTo>
                    <a:pt x="22706" y="8661"/>
                    <a:pt x="22706" y="8631"/>
                    <a:pt x="22767" y="8601"/>
                  </a:cubicBezTo>
                  <a:cubicBezTo>
                    <a:pt x="23071" y="8813"/>
                    <a:pt x="23436" y="9269"/>
                    <a:pt x="23770" y="9786"/>
                  </a:cubicBezTo>
                  <a:cubicBezTo>
                    <a:pt x="24135" y="10272"/>
                    <a:pt x="24499" y="10850"/>
                    <a:pt x="24834" y="11397"/>
                  </a:cubicBezTo>
                  <a:cubicBezTo>
                    <a:pt x="25199" y="11944"/>
                    <a:pt x="25533" y="12491"/>
                    <a:pt x="25837" y="13008"/>
                  </a:cubicBezTo>
                  <a:cubicBezTo>
                    <a:pt x="26171" y="13585"/>
                    <a:pt x="26475" y="14102"/>
                    <a:pt x="26870" y="14710"/>
                  </a:cubicBezTo>
                  <a:cubicBezTo>
                    <a:pt x="26962" y="14862"/>
                    <a:pt x="27053" y="15014"/>
                    <a:pt x="27174" y="15227"/>
                  </a:cubicBezTo>
                  <a:lnTo>
                    <a:pt x="27478" y="15683"/>
                  </a:lnTo>
                  <a:cubicBezTo>
                    <a:pt x="27691" y="15987"/>
                    <a:pt x="27965" y="16321"/>
                    <a:pt x="28269" y="16625"/>
                  </a:cubicBezTo>
                  <a:cubicBezTo>
                    <a:pt x="28603" y="16959"/>
                    <a:pt x="28998" y="17294"/>
                    <a:pt x="29515" y="17567"/>
                  </a:cubicBezTo>
                  <a:cubicBezTo>
                    <a:pt x="30062" y="17841"/>
                    <a:pt x="30670" y="17993"/>
                    <a:pt x="31278" y="17993"/>
                  </a:cubicBezTo>
                  <a:cubicBezTo>
                    <a:pt x="31156" y="17962"/>
                    <a:pt x="31065" y="17902"/>
                    <a:pt x="31582" y="17871"/>
                  </a:cubicBezTo>
                  <a:cubicBezTo>
                    <a:pt x="32068" y="17841"/>
                    <a:pt x="32554" y="17719"/>
                    <a:pt x="33010" y="17476"/>
                  </a:cubicBezTo>
                  <a:cubicBezTo>
                    <a:pt x="33466" y="17294"/>
                    <a:pt x="33892" y="17020"/>
                    <a:pt x="34226" y="16777"/>
                  </a:cubicBezTo>
                  <a:cubicBezTo>
                    <a:pt x="34621" y="16503"/>
                    <a:pt x="34895" y="16199"/>
                    <a:pt x="35260" y="15896"/>
                  </a:cubicBezTo>
                  <a:lnTo>
                    <a:pt x="35716" y="15440"/>
                  </a:lnTo>
                  <a:lnTo>
                    <a:pt x="35928" y="15166"/>
                  </a:lnTo>
                  <a:lnTo>
                    <a:pt x="36141" y="14953"/>
                  </a:lnTo>
                  <a:cubicBezTo>
                    <a:pt x="36293" y="14771"/>
                    <a:pt x="36445" y="14558"/>
                    <a:pt x="36536" y="14376"/>
                  </a:cubicBezTo>
                  <a:cubicBezTo>
                    <a:pt x="36627" y="14224"/>
                    <a:pt x="36627" y="14163"/>
                    <a:pt x="36627" y="14102"/>
                  </a:cubicBezTo>
                  <a:cubicBezTo>
                    <a:pt x="37083" y="13555"/>
                    <a:pt x="37448" y="13099"/>
                    <a:pt x="37843" y="12643"/>
                  </a:cubicBezTo>
                  <a:cubicBezTo>
                    <a:pt x="38968" y="11123"/>
                    <a:pt x="40123" y="9634"/>
                    <a:pt x="41399" y="8297"/>
                  </a:cubicBezTo>
                  <a:cubicBezTo>
                    <a:pt x="42068" y="7658"/>
                    <a:pt x="42707" y="7020"/>
                    <a:pt x="43375" y="6503"/>
                  </a:cubicBezTo>
                  <a:cubicBezTo>
                    <a:pt x="43527" y="6412"/>
                    <a:pt x="43740" y="6291"/>
                    <a:pt x="43892" y="6199"/>
                  </a:cubicBezTo>
                  <a:lnTo>
                    <a:pt x="44105" y="6108"/>
                  </a:lnTo>
                  <a:cubicBezTo>
                    <a:pt x="44135" y="6047"/>
                    <a:pt x="44196" y="6047"/>
                    <a:pt x="44226" y="6047"/>
                  </a:cubicBezTo>
                  <a:cubicBezTo>
                    <a:pt x="44257" y="6047"/>
                    <a:pt x="44287" y="6017"/>
                    <a:pt x="44287" y="6017"/>
                  </a:cubicBezTo>
                  <a:cubicBezTo>
                    <a:pt x="44376" y="5981"/>
                    <a:pt x="44486" y="5967"/>
                    <a:pt x="44592" y="5967"/>
                  </a:cubicBezTo>
                  <a:cubicBezTo>
                    <a:pt x="44667" y="5967"/>
                    <a:pt x="44741" y="5974"/>
                    <a:pt x="44804" y="5987"/>
                  </a:cubicBezTo>
                  <a:cubicBezTo>
                    <a:pt x="44865" y="6017"/>
                    <a:pt x="44956" y="6047"/>
                    <a:pt x="45017" y="6139"/>
                  </a:cubicBezTo>
                  <a:lnTo>
                    <a:pt x="45047" y="6169"/>
                  </a:lnTo>
                  <a:lnTo>
                    <a:pt x="45169" y="6321"/>
                  </a:lnTo>
                  <a:lnTo>
                    <a:pt x="45412" y="6594"/>
                  </a:lnTo>
                  <a:cubicBezTo>
                    <a:pt x="45716" y="6959"/>
                    <a:pt x="45959" y="7354"/>
                    <a:pt x="46232" y="7780"/>
                  </a:cubicBezTo>
                  <a:cubicBezTo>
                    <a:pt x="46810" y="8570"/>
                    <a:pt x="47327" y="9452"/>
                    <a:pt x="47904" y="10272"/>
                  </a:cubicBezTo>
                  <a:cubicBezTo>
                    <a:pt x="48178" y="10698"/>
                    <a:pt x="48482" y="11154"/>
                    <a:pt x="48786" y="11579"/>
                  </a:cubicBezTo>
                  <a:cubicBezTo>
                    <a:pt x="49090" y="11975"/>
                    <a:pt x="49394" y="12430"/>
                    <a:pt x="49758" y="12886"/>
                  </a:cubicBezTo>
                  <a:cubicBezTo>
                    <a:pt x="50153" y="13342"/>
                    <a:pt x="50579" y="13768"/>
                    <a:pt x="51126" y="14163"/>
                  </a:cubicBezTo>
                  <a:cubicBezTo>
                    <a:pt x="51400" y="14345"/>
                    <a:pt x="51734" y="14497"/>
                    <a:pt x="52099" y="14619"/>
                  </a:cubicBezTo>
                  <a:cubicBezTo>
                    <a:pt x="52433" y="14710"/>
                    <a:pt x="52798" y="14771"/>
                    <a:pt x="53163" y="14771"/>
                  </a:cubicBezTo>
                  <a:cubicBezTo>
                    <a:pt x="53771" y="14710"/>
                    <a:pt x="54318" y="14528"/>
                    <a:pt x="54774" y="14254"/>
                  </a:cubicBezTo>
                  <a:cubicBezTo>
                    <a:pt x="55230" y="14011"/>
                    <a:pt x="55625" y="13707"/>
                    <a:pt x="55989" y="13403"/>
                  </a:cubicBezTo>
                  <a:cubicBezTo>
                    <a:pt x="56719" y="12734"/>
                    <a:pt x="57296" y="12126"/>
                    <a:pt x="57904" y="11519"/>
                  </a:cubicBezTo>
                  <a:cubicBezTo>
                    <a:pt x="58816" y="10667"/>
                    <a:pt x="59910" y="9664"/>
                    <a:pt x="60974" y="8722"/>
                  </a:cubicBezTo>
                  <a:cubicBezTo>
                    <a:pt x="61521" y="8236"/>
                    <a:pt x="62038" y="7780"/>
                    <a:pt x="62585" y="7324"/>
                  </a:cubicBezTo>
                  <a:cubicBezTo>
                    <a:pt x="63102" y="6807"/>
                    <a:pt x="63588" y="6351"/>
                    <a:pt x="64014" y="5895"/>
                  </a:cubicBezTo>
                  <a:cubicBezTo>
                    <a:pt x="63740" y="5895"/>
                    <a:pt x="64591" y="4710"/>
                    <a:pt x="65412" y="3737"/>
                  </a:cubicBezTo>
                  <a:cubicBezTo>
                    <a:pt x="65838" y="3251"/>
                    <a:pt x="66294" y="2795"/>
                    <a:pt x="66567" y="2491"/>
                  </a:cubicBezTo>
                  <a:cubicBezTo>
                    <a:pt x="66787" y="2247"/>
                    <a:pt x="66929" y="2061"/>
                    <a:pt x="66770" y="2061"/>
                  </a:cubicBezTo>
                  <a:lnTo>
                    <a:pt x="66770" y="2061"/>
                  </a:lnTo>
                  <a:cubicBezTo>
                    <a:pt x="66731" y="2061"/>
                    <a:pt x="66675" y="2072"/>
                    <a:pt x="66598" y="2096"/>
                  </a:cubicBezTo>
                  <a:cubicBezTo>
                    <a:pt x="66993" y="1822"/>
                    <a:pt x="67540" y="1579"/>
                    <a:pt x="68117" y="1579"/>
                  </a:cubicBezTo>
                  <a:cubicBezTo>
                    <a:pt x="68695" y="1579"/>
                    <a:pt x="69212" y="1883"/>
                    <a:pt x="69637" y="2218"/>
                  </a:cubicBezTo>
                  <a:cubicBezTo>
                    <a:pt x="70032" y="2552"/>
                    <a:pt x="70245" y="2856"/>
                    <a:pt x="70427" y="3099"/>
                  </a:cubicBezTo>
                  <a:cubicBezTo>
                    <a:pt x="70640" y="3312"/>
                    <a:pt x="70731" y="3464"/>
                    <a:pt x="70792" y="3464"/>
                  </a:cubicBezTo>
                  <a:cubicBezTo>
                    <a:pt x="71035" y="3555"/>
                    <a:pt x="71461" y="3798"/>
                    <a:pt x="72069" y="4497"/>
                  </a:cubicBezTo>
                  <a:cubicBezTo>
                    <a:pt x="72221" y="4649"/>
                    <a:pt x="72373" y="4832"/>
                    <a:pt x="72555" y="5044"/>
                  </a:cubicBezTo>
                  <a:cubicBezTo>
                    <a:pt x="72707" y="5196"/>
                    <a:pt x="72981" y="5439"/>
                    <a:pt x="73224" y="5713"/>
                  </a:cubicBezTo>
                  <a:cubicBezTo>
                    <a:pt x="73710" y="6291"/>
                    <a:pt x="74318" y="6959"/>
                    <a:pt x="74987" y="7810"/>
                  </a:cubicBezTo>
                  <a:cubicBezTo>
                    <a:pt x="76051" y="9178"/>
                    <a:pt x="77510" y="11367"/>
                    <a:pt x="77935" y="11823"/>
                  </a:cubicBezTo>
                  <a:cubicBezTo>
                    <a:pt x="78011" y="11905"/>
                    <a:pt x="78053" y="11941"/>
                    <a:pt x="78069" y="11941"/>
                  </a:cubicBezTo>
                  <a:cubicBezTo>
                    <a:pt x="78173" y="11941"/>
                    <a:pt x="77214" y="10458"/>
                    <a:pt x="77336" y="10458"/>
                  </a:cubicBezTo>
                  <a:lnTo>
                    <a:pt x="77336" y="10458"/>
                  </a:lnTo>
                  <a:cubicBezTo>
                    <a:pt x="77355" y="10458"/>
                    <a:pt x="77400" y="10493"/>
                    <a:pt x="77479" y="10576"/>
                  </a:cubicBezTo>
                  <a:cubicBezTo>
                    <a:pt x="76507" y="9300"/>
                    <a:pt x="75595" y="7993"/>
                    <a:pt x="74652" y="6716"/>
                  </a:cubicBezTo>
                  <a:cubicBezTo>
                    <a:pt x="74196" y="6047"/>
                    <a:pt x="73710" y="5409"/>
                    <a:pt x="73254" y="4771"/>
                  </a:cubicBezTo>
                  <a:cubicBezTo>
                    <a:pt x="72950" y="4345"/>
                    <a:pt x="72555" y="3585"/>
                    <a:pt x="72069" y="2856"/>
                  </a:cubicBezTo>
                  <a:cubicBezTo>
                    <a:pt x="71856" y="2491"/>
                    <a:pt x="71582" y="2096"/>
                    <a:pt x="71187" y="1670"/>
                  </a:cubicBezTo>
                  <a:cubicBezTo>
                    <a:pt x="71127" y="1579"/>
                    <a:pt x="71035" y="1488"/>
                    <a:pt x="70944" y="1366"/>
                  </a:cubicBezTo>
                  <a:lnTo>
                    <a:pt x="70579" y="1032"/>
                  </a:lnTo>
                  <a:cubicBezTo>
                    <a:pt x="70488" y="941"/>
                    <a:pt x="70275" y="819"/>
                    <a:pt x="70123" y="698"/>
                  </a:cubicBezTo>
                  <a:cubicBezTo>
                    <a:pt x="69971" y="576"/>
                    <a:pt x="69789" y="455"/>
                    <a:pt x="69637" y="394"/>
                  </a:cubicBezTo>
                  <a:cubicBezTo>
                    <a:pt x="69145" y="148"/>
                    <a:pt x="68554" y="0"/>
                    <a:pt x="67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-1494576">
              <a:off x="1248718" y="1975069"/>
              <a:ext cx="1952882" cy="451488"/>
            </a:xfrm>
            <a:custGeom>
              <a:avLst/>
              <a:gdLst/>
              <a:ahLst/>
              <a:cxnLst/>
              <a:rect l="l" t="t" r="r" b="b"/>
              <a:pathLst>
                <a:path w="78113" h="18059" extrusionOk="0">
                  <a:moveTo>
                    <a:pt x="152" y="8950"/>
                  </a:moveTo>
                  <a:cubicBezTo>
                    <a:pt x="227" y="9234"/>
                    <a:pt x="306" y="9524"/>
                    <a:pt x="395" y="9846"/>
                  </a:cubicBezTo>
                  <a:cubicBezTo>
                    <a:pt x="311" y="9551"/>
                    <a:pt x="227" y="9255"/>
                    <a:pt x="152" y="8950"/>
                  </a:cubicBezTo>
                  <a:close/>
                  <a:moveTo>
                    <a:pt x="2645" y="13281"/>
                  </a:moveTo>
                  <a:lnTo>
                    <a:pt x="2645" y="13281"/>
                  </a:lnTo>
                  <a:cubicBezTo>
                    <a:pt x="2675" y="13332"/>
                    <a:pt x="2705" y="13383"/>
                    <a:pt x="2736" y="13433"/>
                  </a:cubicBezTo>
                  <a:cubicBezTo>
                    <a:pt x="3253" y="14253"/>
                    <a:pt x="3891" y="14861"/>
                    <a:pt x="3769" y="14861"/>
                  </a:cubicBezTo>
                  <a:cubicBezTo>
                    <a:pt x="3557" y="14649"/>
                    <a:pt x="2979" y="13980"/>
                    <a:pt x="2645" y="13281"/>
                  </a:cubicBezTo>
                  <a:close/>
                  <a:moveTo>
                    <a:pt x="67903" y="0"/>
                  </a:moveTo>
                  <a:cubicBezTo>
                    <a:pt x="67698" y="0"/>
                    <a:pt x="67494" y="19"/>
                    <a:pt x="67296" y="59"/>
                  </a:cubicBezTo>
                  <a:cubicBezTo>
                    <a:pt x="67114" y="120"/>
                    <a:pt x="66932" y="150"/>
                    <a:pt x="66719" y="211"/>
                  </a:cubicBezTo>
                  <a:cubicBezTo>
                    <a:pt x="66537" y="302"/>
                    <a:pt x="66354" y="363"/>
                    <a:pt x="66202" y="454"/>
                  </a:cubicBezTo>
                  <a:cubicBezTo>
                    <a:pt x="66050" y="515"/>
                    <a:pt x="65898" y="636"/>
                    <a:pt x="65746" y="727"/>
                  </a:cubicBezTo>
                  <a:cubicBezTo>
                    <a:pt x="65594" y="788"/>
                    <a:pt x="65503" y="879"/>
                    <a:pt x="65442" y="940"/>
                  </a:cubicBezTo>
                  <a:cubicBezTo>
                    <a:pt x="63892" y="2095"/>
                    <a:pt x="62767" y="3341"/>
                    <a:pt x="61704" y="4436"/>
                  </a:cubicBezTo>
                  <a:lnTo>
                    <a:pt x="60944" y="5196"/>
                  </a:lnTo>
                  <a:lnTo>
                    <a:pt x="60123" y="5986"/>
                  </a:lnTo>
                  <a:lnTo>
                    <a:pt x="58360" y="7597"/>
                  </a:lnTo>
                  <a:cubicBezTo>
                    <a:pt x="57205" y="8661"/>
                    <a:pt x="56050" y="9725"/>
                    <a:pt x="54865" y="10819"/>
                  </a:cubicBezTo>
                  <a:cubicBezTo>
                    <a:pt x="54348" y="11336"/>
                    <a:pt x="53801" y="11731"/>
                    <a:pt x="53436" y="11943"/>
                  </a:cubicBezTo>
                  <a:cubicBezTo>
                    <a:pt x="53254" y="12004"/>
                    <a:pt x="53132" y="12035"/>
                    <a:pt x="53041" y="12035"/>
                  </a:cubicBezTo>
                  <a:cubicBezTo>
                    <a:pt x="52980" y="12035"/>
                    <a:pt x="52889" y="12035"/>
                    <a:pt x="52798" y="12004"/>
                  </a:cubicBezTo>
                  <a:cubicBezTo>
                    <a:pt x="52555" y="11943"/>
                    <a:pt x="52129" y="11548"/>
                    <a:pt x="51764" y="10971"/>
                  </a:cubicBezTo>
                  <a:cubicBezTo>
                    <a:pt x="51339" y="10393"/>
                    <a:pt x="50913" y="9755"/>
                    <a:pt x="50548" y="9086"/>
                  </a:cubicBezTo>
                  <a:cubicBezTo>
                    <a:pt x="50244" y="8630"/>
                    <a:pt x="49758" y="7870"/>
                    <a:pt x="49059" y="6746"/>
                  </a:cubicBezTo>
                  <a:cubicBezTo>
                    <a:pt x="48725" y="6229"/>
                    <a:pt x="48299" y="5621"/>
                    <a:pt x="47843" y="4922"/>
                  </a:cubicBezTo>
                  <a:cubicBezTo>
                    <a:pt x="47722" y="4770"/>
                    <a:pt x="47570" y="4588"/>
                    <a:pt x="47478" y="4405"/>
                  </a:cubicBezTo>
                  <a:cubicBezTo>
                    <a:pt x="47357" y="4253"/>
                    <a:pt x="47235" y="4101"/>
                    <a:pt x="47083" y="3980"/>
                  </a:cubicBezTo>
                  <a:cubicBezTo>
                    <a:pt x="46931" y="3889"/>
                    <a:pt x="46810" y="3706"/>
                    <a:pt x="46658" y="3585"/>
                  </a:cubicBezTo>
                  <a:cubicBezTo>
                    <a:pt x="46088" y="3100"/>
                    <a:pt x="45357" y="2883"/>
                    <a:pt x="44591" y="2883"/>
                  </a:cubicBezTo>
                  <a:cubicBezTo>
                    <a:pt x="44541" y="2883"/>
                    <a:pt x="44490" y="2884"/>
                    <a:pt x="44439" y="2886"/>
                  </a:cubicBezTo>
                  <a:cubicBezTo>
                    <a:pt x="44013" y="2916"/>
                    <a:pt x="43588" y="3007"/>
                    <a:pt x="43223" y="3159"/>
                  </a:cubicBezTo>
                  <a:cubicBezTo>
                    <a:pt x="43010" y="3189"/>
                    <a:pt x="42919" y="3250"/>
                    <a:pt x="42767" y="3341"/>
                  </a:cubicBezTo>
                  <a:cubicBezTo>
                    <a:pt x="42615" y="3402"/>
                    <a:pt x="42463" y="3463"/>
                    <a:pt x="42342" y="3524"/>
                  </a:cubicBezTo>
                  <a:cubicBezTo>
                    <a:pt x="41794" y="3828"/>
                    <a:pt x="41338" y="4132"/>
                    <a:pt x="40883" y="4466"/>
                  </a:cubicBezTo>
                  <a:cubicBezTo>
                    <a:pt x="40031" y="5165"/>
                    <a:pt x="39211" y="5925"/>
                    <a:pt x="38512" y="6715"/>
                  </a:cubicBezTo>
                  <a:cubicBezTo>
                    <a:pt x="36992" y="8326"/>
                    <a:pt x="35563" y="10059"/>
                    <a:pt x="34196" y="11852"/>
                  </a:cubicBezTo>
                  <a:cubicBezTo>
                    <a:pt x="33861" y="12278"/>
                    <a:pt x="33527" y="12734"/>
                    <a:pt x="33223" y="13098"/>
                  </a:cubicBezTo>
                  <a:cubicBezTo>
                    <a:pt x="32919" y="13494"/>
                    <a:pt x="32524" y="13828"/>
                    <a:pt x="32220" y="14101"/>
                  </a:cubicBezTo>
                  <a:cubicBezTo>
                    <a:pt x="31916" y="14375"/>
                    <a:pt x="31612" y="14527"/>
                    <a:pt x="31460" y="14557"/>
                  </a:cubicBezTo>
                  <a:cubicBezTo>
                    <a:pt x="31397" y="14570"/>
                    <a:pt x="31355" y="14577"/>
                    <a:pt x="31316" y="14577"/>
                  </a:cubicBezTo>
                  <a:cubicBezTo>
                    <a:pt x="31262" y="14577"/>
                    <a:pt x="31215" y="14563"/>
                    <a:pt x="31126" y="14527"/>
                  </a:cubicBezTo>
                  <a:cubicBezTo>
                    <a:pt x="30822" y="14405"/>
                    <a:pt x="30153" y="13494"/>
                    <a:pt x="29697" y="12703"/>
                  </a:cubicBezTo>
                  <a:cubicBezTo>
                    <a:pt x="29150" y="11822"/>
                    <a:pt x="28663" y="10910"/>
                    <a:pt x="28116" y="10028"/>
                  </a:cubicBezTo>
                  <a:cubicBezTo>
                    <a:pt x="27600" y="9147"/>
                    <a:pt x="27022" y="8326"/>
                    <a:pt x="26384" y="7566"/>
                  </a:cubicBezTo>
                  <a:cubicBezTo>
                    <a:pt x="26080" y="7171"/>
                    <a:pt x="25746" y="6807"/>
                    <a:pt x="25350" y="6442"/>
                  </a:cubicBezTo>
                  <a:cubicBezTo>
                    <a:pt x="25229" y="6381"/>
                    <a:pt x="25168" y="6259"/>
                    <a:pt x="25046" y="6199"/>
                  </a:cubicBezTo>
                  <a:cubicBezTo>
                    <a:pt x="24925" y="6107"/>
                    <a:pt x="24834" y="5986"/>
                    <a:pt x="24712" y="5925"/>
                  </a:cubicBezTo>
                  <a:cubicBezTo>
                    <a:pt x="24408" y="5682"/>
                    <a:pt x="24104" y="5500"/>
                    <a:pt x="23770" y="5378"/>
                  </a:cubicBezTo>
                  <a:cubicBezTo>
                    <a:pt x="23304" y="5209"/>
                    <a:pt x="22823" y="5098"/>
                    <a:pt x="22369" y="5098"/>
                  </a:cubicBezTo>
                  <a:cubicBezTo>
                    <a:pt x="22171" y="5098"/>
                    <a:pt x="21978" y="5119"/>
                    <a:pt x="21794" y="5165"/>
                  </a:cubicBezTo>
                  <a:cubicBezTo>
                    <a:pt x="21642" y="5196"/>
                    <a:pt x="21490" y="5226"/>
                    <a:pt x="21338" y="5317"/>
                  </a:cubicBezTo>
                  <a:cubicBezTo>
                    <a:pt x="21186" y="5378"/>
                    <a:pt x="21065" y="5439"/>
                    <a:pt x="20913" y="5500"/>
                  </a:cubicBezTo>
                  <a:cubicBezTo>
                    <a:pt x="20639" y="5652"/>
                    <a:pt x="20426" y="5834"/>
                    <a:pt x="20183" y="6047"/>
                  </a:cubicBezTo>
                  <a:cubicBezTo>
                    <a:pt x="19697" y="6533"/>
                    <a:pt x="19241" y="6959"/>
                    <a:pt x="18846" y="7293"/>
                  </a:cubicBezTo>
                  <a:lnTo>
                    <a:pt x="18451" y="7688"/>
                  </a:lnTo>
                  <a:cubicBezTo>
                    <a:pt x="16961" y="9117"/>
                    <a:pt x="15350" y="10667"/>
                    <a:pt x="13739" y="11943"/>
                  </a:cubicBezTo>
                  <a:cubicBezTo>
                    <a:pt x="12888" y="12551"/>
                    <a:pt x="12098" y="13098"/>
                    <a:pt x="11247" y="13524"/>
                  </a:cubicBezTo>
                  <a:cubicBezTo>
                    <a:pt x="10456" y="13980"/>
                    <a:pt x="9575" y="14375"/>
                    <a:pt x="8967" y="14557"/>
                  </a:cubicBezTo>
                  <a:cubicBezTo>
                    <a:pt x="8724" y="14679"/>
                    <a:pt x="8450" y="14709"/>
                    <a:pt x="8177" y="14709"/>
                  </a:cubicBezTo>
                  <a:cubicBezTo>
                    <a:pt x="8103" y="14718"/>
                    <a:pt x="8028" y="14721"/>
                    <a:pt x="7951" y="14721"/>
                  </a:cubicBezTo>
                  <a:cubicBezTo>
                    <a:pt x="7740" y="14721"/>
                    <a:pt x="7518" y="14693"/>
                    <a:pt x="7295" y="14649"/>
                  </a:cubicBezTo>
                  <a:cubicBezTo>
                    <a:pt x="6687" y="14557"/>
                    <a:pt x="6079" y="14284"/>
                    <a:pt x="5532" y="13889"/>
                  </a:cubicBezTo>
                  <a:lnTo>
                    <a:pt x="5532" y="13889"/>
                  </a:lnTo>
                  <a:cubicBezTo>
                    <a:pt x="5988" y="14345"/>
                    <a:pt x="6444" y="14709"/>
                    <a:pt x="6900" y="14922"/>
                  </a:cubicBezTo>
                  <a:cubicBezTo>
                    <a:pt x="6231" y="14709"/>
                    <a:pt x="5624" y="14284"/>
                    <a:pt x="5168" y="13889"/>
                  </a:cubicBezTo>
                  <a:cubicBezTo>
                    <a:pt x="4712" y="13524"/>
                    <a:pt x="4377" y="13129"/>
                    <a:pt x="4195" y="12916"/>
                  </a:cubicBezTo>
                  <a:cubicBezTo>
                    <a:pt x="3709" y="12308"/>
                    <a:pt x="3435" y="11852"/>
                    <a:pt x="3253" y="11670"/>
                  </a:cubicBezTo>
                  <a:cubicBezTo>
                    <a:pt x="3164" y="11527"/>
                    <a:pt x="3095" y="11468"/>
                    <a:pt x="3054" y="11468"/>
                  </a:cubicBezTo>
                  <a:cubicBezTo>
                    <a:pt x="3025" y="11468"/>
                    <a:pt x="3010" y="11498"/>
                    <a:pt x="3010" y="11548"/>
                  </a:cubicBezTo>
                  <a:cubicBezTo>
                    <a:pt x="3010" y="11822"/>
                    <a:pt x="3253" y="12582"/>
                    <a:pt x="3496" y="13190"/>
                  </a:cubicBezTo>
                  <a:cubicBezTo>
                    <a:pt x="3739" y="13585"/>
                    <a:pt x="3617" y="13585"/>
                    <a:pt x="3526" y="13646"/>
                  </a:cubicBezTo>
                  <a:cubicBezTo>
                    <a:pt x="3465" y="13676"/>
                    <a:pt x="3435" y="13798"/>
                    <a:pt x="3891" y="14405"/>
                  </a:cubicBezTo>
                  <a:cubicBezTo>
                    <a:pt x="3496" y="13980"/>
                    <a:pt x="3222" y="13646"/>
                    <a:pt x="3010" y="13281"/>
                  </a:cubicBezTo>
                  <a:cubicBezTo>
                    <a:pt x="2766" y="12946"/>
                    <a:pt x="2554" y="12582"/>
                    <a:pt x="2341" y="12065"/>
                  </a:cubicBezTo>
                  <a:cubicBezTo>
                    <a:pt x="2339" y="12064"/>
                    <a:pt x="2338" y="12064"/>
                    <a:pt x="2336" y="12064"/>
                  </a:cubicBezTo>
                  <a:lnTo>
                    <a:pt x="2336" y="12064"/>
                  </a:lnTo>
                  <a:cubicBezTo>
                    <a:pt x="2264" y="12064"/>
                    <a:pt x="2653" y="12837"/>
                    <a:pt x="3101" y="13494"/>
                  </a:cubicBezTo>
                  <a:cubicBezTo>
                    <a:pt x="3491" y="14040"/>
                    <a:pt x="3925" y="14475"/>
                    <a:pt x="3833" y="14475"/>
                  </a:cubicBezTo>
                  <a:cubicBezTo>
                    <a:pt x="3818" y="14475"/>
                    <a:pt x="3787" y="14462"/>
                    <a:pt x="3739" y="14436"/>
                  </a:cubicBezTo>
                  <a:cubicBezTo>
                    <a:pt x="3010" y="13585"/>
                    <a:pt x="2341" y="12521"/>
                    <a:pt x="1885" y="11518"/>
                  </a:cubicBezTo>
                  <a:lnTo>
                    <a:pt x="1885" y="11518"/>
                  </a:lnTo>
                  <a:cubicBezTo>
                    <a:pt x="1885" y="11717"/>
                    <a:pt x="2203" y="12526"/>
                    <a:pt x="2642" y="13276"/>
                  </a:cubicBezTo>
                  <a:lnTo>
                    <a:pt x="2642" y="13276"/>
                  </a:lnTo>
                  <a:cubicBezTo>
                    <a:pt x="2248" y="12609"/>
                    <a:pt x="1976" y="11974"/>
                    <a:pt x="1824" y="11913"/>
                  </a:cubicBezTo>
                  <a:cubicBezTo>
                    <a:pt x="1823" y="11913"/>
                    <a:pt x="1822" y="11912"/>
                    <a:pt x="1822" y="11912"/>
                  </a:cubicBezTo>
                  <a:lnTo>
                    <a:pt x="1822" y="11912"/>
                  </a:lnTo>
                  <a:cubicBezTo>
                    <a:pt x="1784" y="11912"/>
                    <a:pt x="2122" y="12662"/>
                    <a:pt x="2427" y="13182"/>
                  </a:cubicBezTo>
                  <a:lnTo>
                    <a:pt x="2427" y="13182"/>
                  </a:lnTo>
                  <a:cubicBezTo>
                    <a:pt x="2018" y="12519"/>
                    <a:pt x="1703" y="11910"/>
                    <a:pt x="1459" y="11396"/>
                  </a:cubicBezTo>
                  <a:cubicBezTo>
                    <a:pt x="1186" y="10819"/>
                    <a:pt x="1003" y="10363"/>
                    <a:pt x="882" y="10150"/>
                  </a:cubicBezTo>
                  <a:cubicBezTo>
                    <a:pt x="815" y="10016"/>
                    <a:pt x="766" y="9947"/>
                    <a:pt x="741" y="9947"/>
                  </a:cubicBezTo>
                  <a:cubicBezTo>
                    <a:pt x="721" y="9947"/>
                    <a:pt x="716" y="9994"/>
                    <a:pt x="730" y="10089"/>
                  </a:cubicBezTo>
                  <a:cubicBezTo>
                    <a:pt x="760" y="10332"/>
                    <a:pt x="851" y="10788"/>
                    <a:pt x="1125" y="11579"/>
                  </a:cubicBezTo>
                  <a:cubicBezTo>
                    <a:pt x="669" y="10515"/>
                    <a:pt x="305" y="8966"/>
                    <a:pt x="1" y="7872"/>
                  </a:cubicBezTo>
                  <a:lnTo>
                    <a:pt x="1" y="7872"/>
                  </a:lnTo>
                  <a:cubicBezTo>
                    <a:pt x="141" y="8378"/>
                    <a:pt x="360" y="9249"/>
                    <a:pt x="512" y="9785"/>
                  </a:cubicBezTo>
                  <a:lnTo>
                    <a:pt x="512" y="9785"/>
                  </a:lnTo>
                  <a:cubicBezTo>
                    <a:pt x="338" y="9187"/>
                    <a:pt x="143" y="8592"/>
                    <a:pt x="0" y="8022"/>
                  </a:cubicBezTo>
                  <a:lnTo>
                    <a:pt x="0" y="8357"/>
                  </a:lnTo>
                  <a:cubicBezTo>
                    <a:pt x="23" y="8448"/>
                    <a:pt x="46" y="8539"/>
                    <a:pt x="69" y="8629"/>
                  </a:cubicBezTo>
                  <a:lnTo>
                    <a:pt x="69" y="8629"/>
                  </a:lnTo>
                  <a:cubicBezTo>
                    <a:pt x="97" y="8943"/>
                    <a:pt x="125" y="9306"/>
                    <a:pt x="152" y="9694"/>
                  </a:cubicBezTo>
                  <a:cubicBezTo>
                    <a:pt x="304" y="10484"/>
                    <a:pt x="517" y="11275"/>
                    <a:pt x="730" y="11974"/>
                  </a:cubicBezTo>
                  <a:cubicBezTo>
                    <a:pt x="973" y="12673"/>
                    <a:pt x="1216" y="13281"/>
                    <a:pt x="1490" y="13706"/>
                  </a:cubicBezTo>
                  <a:cubicBezTo>
                    <a:pt x="2493" y="15439"/>
                    <a:pt x="4073" y="16989"/>
                    <a:pt x="6201" y="17719"/>
                  </a:cubicBezTo>
                  <a:cubicBezTo>
                    <a:pt x="6748" y="17901"/>
                    <a:pt x="7295" y="18023"/>
                    <a:pt x="7903" y="18053"/>
                  </a:cubicBezTo>
                  <a:cubicBezTo>
                    <a:pt x="7981" y="18057"/>
                    <a:pt x="8059" y="18059"/>
                    <a:pt x="8138" y="18059"/>
                  </a:cubicBezTo>
                  <a:cubicBezTo>
                    <a:pt x="8650" y="18059"/>
                    <a:pt x="9192" y="17980"/>
                    <a:pt x="9666" y="17901"/>
                  </a:cubicBezTo>
                  <a:cubicBezTo>
                    <a:pt x="10183" y="17779"/>
                    <a:pt x="10700" y="17597"/>
                    <a:pt x="11156" y="17445"/>
                  </a:cubicBezTo>
                  <a:cubicBezTo>
                    <a:pt x="11551" y="17293"/>
                    <a:pt x="12007" y="17111"/>
                    <a:pt x="12432" y="16898"/>
                  </a:cubicBezTo>
                  <a:cubicBezTo>
                    <a:pt x="13283" y="16533"/>
                    <a:pt x="14074" y="16077"/>
                    <a:pt x="14864" y="15591"/>
                  </a:cubicBezTo>
                  <a:cubicBezTo>
                    <a:pt x="15624" y="15074"/>
                    <a:pt x="16353" y="14557"/>
                    <a:pt x="17083" y="13980"/>
                  </a:cubicBezTo>
                  <a:cubicBezTo>
                    <a:pt x="18451" y="12855"/>
                    <a:pt x="19697" y="11639"/>
                    <a:pt x="20882" y="10454"/>
                  </a:cubicBezTo>
                  <a:cubicBezTo>
                    <a:pt x="20868" y="10433"/>
                    <a:pt x="20842" y="10428"/>
                    <a:pt x="20814" y="10428"/>
                  </a:cubicBezTo>
                  <a:cubicBezTo>
                    <a:pt x="20787" y="10428"/>
                    <a:pt x="20760" y="10433"/>
                    <a:pt x="20739" y="10433"/>
                  </a:cubicBezTo>
                  <a:cubicBezTo>
                    <a:pt x="20683" y="10433"/>
                    <a:pt x="20677" y="10402"/>
                    <a:pt x="20882" y="10180"/>
                  </a:cubicBezTo>
                  <a:lnTo>
                    <a:pt x="21733" y="9299"/>
                  </a:lnTo>
                  <a:cubicBezTo>
                    <a:pt x="21885" y="9147"/>
                    <a:pt x="22037" y="9056"/>
                    <a:pt x="22189" y="8934"/>
                  </a:cubicBezTo>
                  <a:lnTo>
                    <a:pt x="22432" y="8752"/>
                  </a:lnTo>
                  <a:lnTo>
                    <a:pt x="22463" y="8691"/>
                  </a:lnTo>
                  <a:cubicBezTo>
                    <a:pt x="22554" y="8691"/>
                    <a:pt x="22584" y="8752"/>
                    <a:pt x="22615" y="8752"/>
                  </a:cubicBezTo>
                  <a:cubicBezTo>
                    <a:pt x="22645" y="8691"/>
                    <a:pt x="22645" y="8661"/>
                    <a:pt x="22706" y="8630"/>
                  </a:cubicBezTo>
                  <a:cubicBezTo>
                    <a:pt x="23010" y="8843"/>
                    <a:pt x="23375" y="9299"/>
                    <a:pt x="23709" y="9816"/>
                  </a:cubicBezTo>
                  <a:cubicBezTo>
                    <a:pt x="24074" y="10302"/>
                    <a:pt x="24438" y="10880"/>
                    <a:pt x="24773" y="11427"/>
                  </a:cubicBezTo>
                  <a:cubicBezTo>
                    <a:pt x="25138" y="11974"/>
                    <a:pt x="25472" y="12491"/>
                    <a:pt x="25776" y="13038"/>
                  </a:cubicBezTo>
                  <a:cubicBezTo>
                    <a:pt x="26110" y="13615"/>
                    <a:pt x="26414" y="14132"/>
                    <a:pt x="26809" y="14740"/>
                  </a:cubicBezTo>
                  <a:cubicBezTo>
                    <a:pt x="26901" y="14892"/>
                    <a:pt x="26992" y="15044"/>
                    <a:pt x="27113" y="15226"/>
                  </a:cubicBezTo>
                  <a:lnTo>
                    <a:pt x="27417" y="15682"/>
                  </a:lnTo>
                  <a:cubicBezTo>
                    <a:pt x="27630" y="15986"/>
                    <a:pt x="27904" y="16351"/>
                    <a:pt x="28208" y="16655"/>
                  </a:cubicBezTo>
                  <a:cubicBezTo>
                    <a:pt x="28542" y="16989"/>
                    <a:pt x="28937" y="17323"/>
                    <a:pt x="29454" y="17597"/>
                  </a:cubicBezTo>
                  <a:cubicBezTo>
                    <a:pt x="30001" y="17871"/>
                    <a:pt x="30609" y="18023"/>
                    <a:pt x="31217" y="18023"/>
                  </a:cubicBezTo>
                  <a:cubicBezTo>
                    <a:pt x="31095" y="17962"/>
                    <a:pt x="31004" y="17931"/>
                    <a:pt x="31521" y="17901"/>
                  </a:cubicBezTo>
                  <a:cubicBezTo>
                    <a:pt x="32007" y="17871"/>
                    <a:pt x="32493" y="17749"/>
                    <a:pt x="32949" y="17506"/>
                  </a:cubicBezTo>
                  <a:cubicBezTo>
                    <a:pt x="33405" y="17323"/>
                    <a:pt x="33831" y="17050"/>
                    <a:pt x="34165" y="16807"/>
                  </a:cubicBezTo>
                  <a:cubicBezTo>
                    <a:pt x="34560" y="16533"/>
                    <a:pt x="34834" y="16229"/>
                    <a:pt x="35199" y="15925"/>
                  </a:cubicBezTo>
                  <a:lnTo>
                    <a:pt x="35655" y="15469"/>
                  </a:lnTo>
                  <a:lnTo>
                    <a:pt x="35867" y="15196"/>
                  </a:lnTo>
                  <a:lnTo>
                    <a:pt x="36080" y="14983"/>
                  </a:lnTo>
                  <a:cubicBezTo>
                    <a:pt x="36232" y="14770"/>
                    <a:pt x="36384" y="14588"/>
                    <a:pt x="36475" y="14405"/>
                  </a:cubicBezTo>
                  <a:cubicBezTo>
                    <a:pt x="36566" y="14253"/>
                    <a:pt x="36566" y="14162"/>
                    <a:pt x="36566" y="14132"/>
                  </a:cubicBezTo>
                  <a:cubicBezTo>
                    <a:pt x="37022" y="13554"/>
                    <a:pt x="37387" y="13098"/>
                    <a:pt x="37782" y="12643"/>
                  </a:cubicBezTo>
                  <a:cubicBezTo>
                    <a:pt x="38907" y="11123"/>
                    <a:pt x="40062" y="9664"/>
                    <a:pt x="41338" y="8326"/>
                  </a:cubicBezTo>
                  <a:cubicBezTo>
                    <a:pt x="42007" y="7688"/>
                    <a:pt x="42646" y="7019"/>
                    <a:pt x="43314" y="6533"/>
                  </a:cubicBezTo>
                  <a:cubicBezTo>
                    <a:pt x="43466" y="6411"/>
                    <a:pt x="43679" y="6320"/>
                    <a:pt x="43831" y="6229"/>
                  </a:cubicBezTo>
                  <a:lnTo>
                    <a:pt x="44044" y="6107"/>
                  </a:lnTo>
                  <a:cubicBezTo>
                    <a:pt x="44074" y="6077"/>
                    <a:pt x="44135" y="6077"/>
                    <a:pt x="44165" y="6077"/>
                  </a:cubicBezTo>
                  <a:cubicBezTo>
                    <a:pt x="44196" y="6077"/>
                    <a:pt x="44226" y="6047"/>
                    <a:pt x="44226" y="6047"/>
                  </a:cubicBezTo>
                  <a:cubicBezTo>
                    <a:pt x="44310" y="5996"/>
                    <a:pt x="44412" y="5974"/>
                    <a:pt x="44512" y="5974"/>
                  </a:cubicBezTo>
                  <a:cubicBezTo>
                    <a:pt x="44594" y="5974"/>
                    <a:pt x="44675" y="5989"/>
                    <a:pt x="44743" y="6016"/>
                  </a:cubicBezTo>
                  <a:cubicBezTo>
                    <a:pt x="44804" y="6047"/>
                    <a:pt x="44895" y="6077"/>
                    <a:pt x="44956" y="6168"/>
                  </a:cubicBezTo>
                  <a:lnTo>
                    <a:pt x="44986" y="6199"/>
                  </a:lnTo>
                  <a:lnTo>
                    <a:pt x="45108" y="6351"/>
                  </a:lnTo>
                  <a:lnTo>
                    <a:pt x="45351" y="6624"/>
                  </a:lnTo>
                  <a:cubicBezTo>
                    <a:pt x="45655" y="6989"/>
                    <a:pt x="45898" y="7384"/>
                    <a:pt x="46171" y="7779"/>
                  </a:cubicBezTo>
                  <a:cubicBezTo>
                    <a:pt x="46749" y="8600"/>
                    <a:pt x="47266" y="9451"/>
                    <a:pt x="47843" y="10302"/>
                  </a:cubicBezTo>
                  <a:cubicBezTo>
                    <a:pt x="48117" y="10728"/>
                    <a:pt x="48421" y="11184"/>
                    <a:pt x="48725" y="11579"/>
                  </a:cubicBezTo>
                  <a:cubicBezTo>
                    <a:pt x="49029" y="12004"/>
                    <a:pt x="49333" y="12460"/>
                    <a:pt x="49697" y="12916"/>
                  </a:cubicBezTo>
                  <a:cubicBezTo>
                    <a:pt x="50092" y="13372"/>
                    <a:pt x="50518" y="13798"/>
                    <a:pt x="51065" y="14162"/>
                  </a:cubicBezTo>
                  <a:cubicBezTo>
                    <a:pt x="51339" y="14375"/>
                    <a:pt x="51673" y="14527"/>
                    <a:pt x="52038" y="14618"/>
                  </a:cubicBezTo>
                  <a:cubicBezTo>
                    <a:pt x="52372" y="14740"/>
                    <a:pt x="52737" y="14770"/>
                    <a:pt x="53102" y="14770"/>
                  </a:cubicBezTo>
                  <a:cubicBezTo>
                    <a:pt x="53710" y="14740"/>
                    <a:pt x="54257" y="14557"/>
                    <a:pt x="54713" y="14284"/>
                  </a:cubicBezTo>
                  <a:cubicBezTo>
                    <a:pt x="55169" y="14010"/>
                    <a:pt x="55564" y="13706"/>
                    <a:pt x="55928" y="13402"/>
                  </a:cubicBezTo>
                  <a:cubicBezTo>
                    <a:pt x="56658" y="12764"/>
                    <a:pt x="57235" y="12156"/>
                    <a:pt x="57843" y="11548"/>
                  </a:cubicBezTo>
                  <a:cubicBezTo>
                    <a:pt x="58755" y="10667"/>
                    <a:pt x="59849" y="9694"/>
                    <a:pt x="60913" y="8752"/>
                  </a:cubicBezTo>
                  <a:cubicBezTo>
                    <a:pt x="61460" y="8235"/>
                    <a:pt x="61977" y="7779"/>
                    <a:pt x="62524" y="7323"/>
                  </a:cubicBezTo>
                  <a:cubicBezTo>
                    <a:pt x="63041" y="6837"/>
                    <a:pt x="63527" y="6381"/>
                    <a:pt x="63953" y="5925"/>
                  </a:cubicBezTo>
                  <a:cubicBezTo>
                    <a:pt x="63679" y="5925"/>
                    <a:pt x="64530" y="4740"/>
                    <a:pt x="65351" y="3767"/>
                  </a:cubicBezTo>
                  <a:cubicBezTo>
                    <a:pt x="65777" y="3250"/>
                    <a:pt x="66233" y="2794"/>
                    <a:pt x="66506" y="2490"/>
                  </a:cubicBezTo>
                  <a:cubicBezTo>
                    <a:pt x="66721" y="2251"/>
                    <a:pt x="66861" y="2088"/>
                    <a:pt x="66719" y="2088"/>
                  </a:cubicBezTo>
                  <a:cubicBezTo>
                    <a:pt x="66680" y="2088"/>
                    <a:pt x="66621" y="2100"/>
                    <a:pt x="66537" y="2126"/>
                  </a:cubicBezTo>
                  <a:cubicBezTo>
                    <a:pt x="66932" y="1852"/>
                    <a:pt x="67479" y="1579"/>
                    <a:pt x="68056" y="1579"/>
                  </a:cubicBezTo>
                  <a:cubicBezTo>
                    <a:pt x="68634" y="1579"/>
                    <a:pt x="69151" y="1882"/>
                    <a:pt x="69576" y="2247"/>
                  </a:cubicBezTo>
                  <a:cubicBezTo>
                    <a:pt x="69971" y="2582"/>
                    <a:pt x="70184" y="2886"/>
                    <a:pt x="70366" y="3098"/>
                  </a:cubicBezTo>
                  <a:cubicBezTo>
                    <a:pt x="70579" y="3341"/>
                    <a:pt x="70670" y="3493"/>
                    <a:pt x="70731" y="3493"/>
                  </a:cubicBezTo>
                  <a:cubicBezTo>
                    <a:pt x="70974" y="3554"/>
                    <a:pt x="71400" y="3828"/>
                    <a:pt x="72008" y="4527"/>
                  </a:cubicBezTo>
                  <a:cubicBezTo>
                    <a:pt x="72160" y="4679"/>
                    <a:pt x="72312" y="4861"/>
                    <a:pt x="72494" y="5044"/>
                  </a:cubicBezTo>
                  <a:cubicBezTo>
                    <a:pt x="72646" y="5196"/>
                    <a:pt x="72920" y="5469"/>
                    <a:pt x="73163" y="5743"/>
                  </a:cubicBezTo>
                  <a:cubicBezTo>
                    <a:pt x="73649" y="6320"/>
                    <a:pt x="74257" y="6989"/>
                    <a:pt x="74926" y="7840"/>
                  </a:cubicBezTo>
                  <a:cubicBezTo>
                    <a:pt x="75990" y="9208"/>
                    <a:pt x="77449" y="11396"/>
                    <a:pt x="77874" y="11852"/>
                  </a:cubicBezTo>
                  <a:cubicBezTo>
                    <a:pt x="77950" y="11935"/>
                    <a:pt x="77992" y="11971"/>
                    <a:pt x="78008" y="11971"/>
                  </a:cubicBezTo>
                  <a:cubicBezTo>
                    <a:pt x="78112" y="11971"/>
                    <a:pt x="77153" y="10487"/>
                    <a:pt x="77275" y="10487"/>
                  </a:cubicBezTo>
                  <a:lnTo>
                    <a:pt x="77275" y="10487"/>
                  </a:lnTo>
                  <a:cubicBezTo>
                    <a:pt x="77294" y="10487"/>
                    <a:pt x="77339" y="10523"/>
                    <a:pt x="77418" y="10606"/>
                  </a:cubicBezTo>
                  <a:cubicBezTo>
                    <a:pt x="76446" y="9299"/>
                    <a:pt x="75534" y="8022"/>
                    <a:pt x="74591" y="6715"/>
                  </a:cubicBezTo>
                  <a:cubicBezTo>
                    <a:pt x="74135" y="6077"/>
                    <a:pt x="73649" y="5439"/>
                    <a:pt x="73193" y="4800"/>
                  </a:cubicBezTo>
                  <a:cubicBezTo>
                    <a:pt x="72889" y="4375"/>
                    <a:pt x="72494" y="3615"/>
                    <a:pt x="72008" y="2886"/>
                  </a:cubicBezTo>
                  <a:cubicBezTo>
                    <a:pt x="71795" y="2490"/>
                    <a:pt x="71521" y="2126"/>
                    <a:pt x="71126" y="1700"/>
                  </a:cubicBezTo>
                  <a:cubicBezTo>
                    <a:pt x="71066" y="1579"/>
                    <a:pt x="70974" y="1518"/>
                    <a:pt x="70883" y="1396"/>
                  </a:cubicBezTo>
                  <a:lnTo>
                    <a:pt x="70518" y="1062"/>
                  </a:lnTo>
                  <a:cubicBezTo>
                    <a:pt x="70427" y="940"/>
                    <a:pt x="70214" y="819"/>
                    <a:pt x="70062" y="727"/>
                  </a:cubicBezTo>
                  <a:cubicBezTo>
                    <a:pt x="69910" y="606"/>
                    <a:pt x="69728" y="484"/>
                    <a:pt x="69576" y="423"/>
                  </a:cubicBezTo>
                  <a:cubicBezTo>
                    <a:pt x="69081" y="154"/>
                    <a:pt x="68487" y="0"/>
                    <a:pt x="67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16"/>
          <p:cNvSpPr/>
          <p:nvPr/>
        </p:nvSpPr>
        <p:spPr>
          <a:xfrm>
            <a:off x="422722" y="4155685"/>
            <a:ext cx="518859" cy="518859"/>
          </a:xfrm>
          <a:custGeom>
            <a:avLst/>
            <a:gdLst/>
            <a:ahLst/>
            <a:cxnLst/>
            <a:rect l="l" t="t" r="r" b="b"/>
            <a:pathLst>
              <a:path w="19736" h="19736" extrusionOk="0">
                <a:moveTo>
                  <a:pt x="10021" y="1"/>
                </a:moveTo>
                <a:lnTo>
                  <a:pt x="9483" y="8766"/>
                </a:lnTo>
                <a:lnTo>
                  <a:pt x="6305" y="6203"/>
                </a:lnTo>
                <a:lnTo>
                  <a:pt x="8791" y="9458"/>
                </a:lnTo>
                <a:lnTo>
                  <a:pt x="0" y="9715"/>
                </a:lnTo>
                <a:lnTo>
                  <a:pt x="8740" y="10253"/>
                </a:lnTo>
                <a:lnTo>
                  <a:pt x="6177" y="13431"/>
                </a:lnTo>
                <a:lnTo>
                  <a:pt x="9432" y="10970"/>
                </a:lnTo>
                <a:lnTo>
                  <a:pt x="9688" y="19736"/>
                </a:lnTo>
                <a:lnTo>
                  <a:pt x="10252" y="10996"/>
                </a:lnTo>
                <a:lnTo>
                  <a:pt x="13430" y="13559"/>
                </a:lnTo>
                <a:lnTo>
                  <a:pt x="10970" y="10304"/>
                </a:lnTo>
                <a:lnTo>
                  <a:pt x="19735" y="10048"/>
                </a:lnTo>
                <a:lnTo>
                  <a:pt x="10970" y="9484"/>
                </a:lnTo>
                <a:lnTo>
                  <a:pt x="13558" y="6331"/>
                </a:lnTo>
                <a:lnTo>
                  <a:pt x="10278" y="8792"/>
                </a:lnTo>
                <a:lnTo>
                  <a:pt x="100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16"/>
          <p:cNvGrpSpPr/>
          <p:nvPr/>
        </p:nvGrpSpPr>
        <p:grpSpPr>
          <a:xfrm>
            <a:off x="7984422" y="773497"/>
            <a:ext cx="715214" cy="847512"/>
            <a:chOff x="7984422" y="773497"/>
            <a:chExt cx="715214" cy="847512"/>
          </a:xfrm>
        </p:grpSpPr>
        <p:sp>
          <p:nvSpPr>
            <p:cNvPr id="597" name="Google Shape;597;p16"/>
            <p:cNvSpPr/>
            <p:nvPr/>
          </p:nvSpPr>
          <p:spPr>
            <a:xfrm>
              <a:off x="7984422" y="773497"/>
              <a:ext cx="518859" cy="518859"/>
            </a:xfrm>
            <a:custGeom>
              <a:avLst/>
              <a:gdLst/>
              <a:ahLst/>
              <a:cxnLst/>
              <a:rect l="l" t="t" r="r" b="b"/>
              <a:pathLst>
                <a:path w="19736" h="19736" extrusionOk="0">
                  <a:moveTo>
                    <a:pt x="10021" y="1"/>
                  </a:moveTo>
                  <a:lnTo>
                    <a:pt x="9483" y="8766"/>
                  </a:lnTo>
                  <a:lnTo>
                    <a:pt x="6305" y="6203"/>
                  </a:lnTo>
                  <a:lnTo>
                    <a:pt x="8791" y="9458"/>
                  </a:lnTo>
                  <a:lnTo>
                    <a:pt x="0" y="9715"/>
                  </a:lnTo>
                  <a:lnTo>
                    <a:pt x="8740" y="10253"/>
                  </a:lnTo>
                  <a:lnTo>
                    <a:pt x="6177" y="13431"/>
                  </a:lnTo>
                  <a:lnTo>
                    <a:pt x="9432" y="10970"/>
                  </a:lnTo>
                  <a:lnTo>
                    <a:pt x="9688" y="19736"/>
                  </a:lnTo>
                  <a:lnTo>
                    <a:pt x="10252" y="10996"/>
                  </a:lnTo>
                  <a:lnTo>
                    <a:pt x="13430" y="13559"/>
                  </a:lnTo>
                  <a:lnTo>
                    <a:pt x="10970" y="10304"/>
                  </a:lnTo>
                  <a:lnTo>
                    <a:pt x="19735" y="10048"/>
                  </a:lnTo>
                  <a:lnTo>
                    <a:pt x="10970" y="9484"/>
                  </a:lnTo>
                  <a:lnTo>
                    <a:pt x="13558" y="6331"/>
                  </a:lnTo>
                  <a:lnTo>
                    <a:pt x="10278" y="8792"/>
                  </a:lnTo>
                  <a:lnTo>
                    <a:pt x="10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8" name="Google Shape;598;p16"/>
            <p:cNvGrpSpPr/>
            <p:nvPr/>
          </p:nvGrpSpPr>
          <p:grpSpPr>
            <a:xfrm>
              <a:off x="8415257" y="1001958"/>
              <a:ext cx="284379" cy="619051"/>
              <a:chOff x="6608475" y="1223775"/>
              <a:chExt cx="270425" cy="588675"/>
            </a:xfrm>
          </p:grpSpPr>
          <p:sp>
            <p:nvSpPr>
              <p:cNvPr id="599" name="Google Shape;599;p16"/>
              <p:cNvSpPr/>
              <p:nvPr/>
            </p:nvSpPr>
            <p:spPr>
              <a:xfrm>
                <a:off x="6608475" y="1223775"/>
                <a:ext cx="27042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9" extrusionOk="0">
                    <a:moveTo>
                      <a:pt x="2861" y="1"/>
                    </a:moveTo>
                    <a:cubicBezTo>
                      <a:pt x="1365" y="1"/>
                      <a:pt x="74" y="1174"/>
                      <a:pt x="52" y="2684"/>
                    </a:cubicBezTo>
                    <a:cubicBezTo>
                      <a:pt x="0" y="4401"/>
                      <a:pt x="1000" y="6323"/>
                      <a:pt x="5408" y="9578"/>
                    </a:cubicBezTo>
                    <a:cubicBezTo>
                      <a:pt x="9817" y="6323"/>
                      <a:pt x="10816" y="4401"/>
                      <a:pt x="10739" y="2684"/>
                    </a:cubicBezTo>
                    <a:cubicBezTo>
                      <a:pt x="10717" y="1193"/>
                      <a:pt x="9402" y="2"/>
                      <a:pt x="7932" y="2"/>
                    </a:cubicBezTo>
                    <a:cubicBezTo>
                      <a:pt x="7734" y="2"/>
                      <a:pt x="7532" y="23"/>
                      <a:pt x="7331" y="69"/>
                    </a:cubicBezTo>
                    <a:cubicBezTo>
                      <a:pt x="5716" y="428"/>
                      <a:pt x="5408" y="1966"/>
                      <a:pt x="5408" y="1966"/>
                    </a:cubicBezTo>
                    <a:cubicBezTo>
                      <a:pt x="5408" y="1966"/>
                      <a:pt x="5101" y="454"/>
                      <a:pt x="3486" y="69"/>
                    </a:cubicBezTo>
                    <a:cubicBezTo>
                      <a:pt x="3276" y="23"/>
                      <a:pt x="3066" y="1"/>
                      <a:pt x="2861" y="1"/>
                    </a:cubicBezTo>
                    <a:close/>
                  </a:path>
                </a:pathLst>
              </a:custGeom>
              <a:solidFill>
                <a:srgbClr val="FFCFC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6608475" y="1573000"/>
                <a:ext cx="2704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8" extrusionOk="0">
                    <a:moveTo>
                      <a:pt x="2861" y="0"/>
                    </a:moveTo>
                    <a:cubicBezTo>
                      <a:pt x="1365" y="0"/>
                      <a:pt x="74" y="1173"/>
                      <a:pt x="52" y="2683"/>
                    </a:cubicBezTo>
                    <a:cubicBezTo>
                      <a:pt x="0" y="4400"/>
                      <a:pt x="1000" y="6322"/>
                      <a:pt x="5408" y="9577"/>
                    </a:cubicBezTo>
                    <a:cubicBezTo>
                      <a:pt x="9817" y="6271"/>
                      <a:pt x="10816" y="4400"/>
                      <a:pt x="10739" y="2683"/>
                    </a:cubicBezTo>
                    <a:cubicBezTo>
                      <a:pt x="10717" y="1193"/>
                      <a:pt x="9402" y="1"/>
                      <a:pt x="7932" y="1"/>
                    </a:cubicBezTo>
                    <a:cubicBezTo>
                      <a:pt x="7734" y="1"/>
                      <a:pt x="7532" y="23"/>
                      <a:pt x="7331" y="69"/>
                    </a:cubicBezTo>
                    <a:cubicBezTo>
                      <a:pt x="5716" y="402"/>
                      <a:pt x="5408" y="1965"/>
                      <a:pt x="5408" y="1965"/>
                    </a:cubicBezTo>
                    <a:cubicBezTo>
                      <a:pt x="5408" y="1965"/>
                      <a:pt x="5101" y="453"/>
                      <a:pt x="3486" y="69"/>
                    </a:cubicBezTo>
                    <a:cubicBezTo>
                      <a:pt x="3276" y="22"/>
                      <a:pt x="3066" y="0"/>
                      <a:pt x="2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" name="Google Shape;640;p18">
            <a:extLst>
              <a:ext uri="{FF2B5EF4-FFF2-40B4-BE49-F238E27FC236}">
                <a16:creationId xmlns:a16="http://schemas.microsoft.com/office/drawing/2014/main" id="{AA5CF50A-FE6D-4DEB-AB86-C6D8DF0815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4325" y="1254125"/>
            <a:ext cx="6016625" cy="293528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                                     </a:t>
            </a:r>
            <a:r>
              <a:rPr lang="en-US" sz="36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06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                     </a:t>
            </a:r>
            <a:r>
              <a:rPr lang="en-US" sz="3600" dirty="0" err="1">
                <a:latin typeface="iCiel Cadena" panose="02000503000000020004" pitchFamily="2" charset="0"/>
              </a:rPr>
              <a:t>Bàn</a:t>
            </a:r>
            <a:r>
              <a:rPr lang="en-US" sz="3600" dirty="0">
                <a:latin typeface="iCiel Cadena" panose="02000503000000020004" pitchFamily="2" charset="0"/>
              </a:rPr>
              <a:t> </a:t>
            </a:r>
            <a:r>
              <a:rPr lang="en-US" sz="3600" dirty="0" err="1">
                <a:latin typeface="iCiel Cadena" panose="02000503000000020004" pitchFamily="2" charset="0"/>
              </a:rPr>
              <a:t>luận</a:t>
            </a:r>
            <a:endParaRPr sz="3200" dirty="0">
              <a:solidFill>
                <a:schemeClr val="dk1"/>
              </a:solidFill>
              <a:latin typeface="iCiel Cadena" panose="02000503000000020004" pitchFamily="2" charset="0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2063969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6"/>
          <p:cNvSpPr/>
          <p:nvPr/>
        </p:nvSpPr>
        <p:spPr>
          <a:xfrm flipH="1">
            <a:off x="720378" y="3725867"/>
            <a:ext cx="913634" cy="806958"/>
          </a:xfrm>
          <a:custGeom>
            <a:avLst/>
            <a:gdLst/>
            <a:ahLst/>
            <a:cxnLst/>
            <a:rect l="l" t="t" r="r" b="b"/>
            <a:pathLst>
              <a:path w="75899" h="67037" extrusionOk="0">
                <a:moveTo>
                  <a:pt x="28771" y="0"/>
                </a:moveTo>
                <a:cubicBezTo>
                  <a:pt x="24863" y="0"/>
                  <a:pt x="21092" y="1839"/>
                  <a:pt x="17965" y="4219"/>
                </a:cubicBezTo>
                <a:cubicBezTo>
                  <a:pt x="13983" y="7259"/>
                  <a:pt x="11126" y="11453"/>
                  <a:pt x="8329" y="15587"/>
                </a:cubicBezTo>
                <a:cubicBezTo>
                  <a:pt x="5837" y="19204"/>
                  <a:pt x="3344" y="22912"/>
                  <a:pt x="2159" y="27137"/>
                </a:cubicBezTo>
                <a:cubicBezTo>
                  <a:pt x="1" y="34828"/>
                  <a:pt x="2463" y="43034"/>
                  <a:pt x="5624" y="50329"/>
                </a:cubicBezTo>
                <a:cubicBezTo>
                  <a:pt x="7964" y="55800"/>
                  <a:pt x="11004" y="61363"/>
                  <a:pt x="16141" y="64463"/>
                </a:cubicBezTo>
                <a:cubicBezTo>
                  <a:pt x="19294" y="66335"/>
                  <a:pt x="22379" y="67036"/>
                  <a:pt x="25442" y="67036"/>
                </a:cubicBezTo>
                <a:cubicBezTo>
                  <a:pt x="30883" y="67036"/>
                  <a:pt x="36252" y="64824"/>
                  <a:pt x="41795" y="63035"/>
                </a:cubicBezTo>
                <a:cubicBezTo>
                  <a:pt x="44135" y="62275"/>
                  <a:pt x="46628" y="61484"/>
                  <a:pt x="48330" y="59661"/>
                </a:cubicBezTo>
                <a:cubicBezTo>
                  <a:pt x="49455" y="58414"/>
                  <a:pt x="50154" y="56804"/>
                  <a:pt x="51400" y="55679"/>
                </a:cubicBezTo>
                <a:cubicBezTo>
                  <a:pt x="52105" y="55009"/>
                  <a:pt x="53149" y="54563"/>
                  <a:pt x="54108" y="54563"/>
                </a:cubicBezTo>
                <a:cubicBezTo>
                  <a:pt x="54802" y="54563"/>
                  <a:pt x="55452" y="54796"/>
                  <a:pt x="55898" y="55345"/>
                </a:cubicBezTo>
                <a:cubicBezTo>
                  <a:pt x="56749" y="56408"/>
                  <a:pt x="56415" y="57989"/>
                  <a:pt x="56050" y="59296"/>
                </a:cubicBezTo>
                <a:cubicBezTo>
                  <a:pt x="55290" y="61880"/>
                  <a:pt x="53771" y="64706"/>
                  <a:pt x="57631" y="65284"/>
                </a:cubicBezTo>
                <a:cubicBezTo>
                  <a:pt x="57822" y="65312"/>
                  <a:pt x="58013" y="65326"/>
                  <a:pt x="58203" y="65326"/>
                </a:cubicBezTo>
                <a:cubicBezTo>
                  <a:pt x="60237" y="65326"/>
                  <a:pt x="62127" y="63769"/>
                  <a:pt x="63406" y="62518"/>
                </a:cubicBezTo>
                <a:cubicBezTo>
                  <a:pt x="65929" y="60086"/>
                  <a:pt x="67601" y="56955"/>
                  <a:pt x="69181" y="53855"/>
                </a:cubicBezTo>
                <a:cubicBezTo>
                  <a:pt x="71431" y="49448"/>
                  <a:pt x="73467" y="44888"/>
                  <a:pt x="74379" y="40025"/>
                </a:cubicBezTo>
                <a:cubicBezTo>
                  <a:pt x="75899" y="32031"/>
                  <a:pt x="74835" y="24979"/>
                  <a:pt x="69911" y="18323"/>
                </a:cubicBezTo>
                <a:cubicBezTo>
                  <a:pt x="66750" y="14067"/>
                  <a:pt x="62616" y="10572"/>
                  <a:pt x="58239" y="7563"/>
                </a:cubicBezTo>
                <a:cubicBezTo>
                  <a:pt x="55686" y="5830"/>
                  <a:pt x="52920" y="4189"/>
                  <a:pt x="49880" y="3702"/>
                </a:cubicBezTo>
                <a:cubicBezTo>
                  <a:pt x="49077" y="3580"/>
                  <a:pt x="48267" y="3540"/>
                  <a:pt x="47453" y="3540"/>
                </a:cubicBezTo>
                <a:cubicBezTo>
                  <a:pt x="45953" y="3540"/>
                  <a:pt x="44440" y="3675"/>
                  <a:pt x="42939" y="3675"/>
                </a:cubicBezTo>
                <a:cubicBezTo>
                  <a:pt x="42014" y="3675"/>
                  <a:pt x="41094" y="3624"/>
                  <a:pt x="40184" y="3459"/>
                </a:cubicBezTo>
                <a:cubicBezTo>
                  <a:pt x="37600" y="3003"/>
                  <a:pt x="35260" y="1605"/>
                  <a:pt x="32798" y="693"/>
                </a:cubicBezTo>
                <a:cubicBezTo>
                  <a:pt x="31453" y="214"/>
                  <a:pt x="30104" y="0"/>
                  <a:pt x="287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Google Shape;579;p16"/>
          <p:cNvGrpSpPr/>
          <p:nvPr/>
        </p:nvGrpSpPr>
        <p:grpSpPr>
          <a:xfrm>
            <a:off x="7515086" y="3584136"/>
            <a:ext cx="1201954" cy="1090420"/>
            <a:chOff x="2980575" y="1004850"/>
            <a:chExt cx="1041825" cy="945150"/>
          </a:xfrm>
        </p:grpSpPr>
        <p:sp>
          <p:nvSpPr>
            <p:cNvPr id="580" name="Google Shape;580;p16"/>
            <p:cNvSpPr/>
            <p:nvPr/>
          </p:nvSpPr>
          <p:spPr>
            <a:xfrm>
              <a:off x="3422075" y="1399725"/>
              <a:ext cx="600325" cy="550275"/>
            </a:xfrm>
            <a:custGeom>
              <a:avLst/>
              <a:gdLst/>
              <a:ahLst/>
              <a:cxnLst/>
              <a:rect l="l" t="t" r="r" b="b"/>
              <a:pathLst>
                <a:path w="24013" h="22011" extrusionOk="0">
                  <a:moveTo>
                    <a:pt x="16570" y="0"/>
                  </a:moveTo>
                  <a:cubicBezTo>
                    <a:pt x="14876" y="0"/>
                    <a:pt x="13188" y="639"/>
                    <a:pt x="11794" y="1927"/>
                  </a:cubicBezTo>
                  <a:cubicBezTo>
                    <a:pt x="8754" y="4784"/>
                    <a:pt x="5654" y="7611"/>
                    <a:pt x="2614" y="10437"/>
                  </a:cubicBezTo>
                  <a:cubicBezTo>
                    <a:pt x="0" y="12869"/>
                    <a:pt x="0" y="17611"/>
                    <a:pt x="2614" y="20073"/>
                  </a:cubicBezTo>
                  <a:cubicBezTo>
                    <a:pt x="4027" y="21365"/>
                    <a:pt x="5730" y="22011"/>
                    <a:pt x="7432" y="22011"/>
                  </a:cubicBezTo>
                  <a:cubicBezTo>
                    <a:pt x="9134" y="22011"/>
                    <a:pt x="10836" y="21365"/>
                    <a:pt x="12249" y="20073"/>
                  </a:cubicBezTo>
                  <a:cubicBezTo>
                    <a:pt x="15289" y="17216"/>
                    <a:pt x="18359" y="14389"/>
                    <a:pt x="21399" y="11532"/>
                  </a:cubicBezTo>
                  <a:cubicBezTo>
                    <a:pt x="24013" y="9100"/>
                    <a:pt x="24013" y="4358"/>
                    <a:pt x="21399" y="1927"/>
                  </a:cubicBezTo>
                  <a:cubicBezTo>
                    <a:pt x="19981" y="646"/>
                    <a:pt x="18273" y="0"/>
                    <a:pt x="16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111275" y="1064600"/>
              <a:ext cx="841975" cy="741975"/>
            </a:xfrm>
            <a:custGeom>
              <a:avLst/>
              <a:gdLst/>
              <a:ahLst/>
              <a:cxnLst/>
              <a:rect l="l" t="t" r="r" b="b"/>
              <a:pathLst>
                <a:path w="33679" h="29679" extrusionOk="0">
                  <a:moveTo>
                    <a:pt x="26227" y="1"/>
                  </a:moveTo>
                  <a:cubicBezTo>
                    <a:pt x="24529" y="1"/>
                    <a:pt x="22825" y="655"/>
                    <a:pt x="21368" y="1927"/>
                  </a:cubicBezTo>
                  <a:cubicBezTo>
                    <a:pt x="15137" y="7338"/>
                    <a:pt x="8936" y="12748"/>
                    <a:pt x="2705" y="18158"/>
                  </a:cubicBezTo>
                  <a:cubicBezTo>
                    <a:pt x="0" y="20469"/>
                    <a:pt x="122" y="25362"/>
                    <a:pt x="2705" y="27764"/>
                  </a:cubicBezTo>
                  <a:cubicBezTo>
                    <a:pt x="4132" y="29055"/>
                    <a:pt x="5789" y="29679"/>
                    <a:pt x="7448" y="29679"/>
                  </a:cubicBezTo>
                  <a:cubicBezTo>
                    <a:pt x="9147" y="29679"/>
                    <a:pt x="10849" y="29025"/>
                    <a:pt x="12310" y="27764"/>
                  </a:cubicBezTo>
                  <a:cubicBezTo>
                    <a:pt x="18542" y="22383"/>
                    <a:pt x="24742" y="16943"/>
                    <a:pt x="30973" y="11532"/>
                  </a:cubicBezTo>
                  <a:cubicBezTo>
                    <a:pt x="33679" y="9222"/>
                    <a:pt x="33557" y="4329"/>
                    <a:pt x="30973" y="1927"/>
                  </a:cubicBezTo>
                  <a:cubicBezTo>
                    <a:pt x="29557" y="632"/>
                    <a:pt x="27895" y="1"/>
                    <a:pt x="26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980575" y="1004850"/>
              <a:ext cx="636050" cy="551275"/>
            </a:xfrm>
            <a:custGeom>
              <a:avLst/>
              <a:gdLst/>
              <a:ahLst/>
              <a:cxnLst/>
              <a:rect l="l" t="t" r="r" b="b"/>
              <a:pathLst>
                <a:path w="25442" h="22051" extrusionOk="0">
                  <a:moveTo>
                    <a:pt x="18045" y="0"/>
                  </a:moveTo>
                  <a:cubicBezTo>
                    <a:pt x="16341" y="0"/>
                    <a:pt x="14625" y="671"/>
                    <a:pt x="13101" y="1916"/>
                  </a:cubicBezTo>
                  <a:cubicBezTo>
                    <a:pt x="9636" y="4773"/>
                    <a:pt x="6201" y="7661"/>
                    <a:pt x="2736" y="10518"/>
                  </a:cubicBezTo>
                  <a:cubicBezTo>
                    <a:pt x="0" y="12798"/>
                    <a:pt x="182" y="17813"/>
                    <a:pt x="2736" y="20123"/>
                  </a:cubicBezTo>
                  <a:cubicBezTo>
                    <a:pt x="4171" y="21440"/>
                    <a:pt x="5793" y="22051"/>
                    <a:pt x="7417" y="22051"/>
                  </a:cubicBezTo>
                  <a:cubicBezTo>
                    <a:pt x="9129" y="22051"/>
                    <a:pt x="10843" y="21371"/>
                    <a:pt x="12341" y="20123"/>
                  </a:cubicBezTo>
                  <a:cubicBezTo>
                    <a:pt x="15806" y="17266"/>
                    <a:pt x="19271" y="14378"/>
                    <a:pt x="22706" y="11551"/>
                  </a:cubicBezTo>
                  <a:cubicBezTo>
                    <a:pt x="25441" y="9241"/>
                    <a:pt x="25259" y="4226"/>
                    <a:pt x="22706" y="1916"/>
                  </a:cubicBezTo>
                  <a:cubicBezTo>
                    <a:pt x="21281" y="610"/>
                    <a:pt x="19669" y="0"/>
                    <a:pt x="18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16"/>
          <p:cNvGrpSpPr/>
          <p:nvPr/>
        </p:nvGrpSpPr>
        <p:grpSpPr>
          <a:xfrm>
            <a:off x="8057597" y="3167269"/>
            <a:ext cx="397646" cy="458063"/>
            <a:chOff x="3150425" y="3024575"/>
            <a:chExt cx="130350" cy="150150"/>
          </a:xfrm>
        </p:grpSpPr>
        <p:sp>
          <p:nvSpPr>
            <p:cNvPr id="584" name="Google Shape;584;p16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6"/>
          <p:cNvGrpSpPr/>
          <p:nvPr/>
        </p:nvGrpSpPr>
        <p:grpSpPr>
          <a:xfrm rot="18813856" flipH="1">
            <a:off x="1730531" y="-731538"/>
            <a:ext cx="5490108" cy="6497574"/>
            <a:chOff x="-4021301" y="1922940"/>
            <a:chExt cx="7944402" cy="9402248"/>
          </a:xfrm>
        </p:grpSpPr>
        <p:sp>
          <p:nvSpPr>
            <p:cNvPr id="593" name="Google Shape;593;p16"/>
            <p:cNvSpPr/>
            <p:nvPr/>
          </p:nvSpPr>
          <p:spPr>
            <a:xfrm rot="2949349">
              <a:off x="2718978" y="2673225"/>
              <a:ext cx="1954408" cy="453838"/>
            </a:xfrm>
            <a:custGeom>
              <a:avLst/>
              <a:gdLst/>
              <a:ahLst/>
              <a:cxnLst/>
              <a:rect l="l" t="t" r="r" b="b"/>
              <a:pathLst>
                <a:path w="78174" h="18153" extrusionOk="0">
                  <a:moveTo>
                    <a:pt x="67973" y="0"/>
                  </a:moveTo>
                  <a:cubicBezTo>
                    <a:pt x="67765" y="0"/>
                    <a:pt x="67558" y="19"/>
                    <a:pt x="67357" y="59"/>
                  </a:cubicBezTo>
                  <a:cubicBezTo>
                    <a:pt x="67175" y="90"/>
                    <a:pt x="66993" y="120"/>
                    <a:pt x="66780" y="211"/>
                  </a:cubicBezTo>
                  <a:cubicBezTo>
                    <a:pt x="66598" y="272"/>
                    <a:pt x="66415" y="363"/>
                    <a:pt x="66263" y="424"/>
                  </a:cubicBezTo>
                  <a:cubicBezTo>
                    <a:pt x="66111" y="515"/>
                    <a:pt x="65959" y="637"/>
                    <a:pt x="65807" y="698"/>
                  </a:cubicBezTo>
                  <a:cubicBezTo>
                    <a:pt x="65655" y="789"/>
                    <a:pt x="65564" y="850"/>
                    <a:pt x="65503" y="941"/>
                  </a:cubicBezTo>
                  <a:cubicBezTo>
                    <a:pt x="63953" y="2066"/>
                    <a:pt x="62828" y="3312"/>
                    <a:pt x="61765" y="4436"/>
                  </a:cubicBezTo>
                  <a:lnTo>
                    <a:pt x="61005" y="5196"/>
                  </a:lnTo>
                  <a:lnTo>
                    <a:pt x="60184" y="5987"/>
                  </a:lnTo>
                  <a:lnTo>
                    <a:pt x="58421" y="7567"/>
                  </a:lnTo>
                  <a:cubicBezTo>
                    <a:pt x="57266" y="8631"/>
                    <a:pt x="56111" y="9695"/>
                    <a:pt x="54926" y="10819"/>
                  </a:cubicBezTo>
                  <a:cubicBezTo>
                    <a:pt x="54409" y="11306"/>
                    <a:pt x="53862" y="11731"/>
                    <a:pt x="53497" y="11914"/>
                  </a:cubicBezTo>
                  <a:cubicBezTo>
                    <a:pt x="53315" y="11975"/>
                    <a:pt x="53193" y="12035"/>
                    <a:pt x="53102" y="12035"/>
                  </a:cubicBezTo>
                  <a:cubicBezTo>
                    <a:pt x="53041" y="12035"/>
                    <a:pt x="52950" y="12035"/>
                    <a:pt x="52859" y="11975"/>
                  </a:cubicBezTo>
                  <a:cubicBezTo>
                    <a:pt x="52616" y="11914"/>
                    <a:pt x="52190" y="11519"/>
                    <a:pt x="51825" y="10971"/>
                  </a:cubicBezTo>
                  <a:cubicBezTo>
                    <a:pt x="51400" y="10394"/>
                    <a:pt x="50974" y="9756"/>
                    <a:pt x="50609" y="9057"/>
                  </a:cubicBezTo>
                  <a:cubicBezTo>
                    <a:pt x="50305" y="8601"/>
                    <a:pt x="49819" y="7841"/>
                    <a:pt x="49120" y="6746"/>
                  </a:cubicBezTo>
                  <a:cubicBezTo>
                    <a:pt x="48786" y="6199"/>
                    <a:pt x="48360" y="5591"/>
                    <a:pt x="47904" y="4923"/>
                  </a:cubicBezTo>
                  <a:cubicBezTo>
                    <a:pt x="47783" y="4771"/>
                    <a:pt x="47631" y="4588"/>
                    <a:pt x="47539" y="4376"/>
                  </a:cubicBezTo>
                  <a:cubicBezTo>
                    <a:pt x="47418" y="4224"/>
                    <a:pt x="47296" y="4072"/>
                    <a:pt x="47144" y="3980"/>
                  </a:cubicBezTo>
                  <a:cubicBezTo>
                    <a:pt x="46992" y="3859"/>
                    <a:pt x="46871" y="3707"/>
                    <a:pt x="46719" y="3555"/>
                  </a:cubicBezTo>
                  <a:cubicBezTo>
                    <a:pt x="46145" y="3096"/>
                    <a:pt x="45408" y="2853"/>
                    <a:pt x="44637" y="2853"/>
                  </a:cubicBezTo>
                  <a:cubicBezTo>
                    <a:pt x="44591" y="2853"/>
                    <a:pt x="44546" y="2854"/>
                    <a:pt x="44500" y="2856"/>
                  </a:cubicBezTo>
                  <a:cubicBezTo>
                    <a:pt x="44074" y="2917"/>
                    <a:pt x="43649" y="2977"/>
                    <a:pt x="43284" y="3129"/>
                  </a:cubicBezTo>
                  <a:cubicBezTo>
                    <a:pt x="43071" y="3160"/>
                    <a:pt x="42980" y="3251"/>
                    <a:pt x="42828" y="3312"/>
                  </a:cubicBezTo>
                  <a:cubicBezTo>
                    <a:pt x="42676" y="3403"/>
                    <a:pt x="42524" y="3433"/>
                    <a:pt x="42403" y="3525"/>
                  </a:cubicBezTo>
                  <a:cubicBezTo>
                    <a:pt x="41855" y="3828"/>
                    <a:pt x="41399" y="4132"/>
                    <a:pt x="40944" y="4467"/>
                  </a:cubicBezTo>
                  <a:cubicBezTo>
                    <a:pt x="40092" y="5135"/>
                    <a:pt x="39272" y="5895"/>
                    <a:pt x="38573" y="6716"/>
                  </a:cubicBezTo>
                  <a:cubicBezTo>
                    <a:pt x="37053" y="8297"/>
                    <a:pt x="35624" y="10060"/>
                    <a:pt x="34257" y="11823"/>
                  </a:cubicBezTo>
                  <a:cubicBezTo>
                    <a:pt x="33922" y="12248"/>
                    <a:pt x="33588" y="12704"/>
                    <a:pt x="33284" y="13099"/>
                  </a:cubicBezTo>
                  <a:cubicBezTo>
                    <a:pt x="32980" y="13464"/>
                    <a:pt x="32585" y="13798"/>
                    <a:pt x="32281" y="14072"/>
                  </a:cubicBezTo>
                  <a:cubicBezTo>
                    <a:pt x="31977" y="14345"/>
                    <a:pt x="31673" y="14497"/>
                    <a:pt x="31521" y="14528"/>
                  </a:cubicBezTo>
                  <a:cubicBezTo>
                    <a:pt x="31458" y="14540"/>
                    <a:pt x="31416" y="14548"/>
                    <a:pt x="31377" y="14548"/>
                  </a:cubicBezTo>
                  <a:cubicBezTo>
                    <a:pt x="31323" y="14548"/>
                    <a:pt x="31276" y="14533"/>
                    <a:pt x="31187" y="14497"/>
                  </a:cubicBezTo>
                  <a:cubicBezTo>
                    <a:pt x="30883" y="14376"/>
                    <a:pt x="30214" y="13464"/>
                    <a:pt x="29758" y="12674"/>
                  </a:cubicBezTo>
                  <a:cubicBezTo>
                    <a:pt x="29211" y="11792"/>
                    <a:pt x="28724" y="10880"/>
                    <a:pt x="28177" y="9999"/>
                  </a:cubicBezTo>
                  <a:cubicBezTo>
                    <a:pt x="27661" y="9148"/>
                    <a:pt x="27083" y="8297"/>
                    <a:pt x="26445" y="7537"/>
                  </a:cubicBezTo>
                  <a:cubicBezTo>
                    <a:pt x="26141" y="7172"/>
                    <a:pt x="25807" y="6777"/>
                    <a:pt x="25411" y="6443"/>
                  </a:cubicBezTo>
                  <a:cubicBezTo>
                    <a:pt x="25290" y="6351"/>
                    <a:pt x="25229" y="6260"/>
                    <a:pt x="25107" y="6169"/>
                  </a:cubicBezTo>
                  <a:cubicBezTo>
                    <a:pt x="24986" y="6108"/>
                    <a:pt x="24895" y="5987"/>
                    <a:pt x="24773" y="5895"/>
                  </a:cubicBezTo>
                  <a:cubicBezTo>
                    <a:pt x="24469" y="5683"/>
                    <a:pt x="24165" y="5500"/>
                    <a:pt x="23831" y="5379"/>
                  </a:cubicBezTo>
                  <a:cubicBezTo>
                    <a:pt x="23361" y="5186"/>
                    <a:pt x="22876" y="5069"/>
                    <a:pt x="22419" y="5069"/>
                  </a:cubicBezTo>
                  <a:cubicBezTo>
                    <a:pt x="22225" y="5069"/>
                    <a:pt x="22036" y="5090"/>
                    <a:pt x="21855" y="5135"/>
                  </a:cubicBezTo>
                  <a:cubicBezTo>
                    <a:pt x="21703" y="5196"/>
                    <a:pt x="21551" y="5227"/>
                    <a:pt x="21399" y="5287"/>
                  </a:cubicBezTo>
                  <a:cubicBezTo>
                    <a:pt x="21247" y="5379"/>
                    <a:pt x="21126" y="5409"/>
                    <a:pt x="20974" y="5500"/>
                  </a:cubicBezTo>
                  <a:cubicBezTo>
                    <a:pt x="20700" y="5652"/>
                    <a:pt x="20487" y="5835"/>
                    <a:pt x="20244" y="6017"/>
                  </a:cubicBezTo>
                  <a:cubicBezTo>
                    <a:pt x="19758" y="6503"/>
                    <a:pt x="19302" y="6929"/>
                    <a:pt x="18907" y="7263"/>
                  </a:cubicBezTo>
                  <a:lnTo>
                    <a:pt x="18420" y="7780"/>
                  </a:lnTo>
                  <a:cubicBezTo>
                    <a:pt x="16931" y="9209"/>
                    <a:pt x="15350" y="10759"/>
                    <a:pt x="13709" y="12035"/>
                  </a:cubicBezTo>
                  <a:cubicBezTo>
                    <a:pt x="12888" y="12643"/>
                    <a:pt x="12068" y="13190"/>
                    <a:pt x="11247" y="13616"/>
                  </a:cubicBezTo>
                  <a:cubicBezTo>
                    <a:pt x="10457" y="14072"/>
                    <a:pt x="9575" y="14467"/>
                    <a:pt x="8967" y="14649"/>
                  </a:cubicBezTo>
                  <a:cubicBezTo>
                    <a:pt x="8694" y="14771"/>
                    <a:pt x="8420" y="14801"/>
                    <a:pt x="8177" y="14801"/>
                  </a:cubicBezTo>
                  <a:cubicBezTo>
                    <a:pt x="8097" y="14810"/>
                    <a:pt x="8014" y="14814"/>
                    <a:pt x="7930" y="14814"/>
                  </a:cubicBezTo>
                  <a:cubicBezTo>
                    <a:pt x="7725" y="14814"/>
                    <a:pt x="7510" y="14792"/>
                    <a:pt x="7296" y="14771"/>
                  </a:cubicBezTo>
                  <a:cubicBezTo>
                    <a:pt x="6688" y="14649"/>
                    <a:pt x="6080" y="14376"/>
                    <a:pt x="5502" y="14011"/>
                  </a:cubicBezTo>
                  <a:lnTo>
                    <a:pt x="5502" y="14011"/>
                  </a:lnTo>
                  <a:cubicBezTo>
                    <a:pt x="5958" y="14467"/>
                    <a:pt x="6414" y="14801"/>
                    <a:pt x="6870" y="15014"/>
                  </a:cubicBezTo>
                  <a:cubicBezTo>
                    <a:pt x="6232" y="14801"/>
                    <a:pt x="5624" y="14376"/>
                    <a:pt x="5168" y="14011"/>
                  </a:cubicBezTo>
                  <a:cubicBezTo>
                    <a:pt x="4712" y="13616"/>
                    <a:pt x="4378" y="13251"/>
                    <a:pt x="4165" y="13008"/>
                  </a:cubicBezTo>
                  <a:cubicBezTo>
                    <a:pt x="3678" y="12400"/>
                    <a:pt x="3405" y="11944"/>
                    <a:pt x="3222" y="11762"/>
                  </a:cubicBezTo>
                  <a:cubicBezTo>
                    <a:pt x="3133" y="11619"/>
                    <a:pt x="3076" y="11560"/>
                    <a:pt x="3043" y="11560"/>
                  </a:cubicBezTo>
                  <a:cubicBezTo>
                    <a:pt x="3020" y="11560"/>
                    <a:pt x="3010" y="11590"/>
                    <a:pt x="3010" y="11640"/>
                  </a:cubicBezTo>
                  <a:cubicBezTo>
                    <a:pt x="3010" y="11914"/>
                    <a:pt x="3222" y="12674"/>
                    <a:pt x="3496" y="13282"/>
                  </a:cubicBezTo>
                  <a:cubicBezTo>
                    <a:pt x="3709" y="13707"/>
                    <a:pt x="3587" y="13707"/>
                    <a:pt x="3526" y="13737"/>
                  </a:cubicBezTo>
                  <a:cubicBezTo>
                    <a:pt x="3466" y="13768"/>
                    <a:pt x="3405" y="13889"/>
                    <a:pt x="3861" y="14497"/>
                  </a:cubicBezTo>
                  <a:cubicBezTo>
                    <a:pt x="3496" y="14072"/>
                    <a:pt x="3222" y="13737"/>
                    <a:pt x="3010" y="13403"/>
                  </a:cubicBezTo>
                  <a:cubicBezTo>
                    <a:pt x="2767" y="13038"/>
                    <a:pt x="2554" y="12674"/>
                    <a:pt x="2311" y="12187"/>
                  </a:cubicBezTo>
                  <a:cubicBezTo>
                    <a:pt x="2308" y="12185"/>
                    <a:pt x="2307" y="12184"/>
                    <a:pt x="2306" y="12184"/>
                  </a:cubicBezTo>
                  <a:lnTo>
                    <a:pt x="2306" y="12184"/>
                  </a:lnTo>
                  <a:cubicBezTo>
                    <a:pt x="2276" y="12184"/>
                    <a:pt x="2631" y="12970"/>
                    <a:pt x="3071" y="13585"/>
                  </a:cubicBezTo>
                  <a:cubicBezTo>
                    <a:pt x="3461" y="14132"/>
                    <a:pt x="3917" y="14566"/>
                    <a:pt x="3813" y="14566"/>
                  </a:cubicBezTo>
                  <a:cubicBezTo>
                    <a:pt x="3795" y="14566"/>
                    <a:pt x="3762" y="14554"/>
                    <a:pt x="3709" y="14528"/>
                  </a:cubicBezTo>
                  <a:cubicBezTo>
                    <a:pt x="3010" y="13707"/>
                    <a:pt x="2311" y="12643"/>
                    <a:pt x="1855" y="11610"/>
                  </a:cubicBezTo>
                  <a:lnTo>
                    <a:pt x="1855" y="11610"/>
                  </a:lnTo>
                  <a:cubicBezTo>
                    <a:pt x="1855" y="11823"/>
                    <a:pt x="2250" y="12734"/>
                    <a:pt x="2736" y="13555"/>
                  </a:cubicBezTo>
                  <a:cubicBezTo>
                    <a:pt x="3222" y="14345"/>
                    <a:pt x="3861" y="14953"/>
                    <a:pt x="3770" y="14953"/>
                  </a:cubicBezTo>
                  <a:cubicBezTo>
                    <a:pt x="3526" y="14771"/>
                    <a:pt x="2949" y="14072"/>
                    <a:pt x="2615" y="13403"/>
                  </a:cubicBezTo>
                  <a:cubicBezTo>
                    <a:pt x="2250" y="12704"/>
                    <a:pt x="1976" y="12066"/>
                    <a:pt x="1824" y="12035"/>
                  </a:cubicBezTo>
                  <a:cubicBezTo>
                    <a:pt x="1822" y="12034"/>
                    <a:pt x="1820" y="12033"/>
                    <a:pt x="1818" y="12033"/>
                  </a:cubicBezTo>
                  <a:lnTo>
                    <a:pt x="1818" y="12033"/>
                  </a:lnTo>
                  <a:cubicBezTo>
                    <a:pt x="1763" y="12033"/>
                    <a:pt x="2231" y="12995"/>
                    <a:pt x="2556" y="13510"/>
                  </a:cubicBezTo>
                  <a:lnTo>
                    <a:pt x="2556" y="13510"/>
                  </a:lnTo>
                  <a:cubicBezTo>
                    <a:pt x="2082" y="12767"/>
                    <a:pt x="1697" y="12054"/>
                    <a:pt x="1429" y="11488"/>
                  </a:cubicBezTo>
                  <a:cubicBezTo>
                    <a:pt x="1186" y="10911"/>
                    <a:pt x="973" y="10455"/>
                    <a:pt x="882" y="10242"/>
                  </a:cubicBezTo>
                  <a:cubicBezTo>
                    <a:pt x="817" y="10113"/>
                    <a:pt x="761" y="10044"/>
                    <a:pt x="732" y="10044"/>
                  </a:cubicBezTo>
                  <a:cubicBezTo>
                    <a:pt x="706" y="10044"/>
                    <a:pt x="702" y="10098"/>
                    <a:pt x="730" y="10212"/>
                  </a:cubicBezTo>
                  <a:cubicBezTo>
                    <a:pt x="760" y="10424"/>
                    <a:pt x="821" y="10880"/>
                    <a:pt x="1095" y="11671"/>
                  </a:cubicBezTo>
                  <a:cubicBezTo>
                    <a:pt x="639" y="10607"/>
                    <a:pt x="305" y="9057"/>
                    <a:pt x="1" y="7962"/>
                  </a:cubicBezTo>
                  <a:lnTo>
                    <a:pt x="1" y="7962"/>
                  </a:lnTo>
                  <a:cubicBezTo>
                    <a:pt x="141" y="8496"/>
                    <a:pt x="334" y="9343"/>
                    <a:pt x="482" y="9876"/>
                  </a:cubicBezTo>
                  <a:lnTo>
                    <a:pt x="482" y="9876"/>
                  </a:lnTo>
                  <a:cubicBezTo>
                    <a:pt x="312" y="9278"/>
                    <a:pt x="143" y="8683"/>
                    <a:pt x="1" y="8114"/>
                  </a:cubicBezTo>
                  <a:lnTo>
                    <a:pt x="1" y="8449"/>
                  </a:lnTo>
                  <a:cubicBezTo>
                    <a:pt x="50" y="8647"/>
                    <a:pt x="95" y="8841"/>
                    <a:pt x="140" y="9037"/>
                  </a:cubicBezTo>
                  <a:lnTo>
                    <a:pt x="140" y="9037"/>
                  </a:lnTo>
                  <a:cubicBezTo>
                    <a:pt x="105" y="8904"/>
                    <a:pt x="68" y="8769"/>
                    <a:pt x="31" y="8631"/>
                  </a:cubicBezTo>
                  <a:lnTo>
                    <a:pt x="31" y="8631"/>
                  </a:lnTo>
                  <a:cubicBezTo>
                    <a:pt x="61" y="8996"/>
                    <a:pt x="122" y="9360"/>
                    <a:pt x="153" y="9786"/>
                  </a:cubicBezTo>
                  <a:cubicBezTo>
                    <a:pt x="305" y="10576"/>
                    <a:pt x="487" y="11367"/>
                    <a:pt x="730" y="12066"/>
                  </a:cubicBezTo>
                  <a:cubicBezTo>
                    <a:pt x="943" y="12795"/>
                    <a:pt x="1216" y="13403"/>
                    <a:pt x="1490" y="13798"/>
                  </a:cubicBezTo>
                  <a:cubicBezTo>
                    <a:pt x="2463" y="15531"/>
                    <a:pt x="4074" y="17081"/>
                    <a:pt x="6201" y="17810"/>
                  </a:cubicBezTo>
                  <a:cubicBezTo>
                    <a:pt x="6718" y="17993"/>
                    <a:pt x="7296" y="18114"/>
                    <a:pt x="7903" y="18145"/>
                  </a:cubicBezTo>
                  <a:cubicBezTo>
                    <a:pt x="8003" y="18150"/>
                    <a:pt x="8103" y="18153"/>
                    <a:pt x="8205" y="18153"/>
                  </a:cubicBezTo>
                  <a:cubicBezTo>
                    <a:pt x="8696" y="18153"/>
                    <a:pt x="9208" y="18094"/>
                    <a:pt x="9636" y="17993"/>
                  </a:cubicBezTo>
                  <a:cubicBezTo>
                    <a:pt x="10183" y="17871"/>
                    <a:pt x="10669" y="17689"/>
                    <a:pt x="11125" y="17537"/>
                  </a:cubicBezTo>
                  <a:cubicBezTo>
                    <a:pt x="11551" y="17385"/>
                    <a:pt x="12007" y="17203"/>
                    <a:pt x="12432" y="16990"/>
                  </a:cubicBezTo>
                  <a:cubicBezTo>
                    <a:pt x="13253" y="16625"/>
                    <a:pt x="14043" y="16169"/>
                    <a:pt x="14864" y="15683"/>
                  </a:cubicBezTo>
                  <a:cubicBezTo>
                    <a:pt x="15624" y="15166"/>
                    <a:pt x="16323" y="14649"/>
                    <a:pt x="17053" y="14072"/>
                  </a:cubicBezTo>
                  <a:cubicBezTo>
                    <a:pt x="18512" y="12826"/>
                    <a:pt x="19758" y="11610"/>
                    <a:pt x="20943" y="10424"/>
                  </a:cubicBezTo>
                  <a:cubicBezTo>
                    <a:pt x="20929" y="10404"/>
                    <a:pt x="20903" y="10399"/>
                    <a:pt x="20875" y="10399"/>
                  </a:cubicBezTo>
                  <a:cubicBezTo>
                    <a:pt x="20848" y="10399"/>
                    <a:pt x="20821" y="10403"/>
                    <a:pt x="20800" y="10403"/>
                  </a:cubicBezTo>
                  <a:cubicBezTo>
                    <a:pt x="20744" y="10403"/>
                    <a:pt x="20738" y="10373"/>
                    <a:pt x="20943" y="10151"/>
                  </a:cubicBezTo>
                  <a:lnTo>
                    <a:pt x="21794" y="9269"/>
                  </a:lnTo>
                  <a:cubicBezTo>
                    <a:pt x="21946" y="9117"/>
                    <a:pt x="22098" y="9026"/>
                    <a:pt x="22250" y="8905"/>
                  </a:cubicBezTo>
                  <a:lnTo>
                    <a:pt x="22493" y="8722"/>
                  </a:lnTo>
                  <a:lnTo>
                    <a:pt x="22524" y="8661"/>
                  </a:lnTo>
                  <a:cubicBezTo>
                    <a:pt x="22615" y="8661"/>
                    <a:pt x="22645" y="8722"/>
                    <a:pt x="22676" y="8722"/>
                  </a:cubicBezTo>
                  <a:cubicBezTo>
                    <a:pt x="22706" y="8661"/>
                    <a:pt x="22706" y="8631"/>
                    <a:pt x="22767" y="8601"/>
                  </a:cubicBezTo>
                  <a:cubicBezTo>
                    <a:pt x="23071" y="8813"/>
                    <a:pt x="23436" y="9269"/>
                    <a:pt x="23770" y="9786"/>
                  </a:cubicBezTo>
                  <a:cubicBezTo>
                    <a:pt x="24135" y="10272"/>
                    <a:pt x="24499" y="10850"/>
                    <a:pt x="24834" y="11397"/>
                  </a:cubicBezTo>
                  <a:cubicBezTo>
                    <a:pt x="25199" y="11944"/>
                    <a:pt x="25533" y="12491"/>
                    <a:pt x="25837" y="13008"/>
                  </a:cubicBezTo>
                  <a:cubicBezTo>
                    <a:pt x="26171" y="13585"/>
                    <a:pt x="26475" y="14102"/>
                    <a:pt x="26870" y="14710"/>
                  </a:cubicBezTo>
                  <a:cubicBezTo>
                    <a:pt x="26962" y="14862"/>
                    <a:pt x="27053" y="15014"/>
                    <a:pt x="27174" y="15227"/>
                  </a:cubicBezTo>
                  <a:lnTo>
                    <a:pt x="27478" y="15683"/>
                  </a:lnTo>
                  <a:cubicBezTo>
                    <a:pt x="27691" y="15987"/>
                    <a:pt x="27965" y="16321"/>
                    <a:pt x="28269" y="16625"/>
                  </a:cubicBezTo>
                  <a:cubicBezTo>
                    <a:pt x="28603" y="16959"/>
                    <a:pt x="28998" y="17294"/>
                    <a:pt x="29515" y="17567"/>
                  </a:cubicBezTo>
                  <a:cubicBezTo>
                    <a:pt x="30062" y="17841"/>
                    <a:pt x="30670" y="17993"/>
                    <a:pt x="31278" y="17993"/>
                  </a:cubicBezTo>
                  <a:cubicBezTo>
                    <a:pt x="31156" y="17962"/>
                    <a:pt x="31065" y="17902"/>
                    <a:pt x="31582" y="17871"/>
                  </a:cubicBezTo>
                  <a:cubicBezTo>
                    <a:pt x="32068" y="17841"/>
                    <a:pt x="32554" y="17719"/>
                    <a:pt x="33010" y="17476"/>
                  </a:cubicBezTo>
                  <a:cubicBezTo>
                    <a:pt x="33466" y="17294"/>
                    <a:pt x="33892" y="17020"/>
                    <a:pt x="34226" y="16777"/>
                  </a:cubicBezTo>
                  <a:cubicBezTo>
                    <a:pt x="34621" y="16503"/>
                    <a:pt x="34895" y="16199"/>
                    <a:pt x="35260" y="15896"/>
                  </a:cubicBezTo>
                  <a:lnTo>
                    <a:pt x="35716" y="15440"/>
                  </a:lnTo>
                  <a:lnTo>
                    <a:pt x="35928" y="15166"/>
                  </a:lnTo>
                  <a:lnTo>
                    <a:pt x="36141" y="14953"/>
                  </a:lnTo>
                  <a:cubicBezTo>
                    <a:pt x="36293" y="14771"/>
                    <a:pt x="36445" y="14558"/>
                    <a:pt x="36536" y="14376"/>
                  </a:cubicBezTo>
                  <a:cubicBezTo>
                    <a:pt x="36627" y="14224"/>
                    <a:pt x="36627" y="14163"/>
                    <a:pt x="36627" y="14102"/>
                  </a:cubicBezTo>
                  <a:cubicBezTo>
                    <a:pt x="37083" y="13555"/>
                    <a:pt x="37448" y="13099"/>
                    <a:pt x="37843" y="12643"/>
                  </a:cubicBezTo>
                  <a:cubicBezTo>
                    <a:pt x="38968" y="11123"/>
                    <a:pt x="40123" y="9634"/>
                    <a:pt x="41399" y="8297"/>
                  </a:cubicBezTo>
                  <a:cubicBezTo>
                    <a:pt x="42068" y="7658"/>
                    <a:pt x="42707" y="7020"/>
                    <a:pt x="43375" y="6503"/>
                  </a:cubicBezTo>
                  <a:cubicBezTo>
                    <a:pt x="43527" y="6412"/>
                    <a:pt x="43740" y="6291"/>
                    <a:pt x="43892" y="6199"/>
                  </a:cubicBezTo>
                  <a:lnTo>
                    <a:pt x="44105" y="6108"/>
                  </a:lnTo>
                  <a:cubicBezTo>
                    <a:pt x="44135" y="6047"/>
                    <a:pt x="44196" y="6047"/>
                    <a:pt x="44226" y="6047"/>
                  </a:cubicBezTo>
                  <a:cubicBezTo>
                    <a:pt x="44257" y="6047"/>
                    <a:pt x="44287" y="6017"/>
                    <a:pt x="44287" y="6017"/>
                  </a:cubicBezTo>
                  <a:cubicBezTo>
                    <a:pt x="44376" y="5981"/>
                    <a:pt x="44486" y="5967"/>
                    <a:pt x="44592" y="5967"/>
                  </a:cubicBezTo>
                  <a:cubicBezTo>
                    <a:pt x="44667" y="5967"/>
                    <a:pt x="44741" y="5974"/>
                    <a:pt x="44804" y="5987"/>
                  </a:cubicBezTo>
                  <a:cubicBezTo>
                    <a:pt x="44865" y="6017"/>
                    <a:pt x="44956" y="6047"/>
                    <a:pt x="45017" y="6139"/>
                  </a:cubicBezTo>
                  <a:lnTo>
                    <a:pt x="45047" y="6169"/>
                  </a:lnTo>
                  <a:lnTo>
                    <a:pt x="45169" y="6321"/>
                  </a:lnTo>
                  <a:lnTo>
                    <a:pt x="45412" y="6594"/>
                  </a:lnTo>
                  <a:cubicBezTo>
                    <a:pt x="45716" y="6959"/>
                    <a:pt x="45959" y="7354"/>
                    <a:pt x="46232" y="7780"/>
                  </a:cubicBezTo>
                  <a:cubicBezTo>
                    <a:pt x="46810" y="8570"/>
                    <a:pt x="47327" y="9452"/>
                    <a:pt x="47904" y="10272"/>
                  </a:cubicBezTo>
                  <a:cubicBezTo>
                    <a:pt x="48178" y="10698"/>
                    <a:pt x="48482" y="11154"/>
                    <a:pt x="48786" y="11579"/>
                  </a:cubicBezTo>
                  <a:cubicBezTo>
                    <a:pt x="49090" y="11975"/>
                    <a:pt x="49394" y="12430"/>
                    <a:pt x="49758" y="12886"/>
                  </a:cubicBezTo>
                  <a:cubicBezTo>
                    <a:pt x="50153" y="13342"/>
                    <a:pt x="50579" y="13768"/>
                    <a:pt x="51126" y="14163"/>
                  </a:cubicBezTo>
                  <a:cubicBezTo>
                    <a:pt x="51400" y="14345"/>
                    <a:pt x="51734" y="14497"/>
                    <a:pt x="52099" y="14619"/>
                  </a:cubicBezTo>
                  <a:cubicBezTo>
                    <a:pt x="52433" y="14710"/>
                    <a:pt x="52798" y="14771"/>
                    <a:pt x="53163" y="14771"/>
                  </a:cubicBezTo>
                  <a:cubicBezTo>
                    <a:pt x="53771" y="14710"/>
                    <a:pt x="54318" y="14528"/>
                    <a:pt x="54774" y="14254"/>
                  </a:cubicBezTo>
                  <a:cubicBezTo>
                    <a:pt x="55230" y="14011"/>
                    <a:pt x="55625" y="13707"/>
                    <a:pt x="55989" y="13403"/>
                  </a:cubicBezTo>
                  <a:cubicBezTo>
                    <a:pt x="56719" y="12734"/>
                    <a:pt x="57296" y="12126"/>
                    <a:pt x="57904" y="11519"/>
                  </a:cubicBezTo>
                  <a:cubicBezTo>
                    <a:pt x="58816" y="10667"/>
                    <a:pt x="59910" y="9664"/>
                    <a:pt x="60974" y="8722"/>
                  </a:cubicBezTo>
                  <a:cubicBezTo>
                    <a:pt x="61521" y="8236"/>
                    <a:pt x="62038" y="7780"/>
                    <a:pt x="62585" y="7324"/>
                  </a:cubicBezTo>
                  <a:cubicBezTo>
                    <a:pt x="63102" y="6807"/>
                    <a:pt x="63588" y="6351"/>
                    <a:pt x="64014" y="5895"/>
                  </a:cubicBezTo>
                  <a:cubicBezTo>
                    <a:pt x="63740" y="5895"/>
                    <a:pt x="64591" y="4710"/>
                    <a:pt x="65412" y="3737"/>
                  </a:cubicBezTo>
                  <a:cubicBezTo>
                    <a:pt x="65838" y="3251"/>
                    <a:pt x="66294" y="2795"/>
                    <a:pt x="66567" y="2491"/>
                  </a:cubicBezTo>
                  <a:cubicBezTo>
                    <a:pt x="66787" y="2247"/>
                    <a:pt x="66929" y="2061"/>
                    <a:pt x="66770" y="2061"/>
                  </a:cubicBezTo>
                  <a:lnTo>
                    <a:pt x="66770" y="2061"/>
                  </a:lnTo>
                  <a:cubicBezTo>
                    <a:pt x="66731" y="2061"/>
                    <a:pt x="66675" y="2072"/>
                    <a:pt x="66598" y="2096"/>
                  </a:cubicBezTo>
                  <a:cubicBezTo>
                    <a:pt x="66993" y="1822"/>
                    <a:pt x="67540" y="1579"/>
                    <a:pt x="68117" y="1579"/>
                  </a:cubicBezTo>
                  <a:cubicBezTo>
                    <a:pt x="68695" y="1579"/>
                    <a:pt x="69212" y="1883"/>
                    <a:pt x="69637" y="2218"/>
                  </a:cubicBezTo>
                  <a:cubicBezTo>
                    <a:pt x="70032" y="2552"/>
                    <a:pt x="70245" y="2856"/>
                    <a:pt x="70427" y="3099"/>
                  </a:cubicBezTo>
                  <a:cubicBezTo>
                    <a:pt x="70640" y="3312"/>
                    <a:pt x="70731" y="3464"/>
                    <a:pt x="70792" y="3464"/>
                  </a:cubicBezTo>
                  <a:cubicBezTo>
                    <a:pt x="71035" y="3555"/>
                    <a:pt x="71461" y="3798"/>
                    <a:pt x="72069" y="4497"/>
                  </a:cubicBezTo>
                  <a:cubicBezTo>
                    <a:pt x="72221" y="4649"/>
                    <a:pt x="72373" y="4832"/>
                    <a:pt x="72555" y="5044"/>
                  </a:cubicBezTo>
                  <a:cubicBezTo>
                    <a:pt x="72707" y="5196"/>
                    <a:pt x="72981" y="5439"/>
                    <a:pt x="73224" y="5713"/>
                  </a:cubicBezTo>
                  <a:cubicBezTo>
                    <a:pt x="73710" y="6291"/>
                    <a:pt x="74318" y="6959"/>
                    <a:pt x="74987" y="7810"/>
                  </a:cubicBezTo>
                  <a:cubicBezTo>
                    <a:pt x="76051" y="9178"/>
                    <a:pt x="77510" y="11367"/>
                    <a:pt x="77935" y="11823"/>
                  </a:cubicBezTo>
                  <a:cubicBezTo>
                    <a:pt x="78011" y="11905"/>
                    <a:pt x="78053" y="11941"/>
                    <a:pt x="78069" y="11941"/>
                  </a:cubicBezTo>
                  <a:cubicBezTo>
                    <a:pt x="78173" y="11941"/>
                    <a:pt x="77214" y="10458"/>
                    <a:pt x="77336" y="10458"/>
                  </a:cubicBezTo>
                  <a:lnTo>
                    <a:pt x="77336" y="10458"/>
                  </a:lnTo>
                  <a:cubicBezTo>
                    <a:pt x="77355" y="10458"/>
                    <a:pt x="77400" y="10493"/>
                    <a:pt x="77479" y="10576"/>
                  </a:cubicBezTo>
                  <a:cubicBezTo>
                    <a:pt x="76507" y="9300"/>
                    <a:pt x="75595" y="7993"/>
                    <a:pt x="74652" y="6716"/>
                  </a:cubicBezTo>
                  <a:cubicBezTo>
                    <a:pt x="74196" y="6047"/>
                    <a:pt x="73710" y="5409"/>
                    <a:pt x="73254" y="4771"/>
                  </a:cubicBezTo>
                  <a:cubicBezTo>
                    <a:pt x="72950" y="4345"/>
                    <a:pt x="72555" y="3585"/>
                    <a:pt x="72069" y="2856"/>
                  </a:cubicBezTo>
                  <a:cubicBezTo>
                    <a:pt x="71856" y="2491"/>
                    <a:pt x="71582" y="2096"/>
                    <a:pt x="71187" y="1670"/>
                  </a:cubicBezTo>
                  <a:cubicBezTo>
                    <a:pt x="71127" y="1579"/>
                    <a:pt x="71035" y="1488"/>
                    <a:pt x="70944" y="1366"/>
                  </a:cubicBezTo>
                  <a:lnTo>
                    <a:pt x="70579" y="1032"/>
                  </a:lnTo>
                  <a:cubicBezTo>
                    <a:pt x="70488" y="941"/>
                    <a:pt x="70275" y="819"/>
                    <a:pt x="70123" y="698"/>
                  </a:cubicBezTo>
                  <a:cubicBezTo>
                    <a:pt x="69971" y="576"/>
                    <a:pt x="69789" y="455"/>
                    <a:pt x="69637" y="394"/>
                  </a:cubicBezTo>
                  <a:cubicBezTo>
                    <a:pt x="69145" y="148"/>
                    <a:pt x="68554" y="0"/>
                    <a:pt x="67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16"/>
            <p:cNvSpPr/>
            <p:nvPr/>
          </p:nvSpPr>
          <p:spPr>
            <a:xfrm rot="2979157">
              <a:off x="-4774170" y="10125174"/>
              <a:ext cx="1952883" cy="447145"/>
            </a:xfrm>
            <a:custGeom>
              <a:avLst/>
              <a:gdLst/>
              <a:ahLst/>
              <a:cxnLst/>
              <a:rect l="l" t="t" r="r" b="b"/>
              <a:pathLst>
                <a:path w="78113" h="18059" extrusionOk="0">
                  <a:moveTo>
                    <a:pt x="152" y="8950"/>
                  </a:moveTo>
                  <a:cubicBezTo>
                    <a:pt x="227" y="9234"/>
                    <a:pt x="306" y="9524"/>
                    <a:pt x="395" y="9846"/>
                  </a:cubicBezTo>
                  <a:cubicBezTo>
                    <a:pt x="311" y="9551"/>
                    <a:pt x="227" y="9255"/>
                    <a:pt x="152" y="8950"/>
                  </a:cubicBezTo>
                  <a:close/>
                  <a:moveTo>
                    <a:pt x="2645" y="13281"/>
                  </a:moveTo>
                  <a:lnTo>
                    <a:pt x="2645" y="13281"/>
                  </a:lnTo>
                  <a:cubicBezTo>
                    <a:pt x="2675" y="13332"/>
                    <a:pt x="2705" y="13383"/>
                    <a:pt x="2736" y="13433"/>
                  </a:cubicBezTo>
                  <a:cubicBezTo>
                    <a:pt x="3253" y="14253"/>
                    <a:pt x="3891" y="14861"/>
                    <a:pt x="3769" y="14861"/>
                  </a:cubicBezTo>
                  <a:cubicBezTo>
                    <a:pt x="3557" y="14649"/>
                    <a:pt x="2979" y="13980"/>
                    <a:pt x="2645" y="13281"/>
                  </a:cubicBezTo>
                  <a:close/>
                  <a:moveTo>
                    <a:pt x="67903" y="0"/>
                  </a:moveTo>
                  <a:cubicBezTo>
                    <a:pt x="67698" y="0"/>
                    <a:pt x="67494" y="19"/>
                    <a:pt x="67296" y="59"/>
                  </a:cubicBezTo>
                  <a:cubicBezTo>
                    <a:pt x="67114" y="120"/>
                    <a:pt x="66932" y="150"/>
                    <a:pt x="66719" y="211"/>
                  </a:cubicBezTo>
                  <a:cubicBezTo>
                    <a:pt x="66537" y="302"/>
                    <a:pt x="66354" y="363"/>
                    <a:pt x="66202" y="454"/>
                  </a:cubicBezTo>
                  <a:cubicBezTo>
                    <a:pt x="66050" y="515"/>
                    <a:pt x="65898" y="636"/>
                    <a:pt x="65746" y="727"/>
                  </a:cubicBezTo>
                  <a:cubicBezTo>
                    <a:pt x="65594" y="788"/>
                    <a:pt x="65503" y="879"/>
                    <a:pt x="65442" y="940"/>
                  </a:cubicBezTo>
                  <a:cubicBezTo>
                    <a:pt x="63892" y="2095"/>
                    <a:pt x="62767" y="3341"/>
                    <a:pt x="61704" y="4436"/>
                  </a:cubicBezTo>
                  <a:lnTo>
                    <a:pt x="60944" y="5196"/>
                  </a:lnTo>
                  <a:lnTo>
                    <a:pt x="60123" y="5986"/>
                  </a:lnTo>
                  <a:lnTo>
                    <a:pt x="58360" y="7597"/>
                  </a:lnTo>
                  <a:cubicBezTo>
                    <a:pt x="57205" y="8661"/>
                    <a:pt x="56050" y="9725"/>
                    <a:pt x="54865" y="10819"/>
                  </a:cubicBezTo>
                  <a:cubicBezTo>
                    <a:pt x="54348" y="11336"/>
                    <a:pt x="53801" y="11731"/>
                    <a:pt x="53436" y="11943"/>
                  </a:cubicBezTo>
                  <a:cubicBezTo>
                    <a:pt x="53254" y="12004"/>
                    <a:pt x="53132" y="12035"/>
                    <a:pt x="53041" y="12035"/>
                  </a:cubicBezTo>
                  <a:cubicBezTo>
                    <a:pt x="52980" y="12035"/>
                    <a:pt x="52889" y="12035"/>
                    <a:pt x="52798" y="12004"/>
                  </a:cubicBezTo>
                  <a:cubicBezTo>
                    <a:pt x="52555" y="11943"/>
                    <a:pt x="52129" y="11548"/>
                    <a:pt x="51764" y="10971"/>
                  </a:cubicBezTo>
                  <a:cubicBezTo>
                    <a:pt x="51339" y="10393"/>
                    <a:pt x="50913" y="9755"/>
                    <a:pt x="50548" y="9086"/>
                  </a:cubicBezTo>
                  <a:cubicBezTo>
                    <a:pt x="50244" y="8630"/>
                    <a:pt x="49758" y="7870"/>
                    <a:pt x="49059" y="6746"/>
                  </a:cubicBezTo>
                  <a:cubicBezTo>
                    <a:pt x="48725" y="6229"/>
                    <a:pt x="48299" y="5621"/>
                    <a:pt x="47843" y="4922"/>
                  </a:cubicBezTo>
                  <a:cubicBezTo>
                    <a:pt x="47722" y="4770"/>
                    <a:pt x="47570" y="4588"/>
                    <a:pt x="47478" y="4405"/>
                  </a:cubicBezTo>
                  <a:cubicBezTo>
                    <a:pt x="47357" y="4253"/>
                    <a:pt x="47235" y="4101"/>
                    <a:pt x="47083" y="3980"/>
                  </a:cubicBezTo>
                  <a:cubicBezTo>
                    <a:pt x="46931" y="3889"/>
                    <a:pt x="46810" y="3706"/>
                    <a:pt x="46658" y="3585"/>
                  </a:cubicBezTo>
                  <a:cubicBezTo>
                    <a:pt x="46088" y="3100"/>
                    <a:pt x="45357" y="2883"/>
                    <a:pt x="44591" y="2883"/>
                  </a:cubicBezTo>
                  <a:cubicBezTo>
                    <a:pt x="44541" y="2883"/>
                    <a:pt x="44490" y="2884"/>
                    <a:pt x="44439" y="2886"/>
                  </a:cubicBezTo>
                  <a:cubicBezTo>
                    <a:pt x="44013" y="2916"/>
                    <a:pt x="43588" y="3007"/>
                    <a:pt x="43223" y="3159"/>
                  </a:cubicBezTo>
                  <a:cubicBezTo>
                    <a:pt x="43010" y="3189"/>
                    <a:pt x="42919" y="3250"/>
                    <a:pt x="42767" y="3341"/>
                  </a:cubicBezTo>
                  <a:cubicBezTo>
                    <a:pt x="42615" y="3402"/>
                    <a:pt x="42463" y="3463"/>
                    <a:pt x="42342" y="3524"/>
                  </a:cubicBezTo>
                  <a:cubicBezTo>
                    <a:pt x="41794" y="3828"/>
                    <a:pt x="41338" y="4132"/>
                    <a:pt x="40883" y="4466"/>
                  </a:cubicBezTo>
                  <a:cubicBezTo>
                    <a:pt x="40031" y="5165"/>
                    <a:pt x="39211" y="5925"/>
                    <a:pt x="38512" y="6715"/>
                  </a:cubicBezTo>
                  <a:cubicBezTo>
                    <a:pt x="36992" y="8326"/>
                    <a:pt x="35563" y="10059"/>
                    <a:pt x="34196" y="11852"/>
                  </a:cubicBezTo>
                  <a:cubicBezTo>
                    <a:pt x="33861" y="12278"/>
                    <a:pt x="33527" y="12734"/>
                    <a:pt x="33223" y="13098"/>
                  </a:cubicBezTo>
                  <a:cubicBezTo>
                    <a:pt x="32919" y="13494"/>
                    <a:pt x="32524" y="13828"/>
                    <a:pt x="32220" y="14101"/>
                  </a:cubicBezTo>
                  <a:cubicBezTo>
                    <a:pt x="31916" y="14375"/>
                    <a:pt x="31612" y="14527"/>
                    <a:pt x="31460" y="14557"/>
                  </a:cubicBezTo>
                  <a:cubicBezTo>
                    <a:pt x="31397" y="14570"/>
                    <a:pt x="31355" y="14577"/>
                    <a:pt x="31316" y="14577"/>
                  </a:cubicBezTo>
                  <a:cubicBezTo>
                    <a:pt x="31262" y="14577"/>
                    <a:pt x="31215" y="14563"/>
                    <a:pt x="31126" y="14527"/>
                  </a:cubicBezTo>
                  <a:cubicBezTo>
                    <a:pt x="30822" y="14405"/>
                    <a:pt x="30153" y="13494"/>
                    <a:pt x="29697" y="12703"/>
                  </a:cubicBezTo>
                  <a:cubicBezTo>
                    <a:pt x="29150" y="11822"/>
                    <a:pt x="28663" y="10910"/>
                    <a:pt x="28116" y="10028"/>
                  </a:cubicBezTo>
                  <a:cubicBezTo>
                    <a:pt x="27600" y="9147"/>
                    <a:pt x="27022" y="8326"/>
                    <a:pt x="26384" y="7566"/>
                  </a:cubicBezTo>
                  <a:cubicBezTo>
                    <a:pt x="26080" y="7171"/>
                    <a:pt x="25746" y="6807"/>
                    <a:pt x="25350" y="6442"/>
                  </a:cubicBezTo>
                  <a:cubicBezTo>
                    <a:pt x="25229" y="6381"/>
                    <a:pt x="25168" y="6259"/>
                    <a:pt x="25046" y="6199"/>
                  </a:cubicBezTo>
                  <a:cubicBezTo>
                    <a:pt x="24925" y="6107"/>
                    <a:pt x="24834" y="5986"/>
                    <a:pt x="24712" y="5925"/>
                  </a:cubicBezTo>
                  <a:cubicBezTo>
                    <a:pt x="24408" y="5682"/>
                    <a:pt x="24104" y="5500"/>
                    <a:pt x="23770" y="5378"/>
                  </a:cubicBezTo>
                  <a:cubicBezTo>
                    <a:pt x="23304" y="5209"/>
                    <a:pt x="22823" y="5098"/>
                    <a:pt x="22369" y="5098"/>
                  </a:cubicBezTo>
                  <a:cubicBezTo>
                    <a:pt x="22171" y="5098"/>
                    <a:pt x="21978" y="5119"/>
                    <a:pt x="21794" y="5165"/>
                  </a:cubicBezTo>
                  <a:cubicBezTo>
                    <a:pt x="21642" y="5196"/>
                    <a:pt x="21490" y="5226"/>
                    <a:pt x="21338" y="5317"/>
                  </a:cubicBezTo>
                  <a:cubicBezTo>
                    <a:pt x="21186" y="5378"/>
                    <a:pt x="21065" y="5439"/>
                    <a:pt x="20913" y="5500"/>
                  </a:cubicBezTo>
                  <a:cubicBezTo>
                    <a:pt x="20639" y="5652"/>
                    <a:pt x="20426" y="5834"/>
                    <a:pt x="20183" y="6047"/>
                  </a:cubicBezTo>
                  <a:cubicBezTo>
                    <a:pt x="19697" y="6533"/>
                    <a:pt x="19241" y="6959"/>
                    <a:pt x="18846" y="7293"/>
                  </a:cubicBezTo>
                  <a:lnTo>
                    <a:pt x="18451" y="7688"/>
                  </a:lnTo>
                  <a:cubicBezTo>
                    <a:pt x="16961" y="9117"/>
                    <a:pt x="15350" y="10667"/>
                    <a:pt x="13739" y="11943"/>
                  </a:cubicBezTo>
                  <a:cubicBezTo>
                    <a:pt x="12888" y="12551"/>
                    <a:pt x="12098" y="13098"/>
                    <a:pt x="11247" y="13524"/>
                  </a:cubicBezTo>
                  <a:cubicBezTo>
                    <a:pt x="10456" y="13980"/>
                    <a:pt x="9575" y="14375"/>
                    <a:pt x="8967" y="14557"/>
                  </a:cubicBezTo>
                  <a:cubicBezTo>
                    <a:pt x="8724" y="14679"/>
                    <a:pt x="8450" y="14709"/>
                    <a:pt x="8177" y="14709"/>
                  </a:cubicBezTo>
                  <a:cubicBezTo>
                    <a:pt x="8103" y="14718"/>
                    <a:pt x="8028" y="14721"/>
                    <a:pt x="7951" y="14721"/>
                  </a:cubicBezTo>
                  <a:cubicBezTo>
                    <a:pt x="7740" y="14721"/>
                    <a:pt x="7518" y="14693"/>
                    <a:pt x="7295" y="14649"/>
                  </a:cubicBezTo>
                  <a:cubicBezTo>
                    <a:pt x="6687" y="14557"/>
                    <a:pt x="6079" y="14284"/>
                    <a:pt x="5532" y="13889"/>
                  </a:cubicBezTo>
                  <a:lnTo>
                    <a:pt x="5532" y="13889"/>
                  </a:lnTo>
                  <a:cubicBezTo>
                    <a:pt x="5988" y="14345"/>
                    <a:pt x="6444" y="14709"/>
                    <a:pt x="6900" y="14922"/>
                  </a:cubicBezTo>
                  <a:cubicBezTo>
                    <a:pt x="6231" y="14709"/>
                    <a:pt x="5624" y="14284"/>
                    <a:pt x="5168" y="13889"/>
                  </a:cubicBezTo>
                  <a:cubicBezTo>
                    <a:pt x="4712" y="13524"/>
                    <a:pt x="4377" y="13129"/>
                    <a:pt x="4195" y="12916"/>
                  </a:cubicBezTo>
                  <a:cubicBezTo>
                    <a:pt x="3709" y="12308"/>
                    <a:pt x="3435" y="11852"/>
                    <a:pt x="3253" y="11670"/>
                  </a:cubicBezTo>
                  <a:cubicBezTo>
                    <a:pt x="3164" y="11527"/>
                    <a:pt x="3095" y="11468"/>
                    <a:pt x="3054" y="11468"/>
                  </a:cubicBezTo>
                  <a:cubicBezTo>
                    <a:pt x="3025" y="11468"/>
                    <a:pt x="3010" y="11498"/>
                    <a:pt x="3010" y="11548"/>
                  </a:cubicBezTo>
                  <a:cubicBezTo>
                    <a:pt x="3010" y="11822"/>
                    <a:pt x="3253" y="12582"/>
                    <a:pt x="3496" y="13190"/>
                  </a:cubicBezTo>
                  <a:cubicBezTo>
                    <a:pt x="3739" y="13585"/>
                    <a:pt x="3617" y="13585"/>
                    <a:pt x="3526" y="13646"/>
                  </a:cubicBezTo>
                  <a:cubicBezTo>
                    <a:pt x="3465" y="13676"/>
                    <a:pt x="3435" y="13798"/>
                    <a:pt x="3891" y="14405"/>
                  </a:cubicBezTo>
                  <a:cubicBezTo>
                    <a:pt x="3496" y="13980"/>
                    <a:pt x="3222" y="13646"/>
                    <a:pt x="3010" y="13281"/>
                  </a:cubicBezTo>
                  <a:cubicBezTo>
                    <a:pt x="2766" y="12946"/>
                    <a:pt x="2554" y="12582"/>
                    <a:pt x="2341" y="12065"/>
                  </a:cubicBezTo>
                  <a:cubicBezTo>
                    <a:pt x="2339" y="12064"/>
                    <a:pt x="2338" y="12064"/>
                    <a:pt x="2336" y="12064"/>
                  </a:cubicBezTo>
                  <a:lnTo>
                    <a:pt x="2336" y="12064"/>
                  </a:lnTo>
                  <a:cubicBezTo>
                    <a:pt x="2264" y="12064"/>
                    <a:pt x="2653" y="12837"/>
                    <a:pt x="3101" y="13494"/>
                  </a:cubicBezTo>
                  <a:cubicBezTo>
                    <a:pt x="3491" y="14040"/>
                    <a:pt x="3925" y="14475"/>
                    <a:pt x="3833" y="14475"/>
                  </a:cubicBezTo>
                  <a:cubicBezTo>
                    <a:pt x="3818" y="14475"/>
                    <a:pt x="3787" y="14462"/>
                    <a:pt x="3739" y="14436"/>
                  </a:cubicBezTo>
                  <a:cubicBezTo>
                    <a:pt x="3010" y="13585"/>
                    <a:pt x="2341" y="12521"/>
                    <a:pt x="1885" y="11518"/>
                  </a:cubicBezTo>
                  <a:lnTo>
                    <a:pt x="1885" y="11518"/>
                  </a:lnTo>
                  <a:cubicBezTo>
                    <a:pt x="1885" y="11717"/>
                    <a:pt x="2203" y="12526"/>
                    <a:pt x="2642" y="13276"/>
                  </a:cubicBezTo>
                  <a:lnTo>
                    <a:pt x="2642" y="13276"/>
                  </a:lnTo>
                  <a:cubicBezTo>
                    <a:pt x="2248" y="12609"/>
                    <a:pt x="1976" y="11974"/>
                    <a:pt x="1824" y="11913"/>
                  </a:cubicBezTo>
                  <a:cubicBezTo>
                    <a:pt x="1823" y="11913"/>
                    <a:pt x="1822" y="11912"/>
                    <a:pt x="1822" y="11912"/>
                  </a:cubicBezTo>
                  <a:lnTo>
                    <a:pt x="1822" y="11912"/>
                  </a:lnTo>
                  <a:cubicBezTo>
                    <a:pt x="1784" y="11912"/>
                    <a:pt x="2122" y="12662"/>
                    <a:pt x="2427" y="13182"/>
                  </a:cubicBezTo>
                  <a:lnTo>
                    <a:pt x="2427" y="13182"/>
                  </a:lnTo>
                  <a:cubicBezTo>
                    <a:pt x="2018" y="12519"/>
                    <a:pt x="1703" y="11910"/>
                    <a:pt x="1459" y="11396"/>
                  </a:cubicBezTo>
                  <a:cubicBezTo>
                    <a:pt x="1186" y="10819"/>
                    <a:pt x="1003" y="10363"/>
                    <a:pt x="882" y="10150"/>
                  </a:cubicBezTo>
                  <a:cubicBezTo>
                    <a:pt x="815" y="10016"/>
                    <a:pt x="766" y="9947"/>
                    <a:pt x="741" y="9947"/>
                  </a:cubicBezTo>
                  <a:cubicBezTo>
                    <a:pt x="721" y="9947"/>
                    <a:pt x="716" y="9994"/>
                    <a:pt x="730" y="10089"/>
                  </a:cubicBezTo>
                  <a:cubicBezTo>
                    <a:pt x="760" y="10332"/>
                    <a:pt x="851" y="10788"/>
                    <a:pt x="1125" y="11579"/>
                  </a:cubicBezTo>
                  <a:cubicBezTo>
                    <a:pt x="669" y="10515"/>
                    <a:pt x="305" y="8966"/>
                    <a:pt x="1" y="7872"/>
                  </a:cubicBezTo>
                  <a:lnTo>
                    <a:pt x="1" y="7872"/>
                  </a:lnTo>
                  <a:cubicBezTo>
                    <a:pt x="141" y="8378"/>
                    <a:pt x="360" y="9249"/>
                    <a:pt x="512" y="9785"/>
                  </a:cubicBezTo>
                  <a:lnTo>
                    <a:pt x="512" y="9785"/>
                  </a:lnTo>
                  <a:cubicBezTo>
                    <a:pt x="338" y="9187"/>
                    <a:pt x="143" y="8592"/>
                    <a:pt x="0" y="8022"/>
                  </a:cubicBezTo>
                  <a:lnTo>
                    <a:pt x="0" y="8357"/>
                  </a:lnTo>
                  <a:cubicBezTo>
                    <a:pt x="23" y="8448"/>
                    <a:pt x="46" y="8539"/>
                    <a:pt x="69" y="8629"/>
                  </a:cubicBezTo>
                  <a:lnTo>
                    <a:pt x="69" y="8629"/>
                  </a:lnTo>
                  <a:cubicBezTo>
                    <a:pt x="97" y="8943"/>
                    <a:pt x="125" y="9306"/>
                    <a:pt x="152" y="9694"/>
                  </a:cubicBezTo>
                  <a:cubicBezTo>
                    <a:pt x="304" y="10484"/>
                    <a:pt x="517" y="11275"/>
                    <a:pt x="730" y="11974"/>
                  </a:cubicBezTo>
                  <a:cubicBezTo>
                    <a:pt x="973" y="12673"/>
                    <a:pt x="1216" y="13281"/>
                    <a:pt x="1490" y="13706"/>
                  </a:cubicBezTo>
                  <a:cubicBezTo>
                    <a:pt x="2493" y="15439"/>
                    <a:pt x="4073" y="16989"/>
                    <a:pt x="6201" y="17719"/>
                  </a:cubicBezTo>
                  <a:cubicBezTo>
                    <a:pt x="6748" y="17901"/>
                    <a:pt x="7295" y="18023"/>
                    <a:pt x="7903" y="18053"/>
                  </a:cubicBezTo>
                  <a:cubicBezTo>
                    <a:pt x="7981" y="18057"/>
                    <a:pt x="8059" y="18059"/>
                    <a:pt x="8138" y="18059"/>
                  </a:cubicBezTo>
                  <a:cubicBezTo>
                    <a:pt x="8650" y="18059"/>
                    <a:pt x="9192" y="17980"/>
                    <a:pt x="9666" y="17901"/>
                  </a:cubicBezTo>
                  <a:cubicBezTo>
                    <a:pt x="10183" y="17779"/>
                    <a:pt x="10700" y="17597"/>
                    <a:pt x="11156" y="17445"/>
                  </a:cubicBezTo>
                  <a:cubicBezTo>
                    <a:pt x="11551" y="17293"/>
                    <a:pt x="12007" y="17111"/>
                    <a:pt x="12432" y="16898"/>
                  </a:cubicBezTo>
                  <a:cubicBezTo>
                    <a:pt x="13283" y="16533"/>
                    <a:pt x="14074" y="16077"/>
                    <a:pt x="14864" y="15591"/>
                  </a:cubicBezTo>
                  <a:cubicBezTo>
                    <a:pt x="15624" y="15074"/>
                    <a:pt x="16353" y="14557"/>
                    <a:pt x="17083" y="13980"/>
                  </a:cubicBezTo>
                  <a:cubicBezTo>
                    <a:pt x="18451" y="12855"/>
                    <a:pt x="19697" y="11639"/>
                    <a:pt x="20882" y="10454"/>
                  </a:cubicBezTo>
                  <a:cubicBezTo>
                    <a:pt x="20868" y="10433"/>
                    <a:pt x="20842" y="10428"/>
                    <a:pt x="20814" y="10428"/>
                  </a:cubicBezTo>
                  <a:cubicBezTo>
                    <a:pt x="20787" y="10428"/>
                    <a:pt x="20760" y="10433"/>
                    <a:pt x="20739" y="10433"/>
                  </a:cubicBezTo>
                  <a:cubicBezTo>
                    <a:pt x="20683" y="10433"/>
                    <a:pt x="20677" y="10402"/>
                    <a:pt x="20882" y="10180"/>
                  </a:cubicBezTo>
                  <a:lnTo>
                    <a:pt x="21733" y="9299"/>
                  </a:lnTo>
                  <a:cubicBezTo>
                    <a:pt x="21885" y="9147"/>
                    <a:pt x="22037" y="9056"/>
                    <a:pt x="22189" y="8934"/>
                  </a:cubicBezTo>
                  <a:lnTo>
                    <a:pt x="22432" y="8752"/>
                  </a:lnTo>
                  <a:lnTo>
                    <a:pt x="22463" y="8691"/>
                  </a:lnTo>
                  <a:cubicBezTo>
                    <a:pt x="22554" y="8691"/>
                    <a:pt x="22584" y="8752"/>
                    <a:pt x="22615" y="8752"/>
                  </a:cubicBezTo>
                  <a:cubicBezTo>
                    <a:pt x="22645" y="8691"/>
                    <a:pt x="22645" y="8661"/>
                    <a:pt x="22706" y="8630"/>
                  </a:cubicBezTo>
                  <a:cubicBezTo>
                    <a:pt x="23010" y="8843"/>
                    <a:pt x="23375" y="9299"/>
                    <a:pt x="23709" y="9816"/>
                  </a:cubicBezTo>
                  <a:cubicBezTo>
                    <a:pt x="24074" y="10302"/>
                    <a:pt x="24438" y="10880"/>
                    <a:pt x="24773" y="11427"/>
                  </a:cubicBezTo>
                  <a:cubicBezTo>
                    <a:pt x="25138" y="11974"/>
                    <a:pt x="25472" y="12491"/>
                    <a:pt x="25776" y="13038"/>
                  </a:cubicBezTo>
                  <a:cubicBezTo>
                    <a:pt x="26110" y="13615"/>
                    <a:pt x="26414" y="14132"/>
                    <a:pt x="26809" y="14740"/>
                  </a:cubicBezTo>
                  <a:cubicBezTo>
                    <a:pt x="26901" y="14892"/>
                    <a:pt x="26992" y="15044"/>
                    <a:pt x="27113" y="15226"/>
                  </a:cubicBezTo>
                  <a:lnTo>
                    <a:pt x="27417" y="15682"/>
                  </a:lnTo>
                  <a:cubicBezTo>
                    <a:pt x="27630" y="15986"/>
                    <a:pt x="27904" y="16351"/>
                    <a:pt x="28208" y="16655"/>
                  </a:cubicBezTo>
                  <a:cubicBezTo>
                    <a:pt x="28542" y="16989"/>
                    <a:pt x="28937" y="17323"/>
                    <a:pt x="29454" y="17597"/>
                  </a:cubicBezTo>
                  <a:cubicBezTo>
                    <a:pt x="30001" y="17871"/>
                    <a:pt x="30609" y="18023"/>
                    <a:pt x="31217" y="18023"/>
                  </a:cubicBezTo>
                  <a:cubicBezTo>
                    <a:pt x="31095" y="17962"/>
                    <a:pt x="31004" y="17931"/>
                    <a:pt x="31521" y="17901"/>
                  </a:cubicBezTo>
                  <a:cubicBezTo>
                    <a:pt x="32007" y="17871"/>
                    <a:pt x="32493" y="17749"/>
                    <a:pt x="32949" y="17506"/>
                  </a:cubicBezTo>
                  <a:cubicBezTo>
                    <a:pt x="33405" y="17323"/>
                    <a:pt x="33831" y="17050"/>
                    <a:pt x="34165" y="16807"/>
                  </a:cubicBezTo>
                  <a:cubicBezTo>
                    <a:pt x="34560" y="16533"/>
                    <a:pt x="34834" y="16229"/>
                    <a:pt x="35199" y="15925"/>
                  </a:cubicBezTo>
                  <a:lnTo>
                    <a:pt x="35655" y="15469"/>
                  </a:lnTo>
                  <a:lnTo>
                    <a:pt x="35867" y="15196"/>
                  </a:lnTo>
                  <a:lnTo>
                    <a:pt x="36080" y="14983"/>
                  </a:lnTo>
                  <a:cubicBezTo>
                    <a:pt x="36232" y="14770"/>
                    <a:pt x="36384" y="14588"/>
                    <a:pt x="36475" y="14405"/>
                  </a:cubicBezTo>
                  <a:cubicBezTo>
                    <a:pt x="36566" y="14253"/>
                    <a:pt x="36566" y="14162"/>
                    <a:pt x="36566" y="14132"/>
                  </a:cubicBezTo>
                  <a:cubicBezTo>
                    <a:pt x="37022" y="13554"/>
                    <a:pt x="37387" y="13098"/>
                    <a:pt x="37782" y="12643"/>
                  </a:cubicBezTo>
                  <a:cubicBezTo>
                    <a:pt x="38907" y="11123"/>
                    <a:pt x="40062" y="9664"/>
                    <a:pt x="41338" y="8326"/>
                  </a:cubicBezTo>
                  <a:cubicBezTo>
                    <a:pt x="42007" y="7688"/>
                    <a:pt x="42646" y="7019"/>
                    <a:pt x="43314" y="6533"/>
                  </a:cubicBezTo>
                  <a:cubicBezTo>
                    <a:pt x="43466" y="6411"/>
                    <a:pt x="43679" y="6320"/>
                    <a:pt x="43831" y="6229"/>
                  </a:cubicBezTo>
                  <a:lnTo>
                    <a:pt x="44044" y="6107"/>
                  </a:lnTo>
                  <a:cubicBezTo>
                    <a:pt x="44074" y="6077"/>
                    <a:pt x="44135" y="6077"/>
                    <a:pt x="44165" y="6077"/>
                  </a:cubicBezTo>
                  <a:cubicBezTo>
                    <a:pt x="44196" y="6077"/>
                    <a:pt x="44226" y="6047"/>
                    <a:pt x="44226" y="6047"/>
                  </a:cubicBezTo>
                  <a:cubicBezTo>
                    <a:pt x="44310" y="5996"/>
                    <a:pt x="44412" y="5974"/>
                    <a:pt x="44512" y="5974"/>
                  </a:cubicBezTo>
                  <a:cubicBezTo>
                    <a:pt x="44594" y="5974"/>
                    <a:pt x="44675" y="5989"/>
                    <a:pt x="44743" y="6016"/>
                  </a:cubicBezTo>
                  <a:cubicBezTo>
                    <a:pt x="44804" y="6047"/>
                    <a:pt x="44895" y="6077"/>
                    <a:pt x="44956" y="6168"/>
                  </a:cubicBezTo>
                  <a:lnTo>
                    <a:pt x="44986" y="6199"/>
                  </a:lnTo>
                  <a:lnTo>
                    <a:pt x="45108" y="6351"/>
                  </a:lnTo>
                  <a:lnTo>
                    <a:pt x="45351" y="6624"/>
                  </a:lnTo>
                  <a:cubicBezTo>
                    <a:pt x="45655" y="6989"/>
                    <a:pt x="45898" y="7384"/>
                    <a:pt x="46171" y="7779"/>
                  </a:cubicBezTo>
                  <a:cubicBezTo>
                    <a:pt x="46749" y="8600"/>
                    <a:pt x="47266" y="9451"/>
                    <a:pt x="47843" y="10302"/>
                  </a:cubicBezTo>
                  <a:cubicBezTo>
                    <a:pt x="48117" y="10728"/>
                    <a:pt x="48421" y="11184"/>
                    <a:pt x="48725" y="11579"/>
                  </a:cubicBezTo>
                  <a:cubicBezTo>
                    <a:pt x="49029" y="12004"/>
                    <a:pt x="49333" y="12460"/>
                    <a:pt x="49697" y="12916"/>
                  </a:cubicBezTo>
                  <a:cubicBezTo>
                    <a:pt x="50092" y="13372"/>
                    <a:pt x="50518" y="13798"/>
                    <a:pt x="51065" y="14162"/>
                  </a:cubicBezTo>
                  <a:cubicBezTo>
                    <a:pt x="51339" y="14375"/>
                    <a:pt x="51673" y="14527"/>
                    <a:pt x="52038" y="14618"/>
                  </a:cubicBezTo>
                  <a:cubicBezTo>
                    <a:pt x="52372" y="14740"/>
                    <a:pt x="52737" y="14770"/>
                    <a:pt x="53102" y="14770"/>
                  </a:cubicBezTo>
                  <a:cubicBezTo>
                    <a:pt x="53710" y="14740"/>
                    <a:pt x="54257" y="14557"/>
                    <a:pt x="54713" y="14284"/>
                  </a:cubicBezTo>
                  <a:cubicBezTo>
                    <a:pt x="55169" y="14010"/>
                    <a:pt x="55564" y="13706"/>
                    <a:pt x="55928" y="13402"/>
                  </a:cubicBezTo>
                  <a:cubicBezTo>
                    <a:pt x="56658" y="12764"/>
                    <a:pt x="57235" y="12156"/>
                    <a:pt x="57843" y="11548"/>
                  </a:cubicBezTo>
                  <a:cubicBezTo>
                    <a:pt x="58755" y="10667"/>
                    <a:pt x="59849" y="9694"/>
                    <a:pt x="60913" y="8752"/>
                  </a:cubicBezTo>
                  <a:cubicBezTo>
                    <a:pt x="61460" y="8235"/>
                    <a:pt x="61977" y="7779"/>
                    <a:pt x="62524" y="7323"/>
                  </a:cubicBezTo>
                  <a:cubicBezTo>
                    <a:pt x="63041" y="6837"/>
                    <a:pt x="63527" y="6381"/>
                    <a:pt x="63953" y="5925"/>
                  </a:cubicBezTo>
                  <a:cubicBezTo>
                    <a:pt x="63679" y="5925"/>
                    <a:pt x="64530" y="4740"/>
                    <a:pt x="65351" y="3767"/>
                  </a:cubicBezTo>
                  <a:cubicBezTo>
                    <a:pt x="65777" y="3250"/>
                    <a:pt x="66233" y="2794"/>
                    <a:pt x="66506" y="2490"/>
                  </a:cubicBezTo>
                  <a:cubicBezTo>
                    <a:pt x="66721" y="2251"/>
                    <a:pt x="66861" y="2088"/>
                    <a:pt x="66719" y="2088"/>
                  </a:cubicBezTo>
                  <a:cubicBezTo>
                    <a:pt x="66680" y="2088"/>
                    <a:pt x="66621" y="2100"/>
                    <a:pt x="66537" y="2126"/>
                  </a:cubicBezTo>
                  <a:cubicBezTo>
                    <a:pt x="66932" y="1852"/>
                    <a:pt x="67479" y="1579"/>
                    <a:pt x="68056" y="1579"/>
                  </a:cubicBezTo>
                  <a:cubicBezTo>
                    <a:pt x="68634" y="1579"/>
                    <a:pt x="69151" y="1882"/>
                    <a:pt x="69576" y="2247"/>
                  </a:cubicBezTo>
                  <a:cubicBezTo>
                    <a:pt x="69971" y="2582"/>
                    <a:pt x="70184" y="2886"/>
                    <a:pt x="70366" y="3098"/>
                  </a:cubicBezTo>
                  <a:cubicBezTo>
                    <a:pt x="70579" y="3341"/>
                    <a:pt x="70670" y="3493"/>
                    <a:pt x="70731" y="3493"/>
                  </a:cubicBezTo>
                  <a:cubicBezTo>
                    <a:pt x="70974" y="3554"/>
                    <a:pt x="71400" y="3828"/>
                    <a:pt x="72008" y="4527"/>
                  </a:cubicBezTo>
                  <a:cubicBezTo>
                    <a:pt x="72160" y="4679"/>
                    <a:pt x="72312" y="4861"/>
                    <a:pt x="72494" y="5044"/>
                  </a:cubicBezTo>
                  <a:cubicBezTo>
                    <a:pt x="72646" y="5196"/>
                    <a:pt x="72920" y="5469"/>
                    <a:pt x="73163" y="5743"/>
                  </a:cubicBezTo>
                  <a:cubicBezTo>
                    <a:pt x="73649" y="6320"/>
                    <a:pt x="74257" y="6989"/>
                    <a:pt x="74926" y="7840"/>
                  </a:cubicBezTo>
                  <a:cubicBezTo>
                    <a:pt x="75990" y="9208"/>
                    <a:pt x="77449" y="11396"/>
                    <a:pt x="77874" y="11852"/>
                  </a:cubicBezTo>
                  <a:cubicBezTo>
                    <a:pt x="77950" y="11935"/>
                    <a:pt x="77992" y="11971"/>
                    <a:pt x="78008" y="11971"/>
                  </a:cubicBezTo>
                  <a:cubicBezTo>
                    <a:pt x="78112" y="11971"/>
                    <a:pt x="77153" y="10487"/>
                    <a:pt x="77275" y="10487"/>
                  </a:cubicBezTo>
                  <a:lnTo>
                    <a:pt x="77275" y="10487"/>
                  </a:lnTo>
                  <a:cubicBezTo>
                    <a:pt x="77294" y="10487"/>
                    <a:pt x="77339" y="10523"/>
                    <a:pt x="77418" y="10606"/>
                  </a:cubicBezTo>
                  <a:cubicBezTo>
                    <a:pt x="76446" y="9299"/>
                    <a:pt x="75534" y="8022"/>
                    <a:pt x="74591" y="6715"/>
                  </a:cubicBezTo>
                  <a:cubicBezTo>
                    <a:pt x="74135" y="6077"/>
                    <a:pt x="73649" y="5439"/>
                    <a:pt x="73193" y="4800"/>
                  </a:cubicBezTo>
                  <a:cubicBezTo>
                    <a:pt x="72889" y="4375"/>
                    <a:pt x="72494" y="3615"/>
                    <a:pt x="72008" y="2886"/>
                  </a:cubicBezTo>
                  <a:cubicBezTo>
                    <a:pt x="71795" y="2490"/>
                    <a:pt x="71521" y="2126"/>
                    <a:pt x="71126" y="1700"/>
                  </a:cubicBezTo>
                  <a:cubicBezTo>
                    <a:pt x="71066" y="1579"/>
                    <a:pt x="70974" y="1518"/>
                    <a:pt x="70883" y="1396"/>
                  </a:cubicBezTo>
                  <a:lnTo>
                    <a:pt x="70518" y="1062"/>
                  </a:lnTo>
                  <a:cubicBezTo>
                    <a:pt x="70427" y="940"/>
                    <a:pt x="70214" y="819"/>
                    <a:pt x="70062" y="727"/>
                  </a:cubicBezTo>
                  <a:cubicBezTo>
                    <a:pt x="69910" y="606"/>
                    <a:pt x="69728" y="484"/>
                    <a:pt x="69576" y="423"/>
                  </a:cubicBezTo>
                  <a:cubicBezTo>
                    <a:pt x="69081" y="154"/>
                    <a:pt x="68487" y="0"/>
                    <a:pt x="67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95" name="Google Shape;595;p16"/>
          <p:cNvSpPr/>
          <p:nvPr/>
        </p:nvSpPr>
        <p:spPr>
          <a:xfrm>
            <a:off x="422722" y="4155685"/>
            <a:ext cx="518859" cy="518859"/>
          </a:xfrm>
          <a:custGeom>
            <a:avLst/>
            <a:gdLst/>
            <a:ahLst/>
            <a:cxnLst/>
            <a:rect l="l" t="t" r="r" b="b"/>
            <a:pathLst>
              <a:path w="19736" h="19736" extrusionOk="0">
                <a:moveTo>
                  <a:pt x="10021" y="1"/>
                </a:moveTo>
                <a:lnTo>
                  <a:pt x="9483" y="8766"/>
                </a:lnTo>
                <a:lnTo>
                  <a:pt x="6305" y="6203"/>
                </a:lnTo>
                <a:lnTo>
                  <a:pt x="8791" y="9458"/>
                </a:lnTo>
                <a:lnTo>
                  <a:pt x="0" y="9715"/>
                </a:lnTo>
                <a:lnTo>
                  <a:pt x="8740" y="10253"/>
                </a:lnTo>
                <a:lnTo>
                  <a:pt x="6177" y="13431"/>
                </a:lnTo>
                <a:lnTo>
                  <a:pt x="9432" y="10970"/>
                </a:lnTo>
                <a:lnTo>
                  <a:pt x="9688" y="19736"/>
                </a:lnTo>
                <a:lnTo>
                  <a:pt x="10252" y="10996"/>
                </a:lnTo>
                <a:lnTo>
                  <a:pt x="13430" y="13559"/>
                </a:lnTo>
                <a:lnTo>
                  <a:pt x="10970" y="10304"/>
                </a:lnTo>
                <a:lnTo>
                  <a:pt x="19735" y="10048"/>
                </a:lnTo>
                <a:lnTo>
                  <a:pt x="10970" y="9484"/>
                </a:lnTo>
                <a:lnTo>
                  <a:pt x="13558" y="6331"/>
                </a:lnTo>
                <a:lnTo>
                  <a:pt x="10278" y="8792"/>
                </a:lnTo>
                <a:lnTo>
                  <a:pt x="100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16"/>
          <p:cNvGrpSpPr/>
          <p:nvPr/>
        </p:nvGrpSpPr>
        <p:grpSpPr>
          <a:xfrm>
            <a:off x="7984422" y="773497"/>
            <a:ext cx="715214" cy="847512"/>
            <a:chOff x="7984422" y="773497"/>
            <a:chExt cx="715214" cy="847512"/>
          </a:xfrm>
        </p:grpSpPr>
        <p:sp>
          <p:nvSpPr>
            <p:cNvPr id="597" name="Google Shape;597;p16"/>
            <p:cNvSpPr/>
            <p:nvPr/>
          </p:nvSpPr>
          <p:spPr>
            <a:xfrm>
              <a:off x="7984422" y="773497"/>
              <a:ext cx="518859" cy="518859"/>
            </a:xfrm>
            <a:custGeom>
              <a:avLst/>
              <a:gdLst/>
              <a:ahLst/>
              <a:cxnLst/>
              <a:rect l="l" t="t" r="r" b="b"/>
              <a:pathLst>
                <a:path w="19736" h="19736" extrusionOk="0">
                  <a:moveTo>
                    <a:pt x="10021" y="1"/>
                  </a:moveTo>
                  <a:lnTo>
                    <a:pt x="9483" y="8766"/>
                  </a:lnTo>
                  <a:lnTo>
                    <a:pt x="6305" y="6203"/>
                  </a:lnTo>
                  <a:lnTo>
                    <a:pt x="8791" y="9458"/>
                  </a:lnTo>
                  <a:lnTo>
                    <a:pt x="0" y="9715"/>
                  </a:lnTo>
                  <a:lnTo>
                    <a:pt x="8740" y="10253"/>
                  </a:lnTo>
                  <a:lnTo>
                    <a:pt x="6177" y="13431"/>
                  </a:lnTo>
                  <a:lnTo>
                    <a:pt x="9432" y="10970"/>
                  </a:lnTo>
                  <a:lnTo>
                    <a:pt x="9688" y="19736"/>
                  </a:lnTo>
                  <a:lnTo>
                    <a:pt x="10252" y="10996"/>
                  </a:lnTo>
                  <a:lnTo>
                    <a:pt x="13430" y="13559"/>
                  </a:lnTo>
                  <a:lnTo>
                    <a:pt x="10970" y="10304"/>
                  </a:lnTo>
                  <a:lnTo>
                    <a:pt x="19735" y="10048"/>
                  </a:lnTo>
                  <a:lnTo>
                    <a:pt x="10970" y="9484"/>
                  </a:lnTo>
                  <a:lnTo>
                    <a:pt x="13558" y="6331"/>
                  </a:lnTo>
                  <a:lnTo>
                    <a:pt x="10278" y="8792"/>
                  </a:lnTo>
                  <a:lnTo>
                    <a:pt x="10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8" name="Google Shape;598;p16"/>
            <p:cNvGrpSpPr/>
            <p:nvPr/>
          </p:nvGrpSpPr>
          <p:grpSpPr>
            <a:xfrm>
              <a:off x="8415257" y="1001958"/>
              <a:ext cx="284379" cy="619051"/>
              <a:chOff x="6608475" y="1223775"/>
              <a:chExt cx="270425" cy="588675"/>
            </a:xfrm>
          </p:grpSpPr>
          <p:sp>
            <p:nvSpPr>
              <p:cNvPr id="599" name="Google Shape;599;p16"/>
              <p:cNvSpPr/>
              <p:nvPr/>
            </p:nvSpPr>
            <p:spPr>
              <a:xfrm>
                <a:off x="6608475" y="1223775"/>
                <a:ext cx="27042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9" extrusionOk="0">
                    <a:moveTo>
                      <a:pt x="2861" y="1"/>
                    </a:moveTo>
                    <a:cubicBezTo>
                      <a:pt x="1365" y="1"/>
                      <a:pt x="74" y="1174"/>
                      <a:pt x="52" y="2684"/>
                    </a:cubicBezTo>
                    <a:cubicBezTo>
                      <a:pt x="0" y="4401"/>
                      <a:pt x="1000" y="6323"/>
                      <a:pt x="5408" y="9578"/>
                    </a:cubicBezTo>
                    <a:cubicBezTo>
                      <a:pt x="9817" y="6323"/>
                      <a:pt x="10816" y="4401"/>
                      <a:pt x="10739" y="2684"/>
                    </a:cubicBezTo>
                    <a:cubicBezTo>
                      <a:pt x="10717" y="1193"/>
                      <a:pt x="9402" y="2"/>
                      <a:pt x="7932" y="2"/>
                    </a:cubicBezTo>
                    <a:cubicBezTo>
                      <a:pt x="7734" y="2"/>
                      <a:pt x="7532" y="23"/>
                      <a:pt x="7331" y="69"/>
                    </a:cubicBezTo>
                    <a:cubicBezTo>
                      <a:pt x="5716" y="428"/>
                      <a:pt x="5408" y="1966"/>
                      <a:pt x="5408" y="1966"/>
                    </a:cubicBezTo>
                    <a:cubicBezTo>
                      <a:pt x="5408" y="1966"/>
                      <a:pt x="5101" y="454"/>
                      <a:pt x="3486" y="69"/>
                    </a:cubicBezTo>
                    <a:cubicBezTo>
                      <a:pt x="3276" y="23"/>
                      <a:pt x="3066" y="1"/>
                      <a:pt x="2861" y="1"/>
                    </a:cubicBezTo>
                    <a:close/>
                  </a:path>
                </a:pathLst>
              </a:custGeom>
              <a:solidFill>
                <a:srgbClr val="FFCFC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6608475" y="1573000"/>
                <a:ext cx="2704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8" extrusionOk="0">
                    <a:moveTo>
                      <a:pt x="2861" y="0"/>
                    </a:moveTo>
                    <a:cubicBezTo>
                      <a:pt x="1365" y="0"/>
                      <a:pt x="74" y="1173"/>
                      <a:pt x="52" y="2683"/>
                    </a:cubicBezTo>
                    <a:cubicBezTo>
                      <a:pt x="0" y="4400"/>
                      <a:pt x="1000" y="6322"/>
                      <a:pt x="5408" y="9577"/>
                    </a:cubicBezTo>
                    <a:cubicBezTo>
                      <a:pt x="9817" y="6271"/>
                      <a:pt x="10816" y="4400"/>
                      <a:pt x="10739" y="2683"/>
                    </a:cubicBezTo>
                    <a:cubicBezTo>
                      <a:pt x="10717" y="1193"/>
                      <a:pt x="9402" y="1"/>
                      <a:pt x="7932" y="1"/>
                    </a:cubicBezTo>
                    <a:cubicBezTo>
                      <a:pt x="7734" y="1"/>
                      <a:pt x="7532" y="23"/>
                      <a:pt x="7331" y="69"/>
                    </a:cubicBezTo>
                    <a:cubicBezTo>
                      <a:pt x="5716" y="402"/>
                      <a:pt x="5408" y="1965"/>
                      <a:pt x="5408" y="1965"/>
                    </a:cubicBezTo>
                    <a:cubicBezTo>
                      <a:pt x="5408" y="1965"/>
                      <a:pt x="5101" y="453"/>
                      <a:pt x="3486" y="69"/>
                    </a:cubicBezTo>
                    <a:cubicBezTo>
                      <a:pt x="3276" y="22"/>
                      <a:pt x="3066" y="0"/>
                      <a:pt x="2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7" name="Picture 26" descr="A table of information&#10;&#10;Description automatically generated with medium confidence">
            <a:extLst>
              <a:ext uri="{FF2B5EF4-FFF2-40B4-BE49-F238E27FC236}">
                <a16:creationId xmlns:a16="http://schemas.microsoft.com/office/drawing/2014/main" id="{96706CAA-FEF4-4061-A60F-65232822AB6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01347" y="2356147"/>
            <a:ext cx="6313739" cy="21698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78" name="Google Shape;578;p16"/>
          <p:cNvSpPr txBox="1">
            <a:spLocks noGrp="1"/>
          </p:cNvSpPr>
          <p:nvPr>
            <p:ph type="body" idx="1"/>
          </p:nvPr>
        </p:nvSpPr>
        <p:spPr>
          <a:xfrm>
            <a:off x="763541" y="724838"/>
            <a:ext cx="7057515" cy="30010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en-US" sz="1400" dirty="0" err="1">
                <a:latin typeface="iCiel Cadena" panose="02000503000000020004" pitchFamily="2" charset="0"/>
              </a:rPr>
              <a:t>Như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đã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được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đề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cập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trong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phần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phân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tích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hiện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đại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được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đề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xuất</a:t>
            </a:r>
            <a:r>
              <a:rPr lang="en-US" sz="1400" dirty="0">
                <a:latin typeface="iCiel Cadena" panose="02000503000000020004" pitchFamily="2" charset="0"/>
              </a:rPr>
              <a:t> ở </a:t>
            </a:r>
            <a:r>
              <a:rPr lang="en-US" sz="1400" dirty="0" err="1">
                <a:latin typeface="iCiel Cadena" panose="02000503000000020004" pitchFamily="2" charset="0"/>
              </a:rPr>
              <a:t>Mục</a:t>
            </a:r>
            <a:r>
              <a:rPr lang="en-US" sz="1400" dirty="0">
                <a:latin typeface="iCiel Cadena" panose="02000503000000020004" pitchFamily="2" charset="0"/>
              </a:rPr>
              <a:t> II, </a:t>
            </a:r>
            <a:r>
              <a:rPr lang="en-US" sz="1400" dirty="0" err="1">
                <a:latin typeface="iCiel Cadena" panose="02000503000000020004" pitchFamily="2" charset="0"/>
              </a:rPr>
              <a:t>rất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ít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giải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pháp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đề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cập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đến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vấn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đề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cung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cấp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nội</a:t>
            </a:r>
            <a:r>
              <a:rPr lang="en-US" sz="1400" dirty="0">
                <a:latin typeface="iCiel Cadena" panose="02000503000000020004" pitchFamily="2" charset="0"/>
              </a:rPr>
              <a:t> dung </a:t>
            </a:r>
            <a:r>
              <a:rPr lang="en-US" sz="1400" dirty="0" err="1">
                <a:latin typeface="iCiel Cadena" panose="02000503000000020004" pitchFamily="2" charset="0"/>
              </a:rPr>
              <a:t>cá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nhân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trong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suốt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chuyến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tham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quan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bảo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tàng</a:t>
            </a:r>
            <a:r>
              <a:rPr lang="en-US" sz="1400" dirty="0">
                <a:latin typeface="iCiel Cadena" panose="02000503000000020004" pitchFamily="2" charset="0"/>
              </a:rPr>
              <a:t>. </a:t>
            </a:r>
            <a:r>
              <a:rPr lang="en-US" sz="1400" dirty="0" err="1">
                <a:latin typeface="iCiel Cadena" panose="02000503000000020004" pitchFamily="2" charset="0"/>
              </a:rPr>
              <a:t>Hơn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nữa</a:t>
            </a:r>
            <a:r>
              <a:rPr lang="en-US" sz="1400" dirty="0">
                <a:latin typeface="iCiel Cadena" panose="02000503000000020004" pitchFamily="2" charset="0"/>
              </a:rPr>
              <a:t>, </a:t>
            </a:r>
            <a:r>
              <a:rPr lang="en-US" sz="1400" dirty="0" err="1">
                <a:latin typeface="iCiel Cadena" panose="02000503000000020004" pitchFamily="2" charset="0"/>
              </a:rPr>
              <a:t>để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đạt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được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mục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tiêu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này</a:t>
            </a:r>
            <a:r>
              <a:rPr lang="en-US" sz="1400" dirty="0">
                <a:latin typeface="iCiel Cadena" panose="02000503000000020004" pitchFamily="2" charset="0"/>
              </a:rPr>
              <a:t>, </a:t>
            </a:r>
            <a:r>
              <a:rPr lang="en-US" sz="1400" dirty="0" err="1">
                <a:latin typeface="iCiel Cadena" panose="02000503000000020004" pitchFamily="2" charset="0"/>
              </a:rPr>
              <a:t>chúng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khác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biệt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về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cả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kiến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trúc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phần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cứng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và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phần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mềm</a:t>
            </a:r>
            <a:r>
              <a:rPr lang="en-US" sz="1400" dirty="0">
                <a:latin typeface="iCiel Cadena" panose="02000503000000020004" pitchFamily="2" charset="0"/>
              </a:rPr>
              <a:t>.</a:t>
            </a:r>
          </a:p>
          <a:p>
            <a:pPr marL="152400" lvl="0" indent="0">
              <a:buClr>
                <a:schemeClr val="dk1"/>
              </a:buClr>
              <a:buSzPts val="1200"/>
              <a:buNone/>
            </a:pPr>
            <a:endParaRPr sz="1800" dirty="0">
              <a:latin typeface="iCiel Cucho Bold" pitchFamily="50" charset="0"/>
              <a:cs typeface="iCiel Cucho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417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6"/>
          <p:cNvSpPr/>
          <p:nvPr/>
        </p:nvSpPr>
        <p:spPr>
          <a:xfrm flipH="1">
            <a:off x="720378" y="3725867"/>
            <a:ext cx="913634" cy="806958"/>
          </a:xfrm>
          <a:custGeom>
            <a:avLst/>
            <a:gdLst/>
            <a:ahLst/>
            <a:cxnLst/>
            <a:rect l="l" t="t" r="r" b="b"/>
            <a:pathLst>
              <a:path w="75899" h="67037" extrusionOk="0">
                <a:moveTo>
                  <a:pt x="28771" y="0"/>
                </a:moveTo>
                <a:cubicBezTo>
                  <a:pt x="24863" y="0"/>
                  <a:pt x="21092" y="1839"/>
                  <a:pt x="17965" y="4219"/>
                </a:cubicBezTo>
                <a:cubicBezTo>
                  <a:pt x="13983" y="7259"/>
                  <a:pt x="11126" y="11453"/>
                  <a:pt x="8329" y="15587"/>
                </a:cubicBezTo>
                <a:cubicBezTo>
                  <a:pt x="5837" y="19204"/>
                  <a:pt x="3344" y="22912"/>
                  <a:pt x="2159" y="27137"/>
                </a:cubicBezTo>
                <a:cubicBezTo>
                  <a:pt x="1" y="34828"/>
                  <a:pt x="2463" y="43034"/>
                  <a:pt x="5624" y="50329"/>
                </a:cubicBezTo>
                <a:cubicBezTo>
                  <a:pt x="7964" y="55800"/>
                  <a:pt x="11004" y="61363"/>
                  <a:pt x="16141" y="64463"/>
                </a:cubicBezTo>
                <a:cubicBezTo>
                  <a:pt x="19294" y="66335"/>
                  <a:pt x="22379" y="67036"/>
                  <a:pt x="25442" y="67036"/>
                </a:cubicBezTo>
                <a:cubicBezTo>
                  <a:pt x="30883" y="67036"/>
                  <a:pt x="36252" y="64824"/>
                  <a:pt x="41795" y="63035"/>
                </a:cubicBezTo>
                <a:cubicBezTo>
                  <a:pt x="44135" y="62275"/>
                  <a:pt x="46628" y="61484"/>
                  <a:pt x="48330" y="59661"/>
                </a:cubicBezTo>
                <a:cubicBezTo>
                  <a:pt x="49455" y="58414"/>
                  <a:pt x="50154" y="56804"/>
                  <a:pt x="51400" y="55679"/>
                </a:cubicBezTo>
                <a:cubicBezTo>
                  <a:pt x="52105" y="55009"/>
                  <a:pt x="53149" y="54563"/>
                  <a:pt x="54108" y="54563"/>
                </a:cubicBezTo>
                <a:cubicBezTo>
                  <a:pt x="54802" y="54563"/>
                  <a:pt x="55452" y="54796"/>
                  <a:pt x="55898" y="55345"/>
                </a:cubicBezTo>
                <a:cubicBezTo>
                  <a:pt x="56749" y="56408"/>
                  <a:pt x="56415" y="57989"/>
                  <a:pt x="56050" y="59296"/>
                </a:cubicBezTo>
                <a:cubicBezTo>
                  <a:pt x="55290" y="61880"/>
                  <a:pt x="53771" y="64706"/>
                  <a:pt x="57631" y="65284"/>
                </a:cubicBezTo>
                <a:cubicBezTo>
                  <a:pt x="57822" y="65312"/>
                  <a:pt x="58013" y="65326"/>
                  <a:pt x="58203" y="65326"/>
                </a:cubicBezTo>
                <a:cubicBezTo>
                  <a:pt x="60237" y="65326"/>
                  <a:pt x="62127" y="63769"/>
                  <a:pt x="63406" y="62518"/>
                </a:cubicBezTo>
                <a:cubicBezTo>
                  <a:pt x="65929" y="60086"/>
                  <a:pt x="67601" y="56955"/>
                  <a:pt x="69181" y="53855"/>
                </a:cubicBezTo>
                <a:cubicBezTo>
                  <a:pt x="71431" y="49448"/>
                  <a:pt x="73467" y="44888"/>
                  <a:pt x="74379" y="40025"/>
                </a:cubicBezTo>
                <a:cubicBezTo>
                  <a:pt x="75899" y="32031"/>
                  <a:pt x="74835" y="24979"/>
                  <a:pt x="69911" y="18323"/>
                </a:cubicBezTo>
                <a:cubicBezTo>
                  <a:pt x="66750" y="14067"/>
                  <a:pt x="62616" y="10572"/>
                  <a:pt x="58239" y="7563"/>
                </a:cubicBezTo>
                <a:cubicBezTo>
                  <a:pt x="55686" y="5830"/>
                  <a:pt x="52920" y="4189"/>
                  <a:pt x="49880" y="3702"/>
                </a:cubicBezTo>
                <a:cubicBezTo>
                  <a:pt x="49077" y="3580"/>
                  <a:pt x="48267" y="3540"/>
                  <a:pt x="47453" y="3540"/>
                </a:cubicBezTo>
                <a:cubicBezTo>
                  <a:pt x="45953" y="3540"/>
                  <a:pt x="44440" y="3675"/>
                  <a:pt x="42939" y="3675"/>
                </a:cubicBezTo>
                <a:cubicBezTo>
                  <a:pt x="42014" y="3675"/>
                  <a:pt x="41094" y="3624"/>
                  <a:pt x="40184" y="3459"/>
                </a:cubicBezTo>
                <a:cubicBezTo>
                  <a:pt x="37600" y="3003"/>
                  <a:pt x="35260" y="1605"/>
                  <a:pt x="32798" y="693"/>
                </a:cubicBezTo>
                <a:cubicBezTo>
                  <a:pt x="31453" y="214"/>
                  <a:pt x="30104" y="0"/>
                  <a:pt x="287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Google Shape;579;p16"/>
          <p:cNvGrpSpPr/>
          <p:nvPr/>
        </p:nvGrpSpPr>
        <p:grpSpPr>
          <a:xfrm>
            <a:off x="7515086" y="3584136"/>
            <a:ext cx="1201954" cy="1090420"/>
            <a:chOff x="2980575" y="1004850"/>
            <a:chExt cx="1041825" cy="945150"/>
          </a:xfrm>
        </p:grpSpPr>
        <p:sp>
          <p:nvSpPr>
            <p:cNvPr id="580" name="Google Shape;580;p16"/>
            <p:cNvSpPr/>
            <p:nvPr/>
          </p:nvSpPr>
          <p:spPr>
            <a:xfrm>
              <a:off x="3422075" y="1399725"/>
              <a:ext cx="600325" cy="550275"/>
            </a:xfrm>
            <a:custGeom>
              <a:avLst/>
              <a:gdLst/>
              <a:ahLst/>
              <a:cxnLst/>
              <a:rect l="l" t="t" r="r" b="b"/>
              <a:pathLst>
                <a:path w="24013" h="22011" extrusionOk="0">
                  <a:moveTo>
                    <a:pt x="16570" y="0"/>
                  </a:moveTo>
                  <a:cubicBezTo>
                    <a:pt x="14876" y="0"/>
                    <a:pt x="13188" y="639"/>
                    <a:pt x="11794" y="1927"/>
                  </a:cubicBezTo>
                  <a:cubicBezTo>
                    <a:pt x="8754" y="4784"/>
                    <a:pt x="5654" y="7611"/>
                    <a:pt x="2614" y="10437"/>
                  </a:cubicBezTo>
                  <a:cubicBezTo>
                    <a:pt x="0" y="12869"/>
                    <a:pt x="0" y="17611"/>
                    <a:pt x="2614" y="20073"/>
                  </a:cubicBezTo>
                  <a:cubicBezTo>
                    <a:pt x="4027" y="21365"/>
                    <a:pt x="5730" y="22011"/>
                    <a:pt x="7432" y="22011"/>
                  </a:cubicBezTo>
                  <a:cubicBezTo>
                    <a:pt x="9134" y="22011"/>
                    <a:pt x="10836" y="21365"/>
                    <a:pt x="12249" y="20073"/>
                  </a:cubicBezTo>
                  <a:cubicBezTo>
                    <a:pt x="15289" y="17216"/>
                    <a:pt x="18359" y="14389"/>
                    <a:pt x="21399" y="11532"/>
                  </a:cubicBezTo>
                  <a:cubicBezTo>
                    <a:pt x="24013" y="9100"/>
                    <a:pt x="24013" y="4358"/>
                    <a:pt x="21399" y="1927"/>
                  </a:cubicBezTo>
                  <a:cubicBezTo>
                    <a:pt x="19981" y="646"/>
                    <a:pt x="18273" y="0"/>
                    <a:pt x="16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111275" y="1064600"/>
              <a:ext cx="841975" cy="741975"/>
            </a:xfrm>
            <a:custGeom>
              <a:avLst/>
              <a:gdLst/>
              <a:ahLst/>
              <a:cxnLst/>
              <a:rect l="l" t="t" r="r" b="b"/>
              <a:pathLst>
                <a:path w="33679" h="29679" extrusionOk="0">
                  <a:moveTo>
                    <a:pt x="26227" y="1"/>
                  </a:moveTo>
                  <a:cubicBezTo>
                    <a:pt x="24529" y="1"/>
                    <a:pt x="22825" y="655"/>
                    <a:pt x="21368" y="1927"/>
                  </a:cubicBezTo>
                  <a:cubicBezTo>
                    <a:pt x="15137" y="7338"/>
                    <a:pt x="8936" y="12748"/>
                    <a:pt x="2705" y="18158"/>
                  </a:cubicBezTo>
                  <a:cubicBezTo>
                    <a:pt x="0" y="20469"/>
                    <a:pt x="122" y="25362"/>
                    <a:pt x="2705" y="27764"/>
                  </a:cubicBezTo>
                  <a:cubicBezTo>
                    <a:pt x="4132" y="29055"/>
                    <a:pt x="5789" y="29679"/>
                    <a:pt x="7448" y="29679"/>
                  </a:cubicBezTo>
                  <a:cubicBezTo>
                    <a:pt x="9147" y="29679"/>
                    <a:pt x="10849" y="29025"/>
                    <a:pt x="12310" y="27764"/>
                  </a:cubicBezTo>
                  <a:cubicBezTo>
                    <a:pt x="18542" y="22383"/>
                    <a:pt x="24742" y="16943"/>
                    <a:pt x="30973" y="11532"/>
                  </a:cubicBezTo>
                  <a:cubicBezTo>
                    <a:pt x="33679" y="9222"/>
                    <a:pt x="33557" y="4329"/>
                    <a:pt x="30973" y="1927"/>
                  </a:cubicBezTo>
                  <a:cubicBezTo>
                    <a:pt x="29557" y="632"/>
                    <a:pt x="27895" y="1"/>
                    <a:pt x="26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980575" y="1004850"/>
              <a:ext cx="636050" cy="551275"/>
            </a:xfrm>
            <a:custGeom>
              <a:avLst/>
              <a:gdLst/>
              <a:ahLst/>
              <a:cxnLst/>
              <a:rect l="l" t="t" r="r" b="b"/>
              <a:pathLst>
                <a:path w="25442" h="22051" extrusionOk="0">
                  <a:moveTo>
                    <a:pt x="18045" y="0"/>
                  </a:moveTo>
                  <a:cubicBezTo>
                    <a:pt x="16341" y="0"/>
                    <a:pt x="14625" y="671"/>
                    <a:pt x="13101" y="1916"/>
                  </a:cubicBezTo>
                  <a:cubicBezTo>
                    <a:pt x="9636" y="4773"/>
                    <a:pt x="6201" y="7661"/>
                    <a:pt x="2736" y="10518"/>
                  </a:cubicBezTo>
                  <a:cubicBezTo>
                    <a:pt x="0" y="12798"/>
                    <a:pt x="182" y="17813"/>
                    <a:pt x="2736" y="20123"/>
                  </a:cubicBezTo>
                  <a:cubicBezTo>
                    <a:pt x="4171" y="21440"/>
                    <a:pt x="5793" y="22051"/>
                    <a:pt x="7417" y="22051"/>
                  </a:cubicBezTo>
                  <a:cubicBezTo>
                    <a:pt x="9129" y="22051"/>
                    <a:pt x="10843" y="21371"/>
                    <a:pt x="12341" y="20123"/>
                  </a:cubicBezTo>
                  <a:cubicBezTo>
                    <a:pt x="15806" y="17266"/>
                    <a:pt x="19271" y="14378"/>
                    <a:pt x="22706" y="11551"/>
                  </a:cubicBezTo>
                  <a:cubicBezTo>
                    <a:pt x="25441" y="9241"/>
                    <a:pt x="25259" y="4226"/>
                    <a:pt x="22706" y="1916"/>
                  </a:cubicBezTo>
                  <a:cubicBezTo>
                    <a:pt x="21281" y="610"/>
                    <a:pt x="19669" y="0"/>
                    <a:pt x="18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16"/>
          <p:cNvGrpSpPr/>
          <p:nvPr/>
        </p:nvGrpSpPr>
        <p:grpSpPr>
          <a:xfrm>
            <a:off x="8057597" y="3167269"/>
            <a:ext cx="397646" cy="458063"/>
            <a:chOff x="3150425" y="3024575"/>
            <a:chExt cx="130350" cy="150150"/>
          </a:xfrm>
        </p:grpSpPr>
        <p:sp>
          <p:nvSpPr>
            <p:cNvPr id="584" name="Google Shape;584;p16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6"/>
          <p:cNvGrpSpPr/>
          <p:nvPr/>
        </p:nvGrpSpPr>
        <p:grpSpPr>
          <a:xfrm rot="-3600190" flipH="1">
            <a:off x="342635" y="722606"/>
            <a:ext cx="1451061" cy="1055268"/>
            <a:chOff x="1106103" y="1289809"/>
            <a:chExt cx="2099742" cy="1527014"/>
          </a:xfrm>
        </p:grpSpPr>
        <p:sp>
          <p:nvSpPr>
            <p:cNvPr id="593" name="Google Shape;593;p16"/>
            <p:cNvSpPr/>
            <p:nvPr/>
          </p:nvSpPr>
          <p:spPr>
            <a:xfrm rot="-1494576">
              <a:off x="1110773" y="1680285"/>
              <a:ext cx="1954407" cy="453838"/>
            </a:xfrm>
            <a:custGeom>
              <a:avLst/>
              <a:gdLst/>
              <a:ahLst/>
              <a:cxnLst/>
              <a:rect l="l" t="t" r="r" b="b"/>
              <a:pathLst>
                <a:path w="78174" h="18153" extrusionOk="0">
                  <a:moveTo>
                    <a:pt x="67973" y="0"/>
                  </a:moveTo>
                  <a:cubicBezTo>
                    <a:pt x="67765" y="0"/>
                    <a:pt x="67558" y="19"/>
                    <a:pt x="67357" y="59"/>
                  </a:cubicBezTo>
                  <a:cubicBezTo>
                    <a:pt x="67175" y="90"/>
                    <a:pt x="66993" y="120"/>
                    <a:pt x="66780" y="211"/>
                  </a:cubicBezTo>
                  <a:cubicBezTo>
                    <a:pt x="66598" y="272"/>
                    <a:pt x="66415" y="363"/>
                    <a:pt x="66263" y="424"/>
                  </a:cubicBezTo>
                  <a:cubicBezTo>
                    <a:pt x="66111" y="515"/>
                    <a:pt x="65959" y="637"/>
                    <a:pt x="65807" y="698"/>
                  </a:cubicBezTo>
                  <a:cubicBezTo>
                    <a:pt x="65655" y="789"/>
                    <a:pt x="65564" y="850"/>
                    <a:pt x="65503" y="941"/>
                  </a:cubicBezTo>
                  <a:cubicBezTo>
                    <a:pt x="63953" y="2066"/>
                    <a:pt x="62828" y="3312"/>
                    <a:pt x="61765" y="4436"/>
                  </a:cubicBezTo>
                  <a:lnTo>
                    <a:pt x="61005" y="5196"/>
                  </a:lnTo>
                  <a:lnTo>
                    <a:pt x="60184" y="5987"/>
                  </a:lnTo>
                  <a:lnTo>
                    <a:pt x="58421" y="7567"/>
                  </a:lnTo>
                  <a:cubicBezTo>
                    <a:pt x="57266" y="8631"/>
                    <a:pt x="56111" y="9695"/>
                    <a:pt x="54926" y="10819"/>
                  </a:cubicBezTo>
                  <a:cubicBezTo>
                    <a:pt x="54409" y="11306"/>
                    <a:pt x="53862" y="11731"/>
                    <a:pt x="53497" y="11914"/>
                  </a:cubicBezTo>
                  <a:cubicBezTo>
                    <a:pt x="53315" y="11975"/>
                    <a:pt x="53193" y="12035"/>
                    <a:pt x="53102" y="12035"/>
                  </a:cubicBezTo>
                  <a:cubicBezTo>
                    <a:pt x="53041" y="12035"/>
                    <a:pt x="52950" y="12035"/>
                    <a:pt x="52859" y="11975"/>
                  </a:cubicBezTo>
                  <a:cubicBezTo>
                    <a:pt x="52616" y="11914"/>
                    <a:pt x="52190" y="11519"/>
                    <a:pt x="51825" y="10971"/>
                  </a:cubicBezTo>
                  <a:cubicBezTo>
                    <a:pt x="51400" y="10394"/>
                    <a:pt x="50974" y="9756"/>
                    <a:pt x="50609" y="9057"/>
                  </a:cubicBezTo>
                  <a:cubicBezTo>
                    <a:pt x="50305" y="8601"/>
                    <a:pt x="49819" y="7841"/>
                    <a:pt x="49120" y="6746"/>
                  </a:cubicBezTo>
                  <a:cubicBezTo>
                    <a:pt x="48786" y="6199"/>
                    <a:pt x="48360" y="5591"/>
                    <a:pt x="47904" y="4923"/>
                  </a:cubicBezTo>
                  <a:cubicBezTo>
                    <a:pt x="47783" y="4771"/>
                    <a:pt x="47631" y="4588"/>
                    <a:pt x="47539" y="4376"/>
                  </a:cubicBezTo>
                  <a:cubicBezTo>
                    <a:pt x="47418" y="4224"/>
                    <a:pt x="47296" y="4072"/>
                    <a:pt x="47144" y="3980"/>
                  </a:cubicBezTo>
                  <a:cubicBezTo>
                    <a:pt x="46992" y="3859"/>
                    <a:pt x="46871" y="3707"/>
                    <a:pt x="46719" y="3555"/>
                  </a:cubicBezTo>
                  <a:cubicBezTo>
                    <a:pt x="46145" y="3096"/>
                    <a:pt x="45408" y="2853"/>
                    <a:pt x="44637" y="2853"/>
                  </a:cubicBezTo>
                  <a:cubicBezTo>
                    <a:pt x="44591" y="2853"/>
                    <a:pt x="44546" y="2854"/>
                    <a:pt x="44500" y="2856"/>
                  </a:cubicBezTo>
                  <a:cubicBezTo>
                    <a:pt x="44074" y="2917"/>
                    <a:pt x="43649" y="2977"/>
                    <a:pt x="43284" y="3129"/>
                  </a:cubicBezTo>
                  <a:cubicBezTo>
                    <a:pt x="43071" y="3160"/>
                    <a:pt x="42980" y="3251"/>
                    <a:pt x="42828" y="3312"/>
                  </a:cubicBezTo>
                  <a:cubicBezTo>
                    <a:pt x="42676" y="3403"/>
                    <a:pt x="42524" y="3433"/>
                    <a:pt x="42403" y="3525"/>
                  </a:cubicBezTo>
                  <a:cubicBezTo>
                    <a:pt x="41855" y="3828"/>
                    <a:pt x="41399" y="4132"/>
                    <a:pt x="40944" y="4467"/>
                  </a:cubicBezTo>
                  <a:cubicBezTo>
                    <a:pt x="40092" y="5135"/>
                    <a:pt x="39272" y="5895"/>
                    <a:pt x="38573" y="6716"/>
                  </a:cubicBezTo>
                  <a:cubicBezTo>
                    <a:pt x="37053" y="8297"/>
                    <a:pt x="35624" y="10060"/>
                    <a:pt x="34257" y="11823"/>
                  </a:cubicBezTo>
                  <a:cubicBezTo>
                    <a:pt x="33922" y="12248"/>
                    <a:pt x="33588" y="12704"/>
                    <a:pt x="33284" y="13099"/>
                  </a:cubicBezTo>
                  <a:cubicBezTo>
                    <a:pt x="32980" y="13464"/>
                    <a:pt x="32585" y="13798"/>
                    <a:pt x="32281" y="14072"/>
                  </a:cubicBezTo>
                  <a:cubicBezTo>
                    <a:pt x="31977" y="14345"/>
                    <a:pt x="31673" y="14497"/>
                    <a:pt x="31521" y="14528"/>
                  </a:cubicBezTo>
                  <a:cubicBezTo>
                    <a:pt x="31458" y="14540"/>
                    <a:pt x="31416" y="14548"/>
                    <a:pt x="31377" y="14548"/>
                  </a:cubicBezTo>
                  <a:cubicBezTo>
                    <a:pt x="31323" y="14548"/>
                    <a:pt x="31276" y="14533"/>
                    <a:pt x="31187" y="14497"/>
                  </a:cubicBezTo>
                  <a:cubicBezTo>
                    <a:pt x="30883" y="14376"/>
                    <a:pt x="30214" y="13464"/>
                    <a:pt x="29758" y="12674"/>
                  </a:cubicBezTo>
                  <a:cubicBezTo>
                    <a:pt x="29211" y="11792"/>
                    <a:pt x="28724" y="10880"/>
                    <a:pt x="28177" y="9999"/>
                  </a:cubicBezTo>
                  <a:cubicBezTo>
                    <a:pt x="27661" y="9148"/>
                    <a:pt x="27083" y="8297"/>
                    <a:pt x="26445" y="7537"/>
                  </a:cubicBezTo>
                  <a:cubicBezTo>
                    <a:pt x="26141" y="7172"/>
                    <a:pt x="25807" y="6777"/>
                    <a:pt x="25411" y="6443"/>
                  </a:cubicBezTo>
                  <a:cubicBezTo>
                    <a:pt x="25290" y="6351"/>
                    <a:pt x="25229" y="6260"/>
                    <a:pt x="25107" y="6169"/>
                  </a:cubicBezTo>
                  <a:cubicBezTo>
                    <a:pt x="24986" y="6108"/>
                    <a:pt x="24895" y="5987"/>
                    <a:pt x="24773" y="5895"/>
                  </a:cubicBezTo>
                  <a:cubicBezTo>
                    <a:pt x="24469" y="5683"/>
                    <a:pt x="24165" y="5500"/>
                    <a:pt x="23831" y="5379"/>
                  </a:cubicBezTo>
                  <a:cubicBezTo>
                    <a:pt x="23361" y="5186"/>
                    <a:pt x="22876" y="5069"/>
                    <a:pt x="22419" y="5069"/>
                  </a:cubicBezTo>
                  <a:cubicBezTo>
                    <a:pt x="22225" y="5069"/>
                    <a:pt x="22036" y="5090"/>
                    <a:pt x="21855" y="5135"/>
                  </a:cubicBezTo>
                  <a:cubicBezTo>
                    <a:pt x="21703" y="5196"/>
                    <a:pt x="21551" y="5227"/>
                    <a:pt x="21399" y="5287"/>
                  </a:cubicBezTo>
                  <a:cubicBezTo>
                    <a:pt x="21247" y="5379"/>
                    <a:pt x="21126" y="5409"/>
                    <a:pt x="20974" y="5500"/>
                  </a:cubicBezTo>
                  <a:cubicBezTo>
                    <a:pt x="20700" y="5652"/>
                    <a:pt x="20487" y="5835"/>
                    <a:pt x="20244" y="6017"/>
                  </a:cubicBezTo>
                  <a:cubicBezTo>
                    <a:pt x="19758" y="6503"/>
                    <a:pt x="19302" y="6929"/>
                    <a:pt x="18907" y="7263"/>
                  </a:cubicBezTo>
                  <a:lnTo>
                    <a:pt x="18420" y="7780"/>
                  </a:lnTo>
                  <a:cubicBezTo>
                    <a:pt x="16931" y="9209"/>
                    <a:pt x="15350" y="10759"/>
                    <a:pt x="13709" y="12035"/>
                  </a:cubicBezTo>
                  <a:cubicBezTo>
                    <a:pt x="12888" y="12643"/>
                    <a:pt x="12068" y="13190"/>
                    <a:pt x="11247" y="13616"/>
                  </a:cubicBezTo>
                  <a:cubicBezTo>
                    <a:pt x="10457" y="14072"/>
                    <a:pt x="9575" y="14467"/>
                    <a:pt x="8967" y="14649"/>
                  </a:cubicBezTo>
                  <a:cubicBezTo>
                    <a:pt x="8694" y="14771"/>
                    <a:pt x="8420" y="14801"/>
                    <a:pt x="8177" y="14801"/>
                  </a:cubicBezTo>
                  <a:cubicBezTo>
                    <a:pt x="8097" y="14810"/>
                    <a:pt x="8014" y="14814"/>
                    <a:pt x="7930" y="14814"/>
                  </a:cubicBezTo>
                  <a:cubicBezTo>
                    <a:pt x="7725" y="14814"/>
                    <a:pt x="7510" y="14792"/>
                    <a:pt x="7296" y="14771"/>
                  </a:cubicBezTo>
                  <a:cubicBezTo>
                    <a:pt x="6688" y="14649"/>
                    <a:pt x="6080" y="14376"/>
                    <a:pt x="5502" y="14011"/>
                  </a:cubicBezTo>
                  <a:lnTo>
                    <a:pt x="5502" y="14011"/>
                  </a:lnTo>
                  <a:cubicBezTo>
                    <a:pt x="5958" y="14467"/>
                    <a:pt x="6414" y="14801"/>
                    <a:pt x="6870" y="15014"/>
                  </a:cubicBezTo>
                  <a:cubicBezTo>
                    <a:pt x="6232" y="14801"/>
                    <a:pt x="5624" y="14376"/>
                    <a:pt x="5168" y="14011"/>
                  </a:cubicBezTo>
                  <a:cubicBezTo>
                    <a:pt x="4712" y="13616"/>
                    <a:pt x="4378" y="13251"/>
                    <a:pt x="4165" y="13008"/>
                  </a:cubicBezTo>
                  <a:cubicBezTo>
                    <a:pt x="3678" y="12400"/>
                    <a:pt x="3405" y="11944"/>
                    <a:pt x="3222" y="11762"/>
                  </a:cubicBezTo>
                  <a:cubicBezTo>
                    <a:pt x="3133" y="11619"/>
                    <a:pt x="3076" y="11560"/>
                    <a:pt x="3043" y="11560"/>
                  </a:cubicBezTo>
                  <a:cubicBezTo>
                    <a:pt x="3020" y="11560"/>
                    <a:pt x="3010" y="11590"/>
                    <a:pt x="3010" y="11640"/>
                  </a:cubicBezTo>
                  <a:cubicBezTo>
                    <a:pt x="3010" y="11914"/>
                    <a:pt x="3222" y="12674"/>
                    <a:pt x="3496" y="13282"/>
                  </a:cubicBezTo>
                  <a:cubicBezTo>
                    <a:pt x="3709" y="13707"/>
                    <a:pt x="3587" y="13707"/>
                    <a:pt x="3526" y="13737"/>
                  </a:cubicBezTo>
                  <a:cubicBezTo>
                    <a:pt x="3466" y="13768"/>
                    <a:pt x="3405" y="13889"/>
                    <a:pt x="3861" y="14497"/>
                  </a:cubicBezTo>
                  <a:cubicBezTo>
                    <a:pt x="3496" y="14072"/>
                    <a:pt x="3222" y="13737"/>
                    <a:pt x="3010" y="13403"/>
                  </a:cubicBezTo>
                  <a:cubicBezTo>
                    <a:pt x="2767" y="13038"/>
                    <a:pt x="2554" y="12674"/>
                    <a:pt x="2311" y="12187"/>
                  </a:cubicBezTo>
                  <a:cubicBezTo>
                    <a:pt x="2308" y="12185"/>
                    <a:pt x="2307" y="12184"/>
                    <a:pt x="2306" y="12184"/>
                  </a:cubicBezTo>
                  <a:lnTo>
                    <a:pt x="2306" y="12184"/>
                  </a:lnTo>
                  <a:cubicBezTo>
                    <a:pt x="2276" y="12184"/>
                    <a:pt x="2631" y="12970"/>
                    <a:pt x="3071" y="13585"/>
                  </a:cubicBezTo>
                  <a:cubicBezTo>
                    <a:pt x="3461" y="14132"/>
                    <a:pt x="3917" y="14566"/>
                    <a:pt x="3813" y="14566"/>
                  </a:cubicBezTo>
                  <a:cubicBezTo>
                    <a:pt x="3795" y="14566"/>
                    <a:pt x="3762" y="14554"/>
                    <a:pt x="3709" y="14528"/>
                  </a:cubicBezTo>
                  <a:cubicBezTo>
                    <a:pt x="3010" y="13707"/>
                    <a:pt x="2311" y="12643"/>
                    <a:pt x="1855" y="11610"/>
                  </a:cubicBezTo>
                  <a:lnTo>
                    <a:pt x="1855" y="11610"/>
                  </a:lnTo>
                  <a:cubicBezTo>
                    <a:pt x="1855" y="11823"/>
                    <a:pt x="2250" y="12734"/>
                    <a:pt x="2736" y="13555"/>
                  </a:cubicBezTo>
                  <a:cubicBezTo>
                    <a:pt x="3222" y="14345"/>
                    <a:pt x="3861" y="14953"/>
                    <a:pt x="3770" y="14953"/>
                  </a:cubicBezTo>
                  <a:cubicBezTo>
                    <a:pt x="3526" y="14771"/>
                    <a:pt x="2949" y="14072"/>
                    <a:pt x="2615" y="13403"/>
                  </a:cubicBezTo>
                  <a:cubicBezTo>
                    <a:pt x="2250" y="12704"/>
                    <a:pt x="1976" y="12066"/>
                    <a:pt x="1824" y="12035"/>
                  </a:cubicBezTo>
                  <a:cubicBezTo>
                    <a:pt x="1822" y="12034"/>
                    <a:pt x="1820" y="12033"/>
                    <a:pt x="1818" y="12033"/>
                  </a:cubicBezTo>
                  <a:lnTo>
                    <a:pt x="1818" y="12033"/>
                  </a:lnTo>
                  <a:cubicBezTo>
                    <a:pt x="1763" y="12033"/>
                    <a:pt x="2231" y="12995"/>
                    <a:pt x="2556" y="13510"/>
                  </a:cubicBezTo>
                  <a:lnTo>
                    <a:pt x="2556" y="13510"/>
                  </a:lnTo>
                  <a:cubicBezTo>
                    <a:pt x="2082" y="12767"/>
                    <a:pt x="1697" y="12054"/>
                    <a:pt x="1429" y="11488"/>
                  </a:cubicBezTo>
                  <a:cubicBezTo>
                    <a:pt x="1186" y="10911"/>
                    <a:pt x="973" y="10455"/>
                    <a:pt x="882" y="10242"/>
                  </a:cubicBezTo>
                  <a:cubicBezTo>
                    <a:pt x="817" y="10113"/>
                    <a:pt x="761" y="10044"/>
                    <a:pt x="732" y="10044"/>
                  </a:cubicBezTo>
                  <a:cubicBezTo>
                    <a:pt x="706" y="10044"/>
                    <a:pt x="702" y="10098"/>
                    <a:pt x="730" y="10212"/>
                  </a:cubicBezTo>
                  <a:cubicBezTo>
                    <a:pt x="760" y="10424"/>
                    <a:pt x="821" y="10880"/>
                    <a:pt x="1095" y="11671"/>
                  </a:cubicBezTo>
                  <a:cubicBezTo>
                    <a:pt x="639" y="10607"/>
                    <a:pt x="305" y="9057"/>
                    <a:pt x="1" y="7962"/>
                  </a:cubicBezTo>
                  <a:lnTo>
                    <a:pt x="1" y="7962"/>
                  </a:lnTo>
                  <a:cubicBezTo>
                    <a:pt x="141" y="8496"/>
                    <a:pt x="334" y="9343"/>
                    <a:pt x="482" y="9876"/>
                  </a:cubicBezTo>
                  <a:lnTo>
                    <a:pt x="482" y="9876"/>
                  </a:lnTo>
                  <a:cubicBezTo>
                    <a:pt x="312" y="9278"/>
                    <a:pt x="143" y="8683"/>
                    <a:pt x="1" y="8114"/>
                  </a:cubicBezTo>
                  <a:lnTo>
                    <a:pt x="1" y="8449"/>
                  </a:lnTo>
                  <a:cubicBezTo>
                    <a:pt x="50" y="8647"/>
                    <a:pt x="95" y="8841"/>
                    <a:pt x="140" y="9037"/>
                  </a:cubicBezTo>
                  <a:lnTo>
                    <a:pt x="140" y="9037"/>
                  </a:lnTo>
                  <a:cubicBezTo>
                    <a:pt x="105" y="8904"/>
                    <a:pt x="68" y="8769"/>
                    <a:pt x="31" y="8631"/>
                  </a:cubicBezTo>
                  <a:lnTo>
                    <a:pt x="31" y="8631"/>
                  </a:lnTo>
                  <a:cubicBezTo>
                    <a:pt x="61" y="8996"/>
                    <a:pt x="122" y="9360"/>
                    <a:pt x="153" y="9786"/>
                  </a:cubicBezTo>
                  <a:cubicBezTo>
                    <a:pt x="305" y="10576"/>
                    <a:pt x="487" y="11367"/>
                    <a:pt x="730" y="12066"/>
                  </a:cubicBezTo>
                  <a:cubicBezTo>
                    <a:pt x="943" y="12795"/>
                    <a:pt x="1216" y="13403"/>
                    <a:pt x="1490" y="13798"/>
                  </a:cubicBezTo>
                  <a:cubicBezTo>
                    <a:pt x="2463" y="15531"/>
                    <a:pt x="4074" y="17081"/>
                    <a:pt x="6201" y="17810"/>
                  </a:cubicBezTo>
                  <a:cubicBezTo>
                    <a:pt x="6718" y="17993"/>
                    <a:pt x="7296" y="18114"/>
                    <a:pt x="7903" y="18145"/>
                  </a:cubicBezTo>
                  <a:cubicBezTo>
                    <a:pt x="8003" y="18150"/>
                    <a:pt x="8103" y="18153"/>
                    <a:pt x="8205" y="18153"/>
                  </a:cubicBezTo>
                  <a:cubicBezTo>
                    <a:pt x="8696" y="18153"/>
                    <a:pt x="9208" y="18094"/>
                    <a:pt x="9636" y="17993"/>
                  </a:cubicBezTo>
                  <a:cubicBezTo>
                    <a:pt x="10183" y="17871"/>
                    <a:pt x="10669" y="17689"/>
                    <a:pt x="11125" y="17537"/>
                  </a:cubicBezTo>
                  <a:cubicBezTo>
                    <a:pt x="11551" y="17385"/>
                    <a:pt x="12007" y="17203"/>
                    <a:pt x="12432" y="16990"/>
                  </a:cubicBezTo>
                  <a:cubicBezTo>
                    <a:pt x="13253" y="16625"/>
                    <a:pt x="14043" y="16169"/>
                    <a:pt x="14864" y="15683"/>
                  </a:cubicBezTo>
                  <a:cubicBezTo>
                    <a:pt x="15624" y="15166"/>
                    <a:pt x="16323" y="14649"/>
                    <a:pt x="17053" y="14072"/>
                  </a:cubicBezTo>
                  <a:cubicBezTo>
                    <a:pt x="18512" y="12826"/>
                    <a:pt x="19758" y="11610"/>
                    <a:pt x="20943" y="10424"/>
                  </a:cubicBezTo>
                  <a:cubicBezTo>
                    <a:pt x="20929" y="10404"/>
                    <a:pt x="20903" y="10399"/>
                    <a:pt x="20875" y="10399"/>
                  </a:cubicBezTo>
                  <a:cubicBezTo>
                    <a:pt x="20848" y="10399"/>
                    <a:pt x="20821" y="10403"/>
                    <a:pt x="20800" y="10403"/>
                  </a:cubicBezTo>
                  <a:cubicBezTo>
                    <a:pt x="20744" y="10403"/>
                    <a:pt x="20738" y="10373"/>
                    <a:pt x="20943" y="10151"/>
                  </a:cubicBezTo>
                  <a:lnTo>
                    <a:pt x="21794" y="9269"/>
                  </a:lnTo>
                  <a:cubicBezTo>
                    <a:pt x="21946" y="9117"/>
                    <a:pt x="22098" y="9026"/>
                    <a:pt x="22250" y="8905"/>
                  </a:cubicBezTo>
                  <a:lnTo>
                    <a:pt x="22493" y="8722"/>
                  </a:lnTo>
                  <a:lnTo>
                    <a:pt x="22524" y="8661"/>
                  </a:lnTo>
                  <a:cubicBezTo>
                    <a:pt x="22615" y="8661"/>
                    <a:pt x="22645" y="8722"/>
                    <a:pt x="22676" y="8722"/>
                  </a:cubicBezTo>
                  <a:cubicBezTo>
                    <a:pt x="22706" y="8661"/>
                    <a:pt x="22706" y="8631"/>
                    <a:pt x="22767" y="8601"/>
                  </a:cubicBezTo>
                  <a:cubicBezTo>
                    <a:pt x="23071" y="8813"/>
                    <a:pt x="23436" y="9269"/>
                    <a:pt x="23770" y="9786"/>
                  </a:cubicBezTo>
                  <a:cubicBezTo>
                    <a:pt x="24135" y="10272"/>
                    <a:pt x="24499" y="10850"/>
                    <a:pt x="24834" y="11397"/>
                  </a:cubicBezTo>
                  <a:cubicBezTo>
                    <a:pt x="25199" y="11944"/>
                    <a:pt x="25533" y="12491"/>
                    <a:pt x="25837" y="13008"/>
                  </a:cubicBezTo>
                  <a:cubicBezTo>
                    <a:pt x="26171" y="13585"/>
                    <a:pt x="26475" y="14102"/>
                    <a:pt x="26870" y="14710"/>
                  </a:cubicBezTo>
                  <a:cubicBezTo>
                    <a:pt x="26962" y="14862"/>
                    <a:pt x="27053" y="15014"/>
                    <a:pt x="27174" y="15227"/>
                  </a:cubicBezTo>
                  <a:lnTo>
                    <a:pt x="27478" y="15683"/>
                  </a:lnTo>
                  <a:cubicBezTo>
                    <a:pt x="27691" y="15987"/>
                    <a:pt x="27965" y="16321"/>
                    <a:pt x="28269" y="16625"/>
                  </a:cubicBezTo>
                  <a:cubicBezTo>
                    <a:pt x="28603" y="16959"/>
                    <a:pt x="28998" y="17294"/>
                    <a:pt x="29515" y="17567"/>
                  </a:cubicBezTo>
                  <a:cubicBezTo>
                    <a:pt x="30062" y="17841"/>
                    <a:pt x="30670" y="17993"/>
                    <a:pt x="31278" y="17993"/>
                  </a:cubicBezTo>
                  <a:cubicBezTo>
                    <a:pt x="31156" y="17962"/>
                    <a:pt x="31065" y="17902"/>
                    <a:pt x="31582" y="17871"/>
                  </a:cubicBezTo>
                  <a:cubicBezTo>
                    <a:pt x="32068" y="17841"/>
                    <a:pt x="32554" y="17719"/>
                    <a:pt x="33010" y="17476"/>
                  </a:cubicBezTo>
                  <a:cubicBezTo>
                    <a:pt x="33466" y="17294"/>
                    <a:pt x="33892" y="17020"/>
                    <a:pt x="34226" y="16777"/>
                  </a:cubicBezTo>
                  <a:cubicBezTo>
                    <a:pt x="34621" y="16503"/>
                    <a:pt x="34895" y="16199"/>
                    <a:pt x="35260" y="15896"/>
                  </a:cubicBezTo>
                  <a:lnTo>
                    <a:pt x="35716" y="15440"/>
                  </a:lnTo>
                  <a:lnTo>
                    <a:pt x="35928" y="15166"/>
                  </a:lnTo>
                  <a:lnTo>
                    <a:pt x="36141" y="14953"/>
                  </a:lnTo>
                  <a:cubicBezTo>
                    <a:pt x="36293" y="14771"/>
                    <a:pt x="36445" y="14558"/>
                    <a:pt x="36536" y="14376"/>
                  </a:cubicBezTo>
                  <a:cubicBezTo>
                    <a:pt x="36627" y="14224"/>
                    <a:pt x="36627" y="14163"/>
                    <a:pt x="36627" y="14102"/>
                  </a:cubicBezTo>
                  <a:cubicBezTo>
                    <a:pt x="37083" y="13555"/>
                    <a:pt x="37448" y="13099"/>
                    <a:pt x="37843" y="12643"/>
                  </a:cubicBezTo>
                  <a:cubicBezTo>
                    <a:pt x="38968" y="11123"/>
                    <a:pt x="40123" y="9634"/>
                    <a:pt x="41399" y="8297"/>
                  </a:cubicBezTo>
                  <a:cubicBezTo>
                    <a:pt x="42068" y="7658"/>
                    <a:pt x="42707" y="7020"/>
                    <a:pt x="43375" y="6503"/>
                  </a:cubicBezTo>
                  <a:cubicBezTo>
                    <a:pt x="43527" y="6412"/>
                    <a:pt x="43740" y="6291"/>
                    <a:pt x="43892" y="6199"/>
                  </a:cubicBezTo>
                  <a:lnTo>
                    <a:pt x="44105" y="6108"/>
                  </a:lnTo>
                  <a:cubicBezTo>
                    <a:pt x="44135" y="6047"/>
                    <a:pt x="44196" y="6047"/>
                    <a:pt x="44226" y="6047"/>
                  </a:cubicBezTo>
                  <a:cubicBezTo>
                    <a:pt x="44257" y="6047"/>
                    <a:pt x="44287" y="6017"/>
                    <a:pt x="44287" y="6017"/>
                  </a:cubicBezTo>
                  <a:cubicBezTo>
                    <a:pt x="44376" y="5981"/>
                    <a:pt x="44486" y="5967"/>
                    <a:pt x="44592" y="5967"/>
                  </a:cubicBezTo>
                  <a:cubicBezTo>
                    <a:pt x="44667" y="5967"/>
                    <a:pt x="44741" y="5974"/>
                    <a:pt x="44804" y="5987"/>
                  </a:cubicBezTo>
                  <a:cubicBezTo>
                    <a:pt x="44865" y="6017"/>
                    <a:pt x="44956" y="6047"/>
                    <a:pt x="45017" y="6139"/>
                  </a:cubicBezTo>
                  <a:lnTo>
                    <a:pt x="45047" y="6169"/>
                  </a:lnTo>
                  <a:lnTo>
                    <a:pt x="45169" y="6321"/>
                  </a:lnTo>
                  <a:lnTo>
                    <a:pt x="45412" y="6594"/>
                  </a:lnTo>
                  <a:cubicBezTo>
                    <a:pt x="45716" y="6959"/>
                    <a:pt x="45959" y="7354"/>
                    <a:pt x="46232" y="7780"/>
                  </a:cubicBezTo>
                  <a:cubicBezTo>
                    <a:pt x="46810" y="8570"/>
                    <a:pt x="47327" y="9452"/>
                    <a:pt x="47904" y="10272"/>
                  </a:cubicBezTo>
                  <a:cubicBezTo>
                    <a:pt x="48178" y="10698"/>
                    <a:pt x="48482" y="11154"/>
                    <a:pt x="48786" y="11579"/>
                  </a:cubicBezTo>
                  <a:cubicBezTo>
                    <a:pt x="49090" y="11975"/>
                    <a:pt x="49394" y="12430"/>
                    <a:pt x="49758" y="12886"/>
                  </a:cubicBezTo>
                  <a:cubicBezTo>
                    <a:pt x="50153" y="13342"/>
                    <a:pt x="50579" y="13768"/>
                    <a:pt x="51126" y="14163"/>
                  </a:cubicBezTo>
                  <a:cubicBezTo>
                    <a:pt x="51400" y="14345"/>
                    <a:pt x="51734" y="14497"/>
                    <a:pt x="52099" y="14619"/>
                  </a:cubicBezTo>
                  <a:cubicBezTo>
                    <a:pt x="52433" y="14710"/>
                    <a:pt x="52798" y="14771"/>
                    <a:pt x="53163" y="14771"/>
                  </a:cubicBezTo>
                  <a:cubicBezTo>
                    <a:pt x="53771" y="14710"/>
                    <a:pt x="54318" y="14528"/>
                    <a:pt x="54774" y="14254"/>
                  </a:cubicBezTo>
                  <a:cubicBezTo>
                    <a:pt x="55230" y="14011"/>
                    <a:pt x="55625" y="13707"/>
                    <a:pt x="55989" y="13403"/>
                  </a:cubicBezTo>
                  <a:cubicBezTo>
                    <a:pt x="56719" y="12734"/>
                    <a:pt x="57296" y="12126"/>
                    <a:pt x="57904" y="11519"/>
                  </a:cubicBezTo>
                  <a:cubicBezTo>
                    <a:pt x="58816" y="10667"/>
                    <a:pt x="59910" y="9664"/>
                    <a:pt x="60974" y="8722"/>
                  </a:cubicBezTo>
                  <a:cubicBezTo>
                    <a:pt x="61521" y="8236"/>
                    <a:pt x="62038" y="7780"/>
                    <a:pt x="62585" y="7324"/>
                  </a:cubicBezTo>
                  <a:cubicBezTo>
                    <a:pt x="63102" y="6807"/>
                    <a:pt x="63588" y="6351"/>
                    <a:pt x="64014" y="5895"/>
                  </a:cubicBezTo>
                  <a:cubicBezTo>
                    <a:pt x="63740" y="5895"/>
                    <a:pt x="64591" y="4710"/>
                    <a:pt x="65412" y="3737"/>
                  </a:cubicBezTo>
                  <a:cubicBezTo>
                    <a:pt x="65838" y="3251"/>
                    <a:pt x="66294" y="2795"/>
                    <a:pt x="66567" y="2491"/>
                  </a:cubicBezTo>
                  <a:cubicBezTo>
                    <a:pt x="66787" y="2247"/>
                    <a:pt x="66929" y="2061"/>
                    <a:pt x="66770" y="2061"/>
                  </a:cubicBezTo>
                  <a:lnTo>
                    <a:pt x="66770" y="2061"/>
                  </a:lnTo>
                  <a:cubicBezTo>
                    <a:pt x="66731" y="2061"/>
                    <a:pt x="66675" y="2072"/>
                    <a:pt x="66598" y="2096"/>
                  </a:cubicBezTo>
                  <a:cubicBezTo>
                    <a:pt x="66993" y="1822"/>
                    <a:pt x="67540" y="1579"/>
                    <a:pt x="68117" y="1579"/>
                  </a:cubicBezTo>
                  <a:cubicBezTo>
                    <a:pt x="68695" y="1579"/>
                    <a:pt x="69212" y="1883"/>
                    <a:pt x="69637" y="2218"/>
                  </a:cubicBezTo>
                  <a:cubicBezTo>
                    <a:pt x="70032" y="2552"/>
                    <a:pt x="70245" y="2856"/>
                    <a:pt x="70427" y="3099"/>
                  </a:cubicBezTo>
                  <a:cubicBezTo>
                    <a:pt x="70640" y="3312"/>
                    <a:pt x="70731" y="3464"/>
                    <a:pt x="70792" y="3464"/>
                  </a:cubicBezTo>
                  <a:cubicBezTo>
                    <a:pt x="71035" y="3555"/>
                    <a:pt x="71461" y="3798"/>
                    <a:pt x="72069" y="4497"/>
                  </a:cubicBezTo>
                  <a:cubicBezTo>
                    <a:pt x="72221" y="4649"/>
                    <a:pt x="72373" y="4832"/>
                    <a:pt x="72555" y="5044"/>
                  </a:cubicBezTo>
                  <a:cubicBezTo>
                    <a:pt x="72707" y="5196"/>
                    <a:pt x="72981" y="5439"/>
                    <a:pt x="73224" y="5713"/>
                  </a:cubicBezTo>
                  <a:cubicBezTo>
                    <a:pt x="73710" y="6291"/>
                    <a:pt x="74318" y="6959"/>
                    <a:pt x="74987" y="7810"/>
                  </a:cubicBezTo>
                  <a:cubicBezTo>
                    <a:pt x="76051" y="9178"/>
                    <a:pt x="77510" y="11367"/>
                    <a:pt x="77935" y="11823"/>
                  </a:cubicBezTo>
                  <a:cubicBezTo>
                    <a:pt x="78011" y="11905"/>
                    <a:pt x="78053" y="11941"/>
                    <a:pt x="78069" y="11941"/>
                  </a:cubicBezTo>
                  <a:cubicBezTo>
                    <a:pt x="78173" y="11941"/>
                    <a:pt x="77214" y="10458"/>
                    <a:pt x="77336" y="10458"/>
                  </a:cubicBezTo>
                  <a:lnTo>
                    <a:pt x="77336" y="10458"/>
                  </a:lnTo>
                  <a:cubicBezTo>
                    <a:pt x="77355" y="10458"/>
                    <a:pt x="77400" y="10493"/>
                    <a:pt x="77479" y="10576"/>
                  </a:cubicBezTo>
                  <a:cubicBezTo>
                    <a:pt x="76507" y="9300"/>
                    <a:pt x="75595" y="7993"/>
                    <a:pt x="74652" y="6716"/>
                  </a:cubicBezTo>
                  <a:cubicBezTo>
                    <a:pt x="74196" y="6047"/>
                    <a:pt x="73710" y="5409"/>
                    <a:pt x="73254" y="4771"/>
                  </a:cubicBezTo>
                  <a:cubicBezTo>
                    <a:pt x="72950" y="4345"/>
                    <a:pt x="72555" y="3585"/>
                    <a:pt x="72069" y="2856"/>
                  </a:cubicBezTo>
                  <a:cubicBezTo>
                    <a:pt x="71856" y="2491"/>
                    <a:pt x="71582" y="2096"/>
                    <a:pt x="71187" y="1670"/>
                  </a:cubicBezTo>
                  <a:cubicBezTo>
                    <a:pt x="71127" y="1579"/>
                    <a:pt x="71035" y="1488"/>
                    <a:pt x="70944" y="1366"/>
                  </a:cubicBezTo>
                  <a:lnTo>
                    <a:pt x="70579" y="1032"/>
                  </a:lnTo>
                  <a:cubicBezTo>
                    <a:pt x="70488" y="941"/>
                    <a:pt x="70275" y="819"/>
                    <a:pt x="70123" y="698"/>
                  </a:cubicBezTo>
                  <a:cubicBezTo>
                    <a:pt x="69971" y="576"/>
                    <a:pt x="69789" y="455"/>
                    <a:pt x="69637" y="394"/>
                  </a:cubicBezTo>
                  <a:cubicBezTo>
                    <a:pt x="69145" y="148"/>
                    <a:pt x="68554" y="0"/>
                    <a:pt x="67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-1494576">
              <a:off x="1248718" y="1975069"/>
              <a:ext cx="1952882" cy="451488"/>
            </a:xfrm>
            <a:custGeom>
              <a:avLst/>
              <a:gdLst/>
              <a:ahLst/>
              <a:cxnLst/>
              <a:rect l="l" t="t" r="r" b="b"/>
              <a:pathLst>
                <a:path w="78113" h="18059" extrusionOk="0">
                  <a:moveTo>
                    <a:pt x="152" y="8950"/>
                  </a:moveTo>
                  <a:cubicBezTo>
                    <a:pt x="227" y="9234"/>
                    <a:pt x="306" y="9524"/>
                    <a:pt x="395" y="9846"/>
                  </a:cubicBezTo>
                  <a:cubicBezTo>
                    <a:pt x="311" y="9551"/>
                    <a:pt x="227" y="9255"/>
                    <a:pt x="152" y="8950"/>
                  </a:cubicBezTo>
                  <a:close/>
                  <a:moveTo>
                    <a:pt x="2645" y="13281"/>
                  </a:moveTo>
                  <a:lnTo>
                    <a:pt x="2645" y="13281"/>
                  </a:lnTo>
                  <a:cubicBezTo>
                    <a:pt x="2675" y="13332"/>
                    <a:pt x="2705" y="13383"/>
                    <a:pt x="2736" y="13433"/>
                  </a:cubicBezTo>
                  <a:cubicBezTo>
                    <a:pt x="3253" y="14253"/>
                    <a:pt x="3891" y="14861"/>
                    <a:pt x="3769" y="14861"/>
                  </a:cubicBezTo>
                  <a:cubicBezTo>
                    <a:pt x="3557" y="14649"/>
                    <a:pt x="2979" y="13980"/>
                    <a:pt x="2645" y="13281"/>
                  </a:cubicBezTo>
                  <a:close/>
                  <a:moveTo>
                    <a:pt x="67903" y="0"/>
                  </a:moveTo>
                  <a:cubicBezTo>
                    <a:pt x="67698" y="0"/>
                    <a:pt x="67494" y="19"/>
                    <a:pt x="67296" y="59"/>
                  </a:cubicBezTo>
                  <a:cubicBezTo>
                    <a:pt x="67114" y="120"/>
                    <a:pt x="66932" y="150"/>
                    <a:pt x="66719" y="211"/>
                  </a:cubicBezTo>
                  <a:cubicBezTo>
                    <a:pt x="66537" y="302"/>
                    <a:pt x="66354" y="363"/>
                    <a:pt x="66202" y="454"/>
                  </a:cubicBezTo>
                  <a:cubicBezTo>
                    <a:pt x="66050" y="515"/>
                    <a:pt x="65898" y="636"/>
                    <a:pt x="65746" y="727"/>
                  </a:cubicBezTo>
                  <a:cubicBezTo>
                    <a:pt x="65594" y="788"/>
                    <a:pt x="65503" y="879"/>
                    <a:pt x="65442" y="940"/>
                  </a:cubicBezTo>
                  <a:cubicBezTo>
                    <a:pt x="63892" y="2095"/>
                    <a:pt x="62767" y="3341"/>
                    <a:pt x="61704" y="4436"/>
                  </a:cubicBezTo>
                  <a:lnTo>
                    <a:pt x="60944" y="5196"/>
                  </a:lnTo>
                  <a:lnTo>
                    <a:pt x="60123" y="5986"/>
                  </a:lnTo>
                  <a:lnTo>
                    <a:pt x="58360" y="7597"/>
                  </a:lnTo>
                  <a:cubicBezTo>
                    <a:pt x="57205" y="8661"/>
                    <a:pt x="56050" y="9725"/>
                    <a:pt x="54865" y="10819"/>
                  </a:cubicBezTo>
                  <a:cubicBezTo>
                    <a:pt x="54348" y="11336"/>
                    <a:pt x="53801" y="11731"/>
                    <a:pt x="53436" y="11943"/>
                  </a:cubicBezTo>
                  <a:cubicBezTo>
                    <a:pt x="53254" y="12004"/>
                    <a:pt x="53132" y="12035"/>
                    <a:pt x="53041" y="12035"/>
                  </a:cubicBezTo>
                  <a:cubicBezTo>
                    <a:pt x="52980" y="12035"/>
                    <a:pt x="52889" y="12035"/>
                    <a:pt x="52798" y="12004"/>
                  </a:cubicBezTo>
                  <a:cubicBezTo>
                    <a:pt x="52555" y="11943"/>
                    <a:pt x="52129" y="11548"/>
                    <a:pt x="51764" y="10971"/>
                  </a:cubicBezTo>
                  <a:cubicBezTo>
                    <a:pt x="51339" y="10393"/>
                    <a:pt x="50913" y="9755"/>
                    <a:pt x="50548" y="9086"/>
                  </a:cubicBezTo>
                  <a:cubicBezTo>
                    <a:pt x="50244" y="8630"/>
                    <a:pt x="49758" y="7870"/>
                    <a:pt x="49059" y="6746"/>
                  </a:cubicBezTo>
                  <a:cubicBezTo>
                    <a:pt x="48725" y="6229"/>
                    <a:pt x="48299" y="5621"/>
                    <a:pt x="47843" y="4922"/>
                  </a:cubicBezTo>
                  <a:cubicBezTo>
                    <a:pt x="47722" y="4770"/>
                    <a:pt x="47570" y="4588"/>
                    <a:pt x="47478" y="4405"/>
                  </a:cubicBezTo>
                  <a:cubicBezTo>
                    <a:pt x="47357" y="4253"/>
                    <a:pt x="47235" y="4101"/>
                    <a:pt x="47083" y="3980"/>
                  </a:cubicBezTo>
                  <a:cubicBezTo>
                    <a:pt x="46931" y="3889"/>
                    <a:pt x="46810" y="3706"/>
                    <a:pt x="46658" y="3585"/>
                  </a:cubicBezTo>
                  <a:cubicBezTo>
                    <a:pt x="46088" y="3100"/>
                    <a:pt x="45357" y="2883"/>
                    <a:pt x="44591" y="2883"/>
                  </a:cubicBezTo>
                  <a:cubicBezTo>
                    <a:pt x="44541" y="2883"/>
                    <a:pt x="44490" y="2884"/>
                    <a:pt x="44439" y="2886"/>
                  </a:cubicBezTo>
                  <a:cubicBezTo>
                    <a:pt x="44013" y="2916"/>
                    <a:pt x="43588" y="3007"/>
                    <a:pt x="43223" y="3159"/>
                  </a:cubicBezTo>
                  <a:cubicBezTo>
                    <a:pt x="43010" y="3189"/>
                    <a:pt x="42919" y="3250"/>
                    <a:pt x="42767" y="3341"/>
                  </a:cubicBezTo>
                  <a:cubicBezTo>
                    <a:pt x="42615" y="3402"/>
                    <a:pt x="42463" y="3463"/>
                    <a:pt x="42342" y="3524"/>
                  </a:cubicBezTo>
                  <a:cubicBezTo>
                    <a:pt x="41794" y="3828"/>
                    <a:pt x="41338" y="4132"/>
                    <a:pt x="40883" y="4466"/>
                  </a:cubicBezTo>
                  <a:cubicBezTo>
                    <a:pt x="40031" y="5165"/>
                    <a:pt x="39211" y="5925"/>
                    <a:pt x="38512" y="6715"/>
                  </a:cubicBezTo>
                  <a:cubicBezTo>
                    <a:pt x="36992" y="8326"/>
                    <a:pt x="35563" y="10059"/>
                    <a:pt x="34196" y="11852"/>
                  </a:cubicBezTo>
                  <a:cubicBezTo>
                    <a:pt x="33861" y="12278"/>
                    <a:pt x="33527" y="12734"/>
                    <a:pt x="33223" y="13098"/>
                  </a:cubicBezTo>
                  <a:cubicBezTo>
                    <a:pt x="32919" y="13494"/>
                    <a:pt x="32524" y="13828"/>
                    <a:pt x="32220" y="14101"/>
                  </a:cubicBezTo>
                  <a:cubicBezTo>
                    <a:pt x="31916" y="14375"/>
                    <a:pt x="31612" y="14527"/>
                    <a:pt x="31460" y="14557"/>
                  </a:cubicBezTo>
                  <a:cubicBezTo>
                    <a:pt x="31397" y="14570"/>
                    <a:pt x="31355" y="14577"/>
                    <a:pt x="31316" y="14577"/>
                  </a:cubicBezTo>
                  <a:cubicBezTo>
                    <a:pt x="31262" y="14577"/>
                    <a:pt x="31215" y="14563"/>
                    <a:pt x="31126" y="14527"/>
                  </a:cubicBezTo>
                  <a:cubicBezTo>
                    <a:pt x="30822" y="14405"/>
                    <a:pt x="30153" y="13494"/>
                    <a:pt x="29697" y="12703"/>
                  </a:cubicBezTo>
                  <a:cubicBezTo>
                    <a:pt x="29150" y="11822"/>
                    <a:pt x="28663" y="10910"/>
                    <a:pt x="28116" y="10028"/>
                  </a:cubicBezTo>
                  <a:cubicBezTo>
                    <a:pt x="27600" y="9147"/>
                    <a:pt x="27022" y="8326"/>
                    <a:pt x="26384" y="7566"/>
                  </a:cubicBezTo>
                  <a:cubicBezTo>
                    <a:pt x="26080" y="7171"/>
                    <a:pt x="25746" y="6807"/>
                    <a:pt x="25350" y="6442"/>
                  </a:cubicBezTo>
                  <a:cubicBezTo>
                    <a:pt x="25229" y="6381"/>
                    <a:pt x="25168" y="6259"/>
                    <a:pt x="25046" y="6199"/>
                  </a:cubicBezTo>
                  <a:cubicBezTo>
                    <a:pt x="24925" y="6107"/>
                    <a:pt x="24834" y="5986"/>
                    <a:pt x="24712" y="5925"/>
                  </a:cubicBezTo>
                  <a:cubicBezTo>
                    <a:pt x="24408" y="5682"/>
                    <a:pt x="24104" y="5500"/>
                    <a:pt x="23770" y="5378"/>
                  </a:cubicBezTo>
                  <a:cubicBezTo>
                    <a:pt x="23304" y="5209"/>
                    <a:pt x="22823" y="5098"/>
                    <a:pt x="22369" y="5098"/>
                  </a:cubicBezTo>
                  <a:cubicBezTo>
                    <a:pt x="22171" y="5098"/>
                    <a:pt x="21978" y="5119"/>
                    <a:pt x="21794" y="5165"/>
                  </a:cubicBezTo>
                  <a:cubicBezTo>
                    <a:pt x="21642" y="5196"/>
                    <a:pt x="21490" y="5226"/>
                    <a:pt x="21338" y="5317"/>
                  </a:cubicBezTo>
                  <a:cubicBezTo>
                    <a:pt x="21186" y="5378"/>
                    <a:pt x="21065" y="5439"/>
                    <a:pt x="20913" y="5500"/>
                  </a:cubicBezTo>
                  <a:cubicBezTo>
                    <a:pt x="20639" y="5652"/>
                    <a:pt x="20426" y="5834"/>
                    <a:pt x="20183" y="6047"/>
                  </a:cubicBezTo>
                  <a:cubicBezTo>
                    <a:pt x="19697" y="6533"/>
                    <a:pt x="19241" y="6959"/>
                    <a:pt x="18846" y="7293"/>
                  </a:cubicBezTo>
                  <a:lnTo>
                    <a:pt x="18451" y="7688"/>
                  </a:lnTo>
                  <a:cubicBezTo>
                    <a:pt x="16961" y="9117"/>
                    <a:pt x="15350" y="10667"/>
                    <a:pt x="13739" y="11943"/>
                  </a:cubicBezTo>
                  <a:cubicBezTo>
                    <a:pt x="12888" y="12551"/>
                    <a:pt x="12098" y="13098"/>
                    <a:pt x="11247" y="13524"/>
                  </a:cubicBezTo>
                  <a:cubicBezTo>
                    <a:pt x="10456" y="13980"/>
                    <a:pt x="9575" y="14375"/>
                    <a:pt x="8967" y="14557"/>
                  </a:cubicBezTo>
                  <a:cubicBezTo>
                    <a:pt x="8724" y="14679"/>
                    <a:pt x="8450" y="14709"/>
                    <a:pt x="8177" y="14709"/>
                  </a:cubicBezTo>
                  <a:cubicBezTo>
                    <a:pt x="8103" y="14718"/>
                    <a:pt x="8028" y="14721"/>
                    <a:pt x="7951" y="14721"/>
                  </a:cubicBezTo>
                  <a:cubicBezTo>
                    <a:pt x="7740" y="14721"/>
                    <a:pt x="7518" y="14693"/>
                    <a:pt x="7295" y="14649"/>
                  </a:cubicBezTo>
                  <a:cubicBezTo>
                    <a:pt x="6687" y="14557"/>
                    <a:pt x="6079" y="14284"/>
                    <a:pt x="5532" y="13889"/>
                  </a:cubicBezTo>
                  <a:lnTo>
                    <a:pt x="5532" y="13889"/>
                  </a:lnTo>
                  <a:cubicBezTo>
                    <a:pt x="5988" y="14345"/>
                    <a:pt x="6444" y="14709"/>
                    <a:pt x="6900" y="14922"/>
                  </a:cubicBezTo>
                  <a:cubicBezTo>
                    <a:pt x="6231" y="14709"/>
                    <a:pt x="5624" y="14284"/>
                    <a:pt x="5168" y="13889"/>
                  </a:cubicBezTo>
                  <a:cubicBezTo>
                    <a:pt x="4712" y="13524"/>
                    <a:pt x="4377" y="13129"/>
                    <a:pt x="4195" y="12916"/>
                  </a:cubicBezTo>
                  <a:cubicBezTo>
                    <a:pt x="3709" y="12308"/>
                    <a:pt x="3435" y="11852"/>
                    <a:pt x="3253" y="11670"/>
                  </a:cubicBezTo>
                  <a:cubicBezTo>
                    <a:pt x="3164" y="11527"/>
                    <a:pt x="3095" y="11468"/>
                    <a:pt x="3054" y="11468"/>
                  </a:cubicBezTo>
                  <a:cubicBezTo>
                    <a:pt x="3025" y="11468"/>
                    <a:pt x="3010" y="11498"/>
                    <a:pt x="3010" y="11548"/>
                  </a:cubicBezTo>
                  <a:cubicBezTo>
                    <a:pt x="3010" y="11822"/>
                    <a:pt x="3253" y="12582"/>
                    <a:pt x="3496" y="13190"/>
                  </a:cubicBezTo>
                  <a:cubicBezTo>
                    <a:pt x="3739" y="13585"/>
                    <a:pt x="3617" y="13585"/>
                    <a:pt x="3526" y="13646"/>
                  </a:cubicBezTo>
                  <a:cubicBezTo>
                    <a:pt x="3465" y="13676"/>
                    <a:pt x="3435" y="13798"/>
                    <a:pt x="3891" y="14405"/>
                  </a:cubicBezTo>
                  <a:cubicBezTo>
                    <a:pt x="3496" y="13980"/>
                    <a:pt x="3222" y="13646"/>
                    <a:pt x="3010" y="13281"/>
                  </a:cubicBezTo>
                  <a:cubicBezTo>
                    <a:pt x="2766" y="12946"/>
                    <a:pt x="2554" y="12582"/>
                    <a:pt x="2341" y="12065"/>
                  </a:cubicBezTo>
                  <a:cubicBezTo>
                    <a:pt x="2339" y="12064"/>
                    <a:pt x="2338" y="12064"/>
                    <a:pt x="2336" y="12064"/>
                  </a:cubicBezTo>
                  <a:lnTo>
                    <a:pt x="2336" y="12064"/>
                  </a:lnTo>
                  <a:cubicBezTo>
                    <a:pt x="2264" y="12064"/>
                    <a:pt x="2653" y="12837"/>
                    <a:pt x="3101" y="13494"/>
                  </a:cubicBezTo>
                  <a:cubicBezTo>
                    <a:pt x="3491" y="14040"/>
                    <a:pt x="3925" y="14475"/>
                    <a:pt x="3833" y="14475"/>
                  </a:cubicBezTo>
                  <a:cubicBezTo>
                    <a:pt x="3818" y="14475"/>
                    <a:pt x="3787" y="14462"/>
                    <a:pt x="3739" y="14436"/>
                  </a:cubicBezTo>
                  <a:cubicBezTo>
                    <a:pt x="3010" y="13585"/>
                    <a:pt x="2341" y="12521"/>
                    <a:pt x="1885" y="11518"/>
                  </a:cubicBezTo>
                  <a:lnTo>
                    <a:pt x="1885" y="11518"/>
                  </a:lnTo>
                  <a:cubicBezTo>
                    <a:pt x="1885" y="11717"/>
                    <a:pt x="2203" y="12526"/>
                    <a:pt x="2642" y="13276"/>
                  </a:cubicBezTo>
                  <a:lnTo>
                    <a:pt x="2642" y="13276"/>
                  </a:lnTo>
                  <a:cubicBezTo>
                    <a:pt x="2248" y="12609"/>
                    <a:pt x="1976" y="11974"/>
                    <a:pt x="1824" y="11913"/>
                  </a:cubicBezTo>
                  <a:cubicBezTo>
                    <a:pt x="1823" y="11913"/>
                    <a:pt x="1822" y="11912"/>
                    <a:pt x="1822" y="11912"/>
                  </a:cubicBezTo>
                  <a:lnTo>
                    <a:pt x="1822" y="11912"/>
                  </a:lnTo>
                  <a:cubicBezTo>
                    <a:pt x="1784" y="11912"/>
                    <a:pt x="2122" y="12662"/>
                    <a:pt x="2427" y="13182"/>
                  </a:cubicBezTo>
                  <a:lnTo>
                    <a:pt x="2427" y="13182"/>
                  </a:lnTo>
                  <a:cubicBezTo>
                    <a:pt x="2018" y="12519"/>
                    <a:pt x="1703" y="11910"/>
                    <a:pt x="1459" y="11396"/>
                  </a:cubicBezTo>
                  <a:cubicBezTo>
                    <a:pt x="1186" y="10819"/>
                    <a:pt x="1003" y="10363"/>
                    <a:pt x="882" y="10150"/>
                  </a:cubicBezTo>
                  <a:cubicBezTo>
                    <a:pt x="815" y="10016"/>
                    <a:pt x="766" y="9947"/>
                    <a:pt x="741" y="9947"/>
                  </a:cubicBezTo>
                  <a:cubicBezTo>
                    <a:pt x="721" y="9947"/>
                    <a:pt x="716" y="9994"/>
                    <a:pt x="730" y="10089"/>
                  </a:cubicBezTo>
                  <a:cubicBezTo>
                    <a:pt x="760" y="10332"/>
                    <a:pt x="851" y="10788"/>
                    <a:pt x="1125" y="11579"/>
                  </a:cubicBezTo>
                  <a:cubicBezTo>
                    <a:pt x="669" y="10515"/>
                    <a:pt x="305" y="8966"/>
                    <a:pt x="1" y="7872"/>
                  </a:cubicBezTo>
                  <a:lnTo>
                    <a:pt x="1" y="7872"/>
                  </a:lnTo>
                  <a:cubicBezTo>
                    <a:pt x="141" y="8378"/>
                    <a:pt x="360" y="9249"/>
                    <a:pt x="512" y="9785"/>
                  </a:cubicBezTo>
                  <a:lnTo>
                    <a:pt x="512" y="9785"/>
                  </a:lnTo>
                  <a:cubicBezTo>
                    <a:pt x="338" y="9187"/>
                    <a:pt x="143" y="8592"/>
                    <a:pt x="0" y="8022"/>
                  </a:cubicBezTo>
                  <a:lnTo>
                    <a:pt x="0" y="8357"/>
                  </a:lnTo>
                  <a:cubicBezTo>
                    <a:pt x="23" y="8448"/>
                    <a:pt x="46" y="8539"/>
                    <a:pt x="69" y="8629"/>
                  </a:cubicBezTo>
                  <a:lnTo>
                    <a:pt x="69" y="8629"/>
                  </a:lnTo>
                  <a:cubicBezTo>
                    <a:pt x="97" y="8943"/>
                    <a:pt x="125" y="9306"/>
                    <a:pt x="152" y="9694"/>
                  </a:cubicBezTo>
                  <a:cubicBezTo>
                    <a:pt x="304" y="10484"/>
                    <a:pt x="517" y="11275"/>
                    <a:pt x="730" y="11974"/>
                  </a:cubicBezTo>
                  <a:cubicBezTo>
                    <a:pt x="973" y="12673"/>
                    <a:pt x="1216" y="13281"/>
                    <a:pt x="1490" y="13706"/>
                  </a:cubicBezTo>
                  <a:cubicBezTo>
                    <a:pt x="2493" y="15439"/>
                    <a:pt x="4073" y="16989"/>
                    <a:pt x="6201" y="17719"/>
                  </a:cubicBezTo>
                  <a:cubicBezTo>
                    <a:pt x="6748" y="17901"/>
                    <a:pt x="7295" y="18023"/>
                    <a:pt x="7903" y="18053"/>
                  </a:cubicBezTo>
                  <a:cubicBezTo>
                    <a:pt x="7981" y="18057"/>
                    <a:pt x="8059" y="18059"/>
                    <a:pt x="8138" y="18059"/>
                  </a:cubicBezTo>
                  <a:cubicBezTo>
                    <a:pt x="8650" y="18059"/>
                    <a:pt x="9192" y="17980"/>
                    <a:pt x="9666" y="17901"/>
                  </a:cubicBezTo>
                  <a:cubicBezTo>
                    <a:pt x="10183" y="17779"/>
                    <a:pt x="10700" y="17597"/>
                    <a:pt x="11156" y="17445"/>
                  </a:cubicBezTo>
                  <a:cubicBezTo>
                    <a:pt x="11551" y="17293"/>
                    <a:pt x="12007" y="17111"/>
                    <a:pt x="12432" y="16898"/>
                  </a:cubicBezTo>
                  <a:cubicBezTo>
                    <a:pt x="13283" y="16533"/>
                    <a:pt x="14074" y="16077"/>
                    <a:pt x="14864" y="15591"/>
                  </a:cubicBezTo>
                  <a:cubicBezTo>
                    <a:pt x="15624" y="15074"/>
                    <a:pt x="16353" y="14557"/>
                    <a:pt x="17083" y="13980"/>
                  </a:cubicBezTo>
                  <a:cubicBezTo>
                    <a:pt x="18451" y="12855"/>
                    <a:pt x="19697" y="11639"/>
                    <a:pt x="20882" y="10454"/>
                  </a:cubicBezTo>
                  <a:cubicBezTo>
                    <a:pt x="20868" y="10433"/>
                    <a:pt x="20842" y="10428"/>
                    <a:pt x="20814" y="10428"/>
                  </a:cubicBezTo>
                  <a:cubicBezTo>
                    <a:pt x="20787" y="10428"/>
                    <a:pt x="20760" y="10433"/>
                    <a:pt x="20739" y="10433"/>
                  </a:cubicBezTo>
                  <a:cubicBezTo>
                    <a:pt x="20683" y="10433"/>
                    <a:pt x="20677" y="10402"/>
                    <a:pt x="20882" y="10180"/>
                  </a:cubicBezTo>
                  <a:lnTo>
                    <a:pt x="21733" y="9299"/>
                  </a:lnTo>
                  <a:cubicBezTo>
                    <a:pt x="21885" y="9147"/>
                    <a:pt x="22037" y="9056"/>
                    <a:pt x="22189" y="8934"/>
                  </a:cubicBezTo>
                  <a:lnTo>
                    <a:pt x="22432" y="8752"/>
                  </a:lnTo>
                  <a:lnTo>
                    <a:pt x="22463" y="8691"/>
                  </a:lnTo>
                  <a:cubicBezTo>
                    <a:pt x="22554" y="8691"/>
                    <a:pt x="22584" y="8752"/>
                    <a:pt x="22615" y="8752"/>
                  </a:cubicBezTo>
                  <a:cubicBezTo>
                    <a:pt x="22645" y="8691"/>
                    <a:pt x="22645" y="8661"/>
                    <a:pt x="22706" y="8630"/>
                  </a:cubicBezTo>
                  <a:cubicBezTo>
                    <a:pt x="23010" y="8843"/>
                    <a:pt x="23375" y="9299"/>
                    <a:pt x="23709" y="9816"/>
                  </a:cubicBezTo>
                  <a:cubicBezTo>
                    <a:pt x="24074" y="10302"/>
                    <a:pt x="24438" y="10880"/>
                    <a:pt x="24773" y="11427"/>
                  </a:cubicBezTo>
                  <a:cubicBezTo>
                    <a:pt x="25138" y="11974"/>
                    <a:pt x="25472" y="12491"/>
                    <a:pt x="25776" y="13038"/>
                  </a:cubicBezTo>
                  <a:cubicBezTo>
                    <a:pt x="26110" y="13615"/>
                    <a:pt x="26414" y="14132"/>
                    <a:pt x="26809" y="14740"/>
                  </a:cubicBezTo>
                  <a:cubicBezTo>
                    <a:pt x="26901" y="14892"/>
                    <a:pt x="26992" y="15044"/>
                    <a:pt x="27113" y="15226"/>
                  </a:cubicBezTo>
                  <a:lnTo>
                    <a:pt x="27417" y="15682"/>
                  </a:lnTo>
                  <a:cubicBezTo>
                    <a:pt x="27630" y="15986"/>
                    <a:pt x="27904" y="16351"/>
                    <a:pt x="28208" y="16655"/>
                  </a:cubicBezTo>
                  <a:cubicBezTo>
                    <a:pt x="28542" y="16989"/>
                    <a:pt x="28937" y="17323"/>
                    <a:pt x="29454" y="17597"/>
                  </a:cubicBezTo>
                  <a:cubicBezTo>
                    <a:pt x="30001" y="17871"/>
                    <a:pt x="30609" y="18023"/>
                    <a:pt x="31217" y="18023"/>
                  </a:cubicBezTo>
                  <a:cubicBezTo>
                    <a:pt x="31095" y="17962"/>
                    <a:pt x="31004" y="17931"/>
                    <a:pt x="31521" y="17901"/>
                  </a:cubicBezTo>
                  <a:cubicBezTo>
                    <a:pt x="32007" y="17871"/>
                    <a:pt x="32493" y="17749"/>
                    <a:pt x="32949" y="17506"/>
                  </a:cubicBezTo>
                  <a:cubicBezTo>
                    <a:pt x="33405" y="17323"/>
                    <a:pt x="33831" y="17050"/>
                    <a:pt x="34165" y="16807"/>
                  </a:cubicBezTo>
                  <a:cubicBezTo>
                    <a:pt x="34560" y="16533"/>
                    <a:pt x="34834" y="16229"/>
                    <a:pt x="35199" y="15925"/>
                  </a:cubicBezTo>
                  <a:lnTo>
                    <a:pt x="35655" y="15469"/>
                  </a:lnTo>
                  <a:lnTo>
                    <a:pt x="35867" y="15196"/>
                  </a:lnTo>
                  <a:lnTo>
                    <a:pt x="36080" y="14983"/>
                  </a:lnTo>
                  <a:cubicBezTo>
                    <a:pt x="36232" y="14770"/>
                    <a:pt x="36384" y="14588"/>
                    <a:pt x="36475" y="14405"/>
                  </a:cubicBezTo>
                  <a:cubicBezTo>
                    <a:pt x="36566" y="14253"/>
                    <a:pt x="36566" y="14162"/>
                    <a:pt x="36566" y="14132"/>
                  </a:cubicBezTo>
                  <a:cubicBezTo>
                    <a:pt x="37022" y="13554"/>
                    <a:pt x="37387" y="13098"/>
                    <a:pt x="37782" y="12643"/>
                  </a:cubicBezTo>
                  <a:cubicBezTo>
                    <a:pt x="38907" y="11123"/>
                    <a:pt x="40062" y="9664"/>
                    <a:pt x="41338" y="8326"/>
                  </a:cubicBezTo>
                  <a:cubicBezTo>
                    <a:pt x="42007" y="7688"/>
                    <a:pt x="42646" y="7019"/>
                    <a:pt x="43314" y="6533"/>
                  </a:cubicBezTo>
                  <a:cubicBezTo>
                    <a:pt x="43466" y="6411"/>
                    <a:pt x="43679" y="6320"/>
                    <a:pt x="43831" y="6229"/>
                  </a:cubicBezTo>
                  <a:lnTo>
                    <a:pt x="44044" y="6107"/>
                  </a:lnTo>
                  <a:cubicBezTo>
                    <a:pt x="44074" y="6077"/>
                    <a:pt x="44135" y="6077"/>
                    <a:pt x="44165" y="6077"/>
                  </a:cubicBezTo>
                  <a:cubicBezTo>
                    <a:pt x="44196" y="6077"/>
                    <a:pt x="44226" y="6047"/>
                    <a:pt x="44226" y="6047"/>
                  </a:cubicBezTo>
                  <a:cubicBezTo>
                    <a:pt x="44310" y="5996"/>
                    <a:pt x="44412" y="5974"/>
                    <a:pt x="44512" y="5974"/>
                  </a:cubicBezTo>
                  <a:cubicBezTo>
                    <a:pt x="44594" y="5974"/>
                    <a:pt x="44675" y="5989"/>
                    <a:pt x="44743" y="6016"/>
                  </a:cubicBezTo>
                  <a:cubicBezTo>
                    <a:pt x="44804" y="6047"/>
                    <a:pt x="44895" y="6077"/>
                    <a:pt x="44956" y="6168"/>
                  </a:cubicBezTo>
                  <a:lnTo>
                    <a:pt x="44986" y="6199"/>
                  </a:lnTo>
                  <a:lnTo>
                    <a:pt x="45108" y="6351"/>
                  </a:lnTo>
                  <a:lnTo>
                    <a:pt x="45351" y="6624"/>
                  </a:lnTo>
                  <a:cubicBezTo>
                    <a:pt x="45655" y="6989"/>
                    <a:pt x="45898" y="7384"/>
                    <a:pt x="46171" y="7779"/>
                  </a:cubicBezTo>
                  <a:cubicBezTo>
                    <a:pt x="46749" y="8600"/>
                    <a:pt x="47266" y="9451"/>
                    <a:pt x="47843" y="10302"/>
                  </a:cubicBezTo>
                  <a:cubicBezTo>
                    <a:pt x="48117" y="10728"/>
                    <a:pt x="48421" y="11184"/>
                    <a:pt x="48725" y="11579"/>
                  </a:cubicBezTo>
                  <a:cubicBezTo>
                    <a:pt x="49029" y="12004"/>
                    <a:pt x="49333" y="12460"/>
                    <a:pt x="49697" y="12916"/>
                  </a:cubicBezTo>
                  <a:cubicBezTo>
                    <a:pt x="50092" y="13372"/>
                    <a:pt x="50518" y="13798"/>
                    <a:pt x="51065" y="14162"/>
                  </a:cubicBezTo>
                  <a:cubicBezTo>
                    <a:pt x="51339" y="14375"/>
                    <a:pt x="51673" y="14527"/>
                    <a:pt x="52038" y="14618"/>
                  </a:cubicBezTo>
                  <a:cubicBezTo>
                    <a:pt x="52372" y="14740"/>
                    <a:pt x="52737" y="14770"/>
                    <a:pt x="53102" y="14770"/>
                  </a:cubicBezTo>
                  <a:cubicBezTo>
                    <a:pt x="53710" y="14740"/>
                    <a:pt x="54257" y="14557"/>
                    <a:pt x="54713" y="14284"/>
                  </a:cubicBezTo>
                  <a:cubicBezTo>
                    <a:pt x="55169" y="14010"/>
                    <a:pt x="55564" y="13706"/>
                    <a:pt x="55928" y="13402"/>
                  </a:cubicBezTo>
                  <a:cubicBezTo>
                    <a:pt x="56658" y="12764"/>
                    <a:pt x="57235" y="12156"/>
                    <a:pt x="57843" y="11548"/>
                  </a:cubicBezTo>
                  <a:cubicBezTo>
                    <a:pt x="58755" y="10667"/>
                    <a:pt x="59849" y="9694"/>
                    <a:pt x="60913" y="8752"/>
                  </a:cubicBezTo>
                  <a:cubicBezTo>
                    <a:pt x="61460" y="8235"/>
                    <a:pt x="61977" y="7779"/>
                    <a:pt x="62524" y="7323"/>
                  </a:cubicBezTo>
                  <a:cubicBezTo>
                    <a:pt x="63041" y="6837"/>
                    <a:pt x="63527" y="6381"/>
                    <a:pt x="63953" y="5925"/>
                  </a:cubicBezTo>
                  <a:cubicBezTo>
                    <a:pt x="63679" y="5925"/>
                    <a:pt x="64530" y="4740"/>
                    <a:pt x="65351" y="3767"/>
                  </a:cubicBezTo>
                  <a:cubicBezTo>
                    <a:pt x="65777" y="3250"/>
                    <a:pt x="66233" y="2794"/>
                    <a:pt x="66506" y="2490"/>
                  </a:cubicBezTo>
                  <a:cubicBezTo>
                    <a:pt x="66721" y="2251"/>
                    <a:pt x="66861" y="2088"/>
                    <a:pt x="66719" y="2088"/>
                  </a:cubicBezTo>
                  <a:cubicBezTo>
                    <a:pt x="66680" y="2088"/>
                    <a:pt x="66621" y="2100"/>
                    <a:pt x="66537" y="2126"/>
                  </a:cubicBezTo>
                  <a:cubicBezTo>
                    <a:pt x="66932" y="1852"/>
                    <a:pt x="67479" y="1579"/>
                    <a:pt x="68056" y="1579"/>
                  </a:cubicBezTo>
                  <a:cubicBezTo>
                    <a:pt x="68634" y="1579"/>
                    <a:pt x="69151" y="1882"/>
                    <a:pt x="69576" y="2247"/>
                  </a:cubicBezTo>
                  <a:cubicBezTo>
                    <a:pt x="69971" y="2582"/>
                    <a:pt x="70184" y="2886"/>
                    <a:pt x="70366" y="3098"/>
                  </a:cubicBezTo>
                  <a:cubicBezTo>
                    <a:pt x="70579" y="3341"/>
                    <a:pt x="70670" y="3493"/>
                    <a:pt x="70731" y="3493"/>
                  </a:cubicBezTo>
                  <a:cubicBezTo>
                    <a:pt x="70974" y="3554"/>
                    <a:pt x="71400" y="3828"/>
                    <a:pt x="72008" y="4527"/>
                  </a:cubicBezTo>
                  <a:cubicBezTo>
                    <a:pt x="72160" y="4679"/>
                    <a:pt x="72312" y="4861"/>
                    <a:pt x="72494" y="5044"/>
                  </a:cubicBezTo>
                  <a:cubicBezTo>
                    <a:pt x="72646" y="5196"/>
                    <a:pt x="72920" y="5469"/>
                    <a:pt x="73163" y="5743"/>
                  </a:cubicBezTo>
                  <a:cubicBezTo>
                    <a:pt x="73649" y="6320"/>
                    <a:pt x="74257" y="6989"/>
                    <a:pt x="74926" y="7840"/>
                  </a:cubicBezTo>
                  <a:cubicBezTo>
                    <a:pt x="75990" y="9208"/>
                    <a:pt x="77449" y="11396"/>
                    <a:pt x="77874" y="11852"/>
                  </a:cubicBezTo>
                  <a:cubicBezTo>
                    <a:pt x="77950" y="11935"/>
                    <a:pt x="77992" y="11971"/>
                    <a:pt x="78008" y="11971"/>
                  </a:cubicBezTo>
                  <a:cubicBezTo>
                    <a:pt x="78112" y="11971"/>
                    <a:pt x="77153" y="10487"/>
                    <a:pt x="77275" y="10487"/>
                  </a:cubicBezTo>
                  <a:lnTo>
                    <a:pt x="77275" y="10487"/>
                  </a:lnTo>
                  <a:cubicBezTo>
                    <a:pt x="77294" y="10487"/>
                    <a:pt x="77339" y="10523"/>
                    <a:pt x="77418" y="10606"/>
                  </a:cubicBezTo>
                  <a:cubicBezTo>
                    <a:pt x="76446" y="9299"/>
                    <a:pt x="75534" y="8022"/>
                    <a:pt x="74591" y="6715"/>
                  </a:cubicBezTo>
                  <a:cubicBezTo>
                    <a:pt x="74135" y="6077"/>
                    <a:pt x="73649" y="5439"/>
                    <a:pt x="73193" y="4800"/>
                  </a:cubicBezTo>
                  <a:cubicBezTo>
                    <a:pt x="72889" y="4375"/>
                    <a:pt x="72494" y="3615"/>
                    <a:pt x="72008" y="2886"/>
                  </a:cubicBezTo>
                  <a:cubicBezTo>
                    <a:pt x="71795" y="2490"/>
                    <a:pt x="71521" y="2126"/>
                    <a:pt x="71126" y="1700"/>
                  </a:cubicBezTo>
                  <a:cubicBezTo>
                    <a:pt x="71066" y="1579"/>
                    <a:pt x="70974" y="1518"/>
                    <a:pt x="70883" y="1396"/>
                  </a:cubicBezTo>
                  <a:lnTo>
                    <a:pt x="70518" y="1062"/>
                  </a:lnTo>
                  <a:cubicBezTo>
                    <a:pt x="70427" y="940"/>
                    <a:pt x="70214" y="819"/>
                    <a:pt x="70062" y="727"/>
                  </a:cubicBezTo>
                  <a:cubicBezTo>
                    <a:pt x="69910" y="606"/>
                    <a:pt x="69728" y="484"/>
                    <a:pt x="69576" y="423"/>
                  </a:cubicBezTo>
                  <a:cubicBezTo>
                    <a:pt x="69081" y="154"/>
                    <a:pt x="68487" y="0"/>
                    <a:pt x="67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16"/>
          <p:cNvSpPr/>
          <p:nvPr/>
        </p:nvSpPr>
        <p:spPr>
          <a:xfrm>
            <a:off x="422722" y="4155685"/>
            <a:ext cx="518859" cy="518859"/>
          </a:xfrm>
          <a:custGeom>
            <a:avLst/>
            <a:gdLst/>
            <a:ahLst/>
            <a:cxnLst/>
            <a:rect l="l" t="t" r="r" b="b"/>
            <a:pathLst>
              <a:path w="19736" h="19736" extrusionOk="0">
                <a:moveTo>
                  <a:pt x="10021" y="1"/>
                </a:moveTo>
                <a:lnTo>
                  <a:pt x="9483" y="8766"/>
                </a:lnTo>
                <a:lnTo>
                  <a:pt x="6305" y="6203"/>
                </a:lnTo>
                <a:lnTo>
                  <a:pt x="8791" y="9458"/>
                </a:lnTo>
                <a:lnTo>
                  <a:pt x="0" y="9715"/>
                </a:lnTo>
                <a:lnTo>
                  <a:pt x="8740" y="10253"/>
                </a:lnTo>
                <a:lnTo>
                  <a:pt x="6177" y="13431"/>
                </a:lnTo>
                <a:lnTo>
                  <a:pt x="9432" y="10970"/>
                </a:lnTo>
                <a:lnTo>
                  <a:pt x="9688" y="19736"/>
                </a:lnTo>
                <a:lnTo>
                  <a:pt x="10252" y="10996"/>
                </a:lnTo>
                <a:lnTo>
                  <a:pt x="13430" y="13559"/>
                </a:lnTo>
                <a:lnTo>
                  <a:pt x="10970" y="10304"/>
                </a:lnTo>
                <a:lnTo>
                  <a:pt x="19735" y="10048"/>
                </a:lnTo>
                <a:lnTo>
                  <a:pt x="10970" y="9484"/>
                </a:lnTo>
                <a:lnTo>
                  <a:pt x="13558" y="6331"/>
                </a:lnTo>
                <a:lnTo>
                  <a:pt x="10278" y="8792"/>
                </a:lnTo>
                <a:lnTo>
                  <a:pt x="100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16"/>
          <p:cNvGrpSpPr/>
          <p:nvPr/>
        </p:nvGrpSpPr>
        <p:grpSpPr>
          <a:xfrm>
            <a:off x="7984422" y="773497"/>
            <a:ext cx="715214" cy="847512"/>
            <a:chOff x="7984422" y="773497"/>
            <a:chExt cx="715214" cy="847512"/>
          </a:xfrm>
        </p:grpSpPr>
        <p:sp>
          <p:nvSpPr>
            <p:cNvPr id="597" name="Google Shape;597;p16"/>
            <p:cNvSpPr/>
            <p:nvPr/>
          </p:nvSpPr>
          <p:spPr>
            <a:xfrm>
              <a:off x="7984422" y="773497"/>
              <a:ext cx="518859" cy="518859"/>
            </a:xfrm>
            <a:custGeom>
              <a:avLst/>
              <a:gdLst/>
              <a:ahLst/>
              <a:cxnLst/>
              <a:rect l="l" t="t" r="r" b="b"/>
              <a:pathLst>
                <a:path w="19736" h="19736" extrusionOk="0">
                  <a:moveTo>
                    <a:pt x="10021" y="1"/>
                  </a:moveTo>
                  <a:lnTo>
                    <a:pt x="9483" y="8766"/>
                  </a:lnTo>
                  <a:lnTo>
                    <a:pt x="6305" y="6203"/>
                  </a:lnTo>
                  <a:lnTo>
                    <a:pt x="8791" y="9458"/>
                  </a:lnTo>
                  <a:lnTo>
                    <a:pt x="0" y="9715"/>
                  </a:lnTo>
                  <a:lnTo>
                    <a:pt x="8740" y="10253"/>
                  </a:lnTo>
                  <a:lnTo>
                    <a:pt x="6177" y="13431"/>
                  </a:lnTo>
                  <a:lnTo>
                    <a:pt x="9432" y="10970"/>
                  </a:lnTo>
                  <a:lnTo>
                    <a:pt x="9688" y="19736"/>
                  </a:lnTo>
                  <a:lnTo>
                    <a:pt x="10252" y="10996"/>
                  </a:lnTo>
                  <a:lnTo>
                    <a:pt x="13430" y="13559"/>
                  </a:lnTo>
                  <a:lnTo>
                    <a:pt x="10970" y="10304"/>
                  </a:lnTo>
                  <a:lnTo>
                    <a:pt x="19735" y="10048"/>
                  </a:lnTo>
                  <a:lnTo>
                    <a:pt x="10970" y="9484"/>
                  </a:lnTo>
                  <a:lnTo>
                    <a:pt x="13558" y="6331"/>
                  </a:lnTo>
                  <a:lnTo>
                    <a:pt x="10278" y="8792"/>
                  </a:lnTo>
                  <a:lnTo>
                    <a:pt x="10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8" name="Google Shape;598;p16"/>
            <p:cNvGrpSpPr/>
            <p:nvPr/>
          </p:nvGrpSpPr>
          <p:grpSpPr>
            <a:xfrm>
              <a:off x="8415257" y="1001958"/>
              <a:ext cx="284379" cy="619051"/>
              <a:chOff x="6608475" y="1223775"/>
              <a:chExt cx="270425" cy="588675"/>
            </a:xfrm>
          </p:grpSpPr>
          <p:sp>
            <p:nvSpPr>
              <p:cNvPr id="599" name="Google Shape;599;p16"/>
              <p:cNvSpPr/>
              <p:nvPr/>
            </p:nvSpPr>
            <p:spPr>
              <a:xfrm>
                <a:off x="6608475" y="1223775"/>
                <a:ext cx="27042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9" extrusionOk="0">
                    <a:moveTo>
                      <a:pt x="2861" y="1"/>
                    </a:moveTo>
                    <a:cubicBezTo>
                      <a:pt x="1365" y="1"/>
                      <a:pt x="74" y="1174"/>
                      <a:pt x="52" y="2684"/>
                    </a:cubicBezTo>
                    <a:cubicBezTo>
                      <a:pt x="0" y="4401"/>
                      <a:pt x="1000" y="6323"/>
                      <a:pt x="5408" y="9578"/>
                    </a:cubicBezTo>
                    <a:cubicBezTo>
                      <a:pt x="9817" y="6323"/>
                      <a:pt x="10816" y="4401"/>
                      <a:pt x="10739" y="2684"/>
                    </a:cubicBezTo>
                    <a:cubicBezTo>
                      <a:pt x="10717" y="1193"/>
                      <a:pt x="9402" y="2"/>
                      <a:pt x="7932" y="2"/>
                    </a:cubicBezTo>
                    <a:cubicBezTo>
                      <a:pt x="7734" y="2"/>
                      <a:pt x="7532" y="23"/>
                      <a:pt x="7331" y="69"/>
                    </a:cubicBezTo>
                    <a:cubicBezTo>
                      <a:pt x="5716" y="428"/>
                      <a:pt x="5408" y="1966"/>
                      <a:pt x="5408" y="1966"/>
                    </a:cubicBezTo>
                    <a:cubicBezTo>
                      <a:pt x="5408" y="1966"/>
                      <a:pt x="5101" y="454"/>
                      <a:pt x="3486" y="69"/>
                    </a:cubicBezTo>
                    <a:cubicBezTo>
                      <a:pt x="3276" y="23"/>
                      <a:pt x="3066" y="1"/>
                      <a:pt x="2861" y="1"/>
                    </a:cubicBezTo>
                    <a:close/>
                  </a:path>
                </a:pathLst>
              </a:custGeom>
              <a:solidFill>
                <a:srgbClr val="FFCFC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6608475" y="1573000"/>
                <a:ext cx="2704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8" extrusionOk="0">
                    <a:moveTo>
                      <a:pt x="2861" y="0"/>
                    </a:moveTo>
                    <a:cubicBezTo>
                      <a:pt x="1365" y="0"/>
                      <a:pt x="74" y="1173"/>
                      <a:pt x="52" y="2683"/>
                    </a:cubicBezTo>
                    <a:cubicBezTo>
                      <a:pt x="0" y="4400"/>
                      <a:pt x="1000" y="6322"/>
                      <a:pt x="5408" y="9577"/>
                    </a:cubicBezTo>
                    <a:cubicBezTo>
                      <a:pt x="9817" y="6271"/>
                      <a:pt x="10816" y="4400"/>
                      <a:pt x="10739" y="2683"/>
                    </a:cubicBezTo>
                    <a:cubicBezTo>
                      <a:pt x="10717" y="1193"/>
                      <a:pt x="9402" y="1"/>
                      <a:pt x="7932" y="1"/>
                    </a:cubicBezTo>
                    <a:cubicBezTo>
                      <a:pt x="7734" y="1"/>
                      <a:pt x="7532" y="23"/>
                      <a:pt x="7331" y="69"/>
                    </a:cubicBezTo>
                    <a:cubicBezTo>
                      <a:pt x="5716" y="402"/>
                      <a:pt x="5408" y="1965"/>
                      <a:pt x="5408" y="1965"/>
                    </a:cubicBezTo>
                    <a:cubicBezTo>
                      <a:pt x="5408" y="1965"/>
                      <a:pt x="5101" y="453"/>
                      <a:pt x="3486" y="69"/>
                    </a:cubicBezTo>
                    <a:cubicBezTo>
                      <a:pt x="3276" y="22"/>
                      <a:pt x="3066" y="0"/>
                      <a:pt x="2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" name="Google Shape;640;p18">
            <a:extLst>
              <a:ext uri="{FF2B5EF4-FFF2-40B4-BE49-F238E27FC236}">
                <a16:creationId xmlns:a16="http://schemas.microsoft.com/office/drawing/2014/main" id="{AA5CF50A-FE6D-4DEB-AB86-C6D8DF0815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4325" y="1254125"/>
            <a:ext cx="6016625" cy="293528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                                     </a:t>
            </a:r>
            <a:r>
              <a:rPr lang="en-US" sz="36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07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                     </a:t>
            </a:r>
            <a:r>
              <a:rPr lang="en-US" sz="3600" dirty="0" err="1">
                <a:latin typeface="iCiel Cadena" panose="02000503000000020004" pitchFamily="2" charset="0"/>
              </a:rPr>
              <a:t>Kết</a:t>
            </a:r>
            <a:r>
              <a:rPr lang="en-US" sz="3600" dirty="0">
                <a:latin typeface="iCiel Cadena" panose="02000503000000020004" pitchFamily="2" charset="0"/>
              </a:rPr>
              <a:t> </a:t>
            </a:r>
            <a:r>
              <a:rPr lang="en-US" sz="3600" dirty="0" err="1">
                <a:latin typeface="iCiel Cadena" panose="02000503000000020004" pitchFamily="2" charset="0"/>
              </a:rPr>
              <a:t>luận</a:t>
            </a:r>
            <a:endParaRPr sz="3200" dirty="0">
              <a:solidFill>
                <a:schemeClr val="dk1"/>
              </a:solidFill>
              <a:latin typeface="iCiel Cadena" panose="02000503000000020004" pitchFamily="2" charset="0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16617051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6"/>
          <p:cNvSpPr/>
          <p:nvPr/>
        </p:nvSpPr>
        <p:spPr>
          <a:xfrm flipH="1">
            <a:off x="720378" y="3725867"/>
            <a:ext cx="913634" cy="806958"/>
          </a:xfrm>
          <a:custGeom>
            <a:avLst/>
            <a:gdLst/>
            <a:ahLst/>
            <a:cxnLst/>
            <a:rect l="l" t="t" r="r" b="b"/>
            <a:pathLst>
              <a:path w="75899" h="67037" extrusionOk="0">
                <a:moveTo>
                  <a:pt x="28771" y="0"/>
                </a:moveTo>
                <a:cubicBezTo>
                  <a:pt x="24863" y="0"/>
                  <a:pt x="21092" y="1839"/>
                  <a:pt x="17965" y="4219"/>
                </a:cubicBezTo>
                <a:cubicBezTo>
                  <a:pt x="13983" y="7259"/>
                  <a:pt x="11126" y="11453"/>
                  <a:pt x="8329" y="15587"/>
                </a:cubicBezTo>
                <a:cubicBezTo>
                  <a:pt x="5837" y="19204"/>
                  <a:pt x="3344" y="22912"/>
                  <a:pt x="2159" y="27137"/>
                </a:cubicBezTo>
                <a:cubicBezTo>
                  <a:pt x="1" y="34828"/>
                  <a:pt x="2463" y="43034"/>
                  <a:pt x="5624" y="50329"/>
                </a:cubicBezTo>
                <a:cubicBezTo>
                  <a:pt x="7964" y="55800"/>
                  <a:pt x="11004" y="61363"/>
                  <a:pt x="16141" y="64463"/>
                </a:cubicBezTo>
                <a:cubicBezTo>
                  <a:pt x="19294" y="66335"/>
                  <a:pt x="22379" y="67036"/>
                  <a:pt x="25442" y="67036"/>
                </a:cubicBezTo>
                <a:cubicBezTo>
                  <a:pt x="30883" y="67036"/>
                  <a:pt x="36252" y="64824"/>
                  <a:pt x="41795" y="63035"/>
                </a:cubicBezTo>
                <a:cubicBezTo>
                  <a:pt x="44135" y="62275"/>
                  <a:pt x="46628" y="61484"/>
                  <a:pt x="48330" y="59661"/>
                </a:cubicBezTo>
                <a:cubicBezTo>
                  <a:pt x="49455" y="58414"/>
                  <a:pt x="50154" y="56804"/>
                  <a:pt x="51400" y="55679"/>
                </a:cubicBezTo>
                <a:cubicBezTo>
                  <a:pt x="52105" y="55009"/>
                  <a:pt x="53149" y="54563"/>
                  <a:pt x="54108" y="54563"/>
                </a:cubicBezTo>
                <a:cubicBezTo>
                  <a:pt x="54802" y="54563"/>
                  <a:pt x="55452" y="54796"/>
                  <a:pt x="55898" y="55345"/>
                </a:cubicBezTo>
                <a:cubicBezTo>
                  <a:pt x="56749" y="56408"/>
                  <a:pt x="56415" y="57989"/>
                  <a:pt x="56050" y="59296"/>
                </a:cubicBezTo>
                <a:cubicBezTo>
                  <a:pt x="55290" y="61880"/>
                  <a:pt x="53771" y="64706"/>
                  <a:pt x="57631" y="65284"/>
                </a:cubicBezTo>
                <a:cubicBezTo>
                  <a:pt x="57822" y="65312"/>
                  <a:pt x="58013" y="65326"/>
                  <a:pt x="58203" y="65326"/>
                </a:cubicBezTo>
                <a:cubicBezTo>
                  <a:pt x="60237" y="65326"/>
                  <a:pt x="62127" y="63769"/>
                  <a:pt x="63406" y="62518"/>
                </a:cubicBezTo>
                <a:cubicBezTo>
                  <a:pt x="65929" y="60086"/>
                  <a:pt x="67601" y="56955"/>
                  <a:pt x="69181" y="53855"/>
                </a:cubicBezTo>
                <a:cubicBezTo>
                  <a:pt x="71431" y="49448"/>
                  <a:pt x="73467" y="44888"/>
                  <a:pt x="74379" y="40025"/>
                </a:cubicBezTo>
                <a:cubicBezTo>
                  <a:pt x="75899" y="32031"/>
                  <a:pt x="74835" y="24979"/>
                  <a:pt x="69911" y="18323"/>
                </a:cubicBezTo>
                <a:cubicBezTo>
                  <a:pt x="66750" y="14067"/>
                  <a:pt x="62616" y="10572"/>
                  <a:pt x="58239" y="7563"/>
                </a:cubicBezTo>
                <a:cubicBezTo>
                  <a:pt x="55686" y="5830"/>
                  <a:pt x="52920" y="4189"/>
                  <a:pt x="49880" y="3702"/>
                </a:cubicBezTo>
                <a:cubicBezTo>
                  <a:pt x="49077" y="3580"/>
                  <a:pt x="48267" y="3540"/>
                  <a:pt x="47453" y="3540"/>
                </a:cubicBezTo>
                <a:cubicBezTo>
                  <a:pt x="45953" y="3540"/>
                  <a:pt x="44440" y="3675"/>
                  <a:pt x="42939" y="3675"/>
                </a:cubicBezTo>
                <a:cubicBezTo>
                  <a:pt x="42014" y="3675"/>
                  <a:pt x="41094" y="3624"/>
                  <a:pt x="40184" y="3459"/>
                </a:cubicBezTo>
                <a:cubicBezTo>
                  <a:pt x="37600" y="3003"/>
                  <a:pt x="35260" y="1605"/>
                  <a:pt x="32798" y="693"/>
                </a:cubicBezTo>
                <a:cubicBezTo>
                  <a:pt x="31453" y="214"/>
                  <a:pt x="30104" y="0"/>
                  <a:pt x="287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6"/>
          <p:cNvSpPr txBox="1">
            <a:spLocks noGrp="1"/>
          </p:cNvSpPr>
          <p:nvPr>
            <p:ph type="body" idx="1"/>
          </p:nvPr>
        </p:nvSpPr>
        <p:spPr>
          <a:xfrm>
            <a:off x="1563975" y="1876488"/>
            <a:ext cx="6015900" cy="2313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lnSpc>
                <a:spcPct val="150000"/>
              </a:lnSpc>
              <a:buClr>
                <a:schemeClr val="dk1"/>
              </a:buClr>
              <a:buSzPts val="1200"/>
              <a:buNone/>
            </a:pPr>
            <a:r>
              <a:rPr lang="en-US" sz="1400" dirty="0" err="1">
                <a:latin typeface="iCiel Cadena" panose="02000503000000020004" pitchFamily="2" charset="0"/>
              </a:rPr>
              <a:t>Trong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công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việc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này</a:t>
            </a:r>
            <a:r>
              <a:rPr lang="en-US" sz="1400" dirty="0">
                <a:latin typeface="iCiel Cadena" panose="02000503000000020004" pitchFamily="2" charset="0"/>
              </a:rPr>
              <a:t>, </a:t>
            </a:r>
            <a:r>
              <a:rPr lang="en-US" sz="1400" dirty="0" err="1">
                <a:latin typeface="iCiel Cadena" panose="02000503000000020004" pitchFamily="2" charset="0"/>
              </a:rPr>
              <a:t>đã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được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thiết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kế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và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xác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minh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một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kiến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trúc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có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khả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năng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nhận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biết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vị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trí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trong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nhà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cho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các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bảo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tàng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thông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minh</a:t>
            </a:r>
            <a:r>
              <a:rPr lang="en-US" sz="1400" dirty="0">
                <a:latin typeface="iCiel Cadena" panose="02000503000000020004" pitchFamily="2" charset="0"/>
              </a:rPr>
              <a:t>. </a:t>
            </a:r>
            <a:r>
              <a:rPr lang="en-US" sz="1400" dirty="0" err="1">
                <a:latin typeface="iCiel Cadena" panose="02000503000000020004" pitchFamily="2" charset="0"/>
              </a:rPr>
              <a:t>Mặc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dù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hệ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thống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được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đề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xuất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có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thể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gặp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vấn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đề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bảo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trì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tiềm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năng</a:t>
            </a:r>
            <a:r>
              <a:rPr lang="en-US" sz="1400" dirty="0">
                <a:latin typeface="iCiel Cadena" panose="02000503000000020004" pitchFamily="2" charset="0"/>
              </a:rPr>
              <a:t> do </a:t>
            </a:r>
            <a:r>
              <a:rPr lang="en-US" sz="1400" dirty="0" err="1">
                <a:latin typeface="iCiel Cadena" panose="02000503000000020004" pitchFamily="2" charset="0"/>
              </a:rPr>
              <a:t>thiết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bị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hỏng</a:t>
            </a:r>
            <a:r>
              <a:rPr lang="en-US" sz="1400" dirty="0">
                <a:latin typeface="iCiel Cadena" panose="02000503000000020004" pitchFamily="2" charset="0"/>
              </a:rPr>
              <a:t> do </a:t>
            </a:r>
            <a:r>
              <a:rPr lang="en-US" sz="1400" dirty="0" err="1">
                <a:latin typeface="iCiel Cadena" panose="02000503000000020004" pitchFamily="2" charset="0"/>
              </a:rPr>
              <a:t>việc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sử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dụng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mạnh</a:t>
            </a:r>
            <a:r>
              <a:rPr lang="en-US" sz="1400" dirty="0">
                <a:latin typeface="iCiel Cadena" panose="02000503000000020004" pitchFamily="2" charset="0"/>
              </a:rPr>
              <a:t>, </a:t>
            </a:r>
            <a:r>
              <a:rPr lang="en-US" sz="1400" dirty="0" err="1">
                <a:latin typeface="iCiel Cadena" panose="02000503000000020004" pitchFamily="2" charset="0"/>
              </a:rPr>
              <a:t>nó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không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đòi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hỏi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việc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sử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dụng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các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thiết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bị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hoặc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cơ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sở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hạ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tầng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đắt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tiền</a:t>
            </a:r>
            <a:r>
              <a:rPr lang="en-US" sz="1400" dirty="0">
                <a:latin typeface="iCiel Cadena" panose="02000503000000020004" pitchFamily="2" charset="0"/>
              </a:rPr>
              <a:t>, </a:t>
            </a:r>
            <a:r>
              <a:rPr lang="en-US" sz="1400" dirty="0" err="1">
                <a:latin typeface="iCiel Cadena" panose="02000503000000020004" pitchFamily="2" charset="0"/>
              </a:rPr>
              <a:t>và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cũng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không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buộc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người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dùng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phải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sử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dụng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các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thiết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bị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của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họ</a:t>
            </a:r>
            <a:endParaRPr sz="2000" dirty="0">
              <a:latin typeface="iCiel Cadena" panose="02000503000000020004" pitchFamily="2" charset="0"/>
              <a:cs typeface="iCiel Cucho Bold" pitchFamily="50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80B2F6-9448-482F-A864-3CAEDD5FA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00" y="953856"/>
            <a:ext cx="6015900" cy="740055"/>
          </a:xfrm>
        </p:spPr>
        <p:txBody>
          <a:bodyPr/>
          <a:lstStyle/>
          <a:p>
            <a:pPr algn="l"/>
            <a:r>
              <a:rPr lang="en-US" dirty="0">
                <a:latin typeface="iCiel Cadena" panose="02000503000000020004" pitchFamily="2" charset="0"/>
                <a:cs typeface="Times New Roman" panose="02020603050405020304" pitchFamily="18" charset="0"/>
              </a:rPr>
              <a:t>VII. </a:t>
            </a:r>
            <a:r>
              <a:rPr lang="en-US" dirty="0" err="1">
                <a:latin typeface="iCiel Cadena" panose="02000503000000020004" pitchFamily="2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iCiel Cadena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iCiel Cadena" panose="02000503000000020004" pitchFamily="2" charset="0"/>
                <a:cs typeface="Times New Roman" panose="02020603050405020304" pitchFamily="18" charset="0"/>
              </a:rPr>
              <a:t>luận</a:t>
            </a:r>
            <a:endParaRPr lang="en-US" dirty="0">
              <a:latin typeface="iCiel Cadena" panose="02000503000000020004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579" name="Google Shape;579;p16"/>
          <p:cNvGrpSpPr/>
          <p:nvPr/>
        </p:nvGrpSpPr>
        <p:grpSpPr>
          <a:xfrm>
            <a:off x="7515086" y="3584136"/>
            <a:ext cx="1201954" cy="1090420"/>
            <a:chOff x="2980575" y="1004850"/>
            <a:chExt cx="1041825" cy="945150"/>
          </a:xfrm>
        </p:grpSpPr>
        <p:sp>
          <p:nvSpPr>
            <p:cNvPr id="580" name="Google Shape;580;p16"/>
            <p:cNvSpPr/>
            <p:nvPr/>
          </p:nvSpPr>
          <p:spPr>
            <a:xfrm>
              <a:off x="3422075" y="1399725"/>
              <a:ext cx="600325" cy="550275"/>
            </a:xfrm>
            <a:custGeom>
              <a:avLst/>
              <a:gdLst/>
              <a:ahLst/>
              <a:cxnLst/>
              <a:rect l="l" t="t" r="r" b="b"/>
              <a:pathLst>
                <a:path w="24013" h="22011" extrusionOk="0">
                  <a:moveTo>
                    <a:pt x="16570" y="0"/>
                  </a:moveTo>
                  <a:cubicBezTo>
                    <a:pt x="14876" y="0"/>
                    <a:pt x="13188" y="639"/>
                    <a:pt x="11794" y="1927"/>
                  </a:cubicBezTo>
                  <a:cubicBezTo>
                    <a:pt x="8754" y="4784"/>
                    <a:pt x="5654" y="7611"/>
                    <a:pt x="2614" y="10437"/>
                  </a:cubicBezTo>
                  <a:cubicBezTo>
                    <a:pt x="0" y="12869"/>
                    <a:pt x="0" y="17611"/>
                    <a:pt x="2614" y="20073"/>
                  </a:cubicBezTo>
                  <a:cubicBezTo>
                    <a:pt x="4027" y="21365"/>
                    <a:pt x="5730" y="22011"/>
                    <a:pt x="7432" y="22011"/>
                  </a:cubicBezTo>
                  <a:cubicBezTo>
                    <a:pt x="9134" y="22011"/>
                    <a:pt x="10836" y="21365"/>
                    <a:pt x="12249" y="20073"/>
                  </a:cubicBezTo>
                  <a:cubicBezTo>
                    <a:pt x="15289" y="17216"/>
                    <a:pt x="18359" y="14389"/>
                    <a:pt x="21399" y="11532"/>
                  </a:cubicBezTo>
                  <a:cubicBezTo>
                    <a:pt x="24013" y="9100"/>
                    <a:pt x="24013" y="4358"/>
                    <a:pt x="21399" y="1927"/>
                  </a:cubicBezTo>
                  <a:cubicBezTo>
                    <a:pt x="19981" y="646"/>
                    <a:pt x="18273" y="0"/>
                    <a:pt x="16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111275" y="1064600"/>
              <a:ext cx="841975" cy="741975"/>
            </a:xfrm>
            <a:custGeom>
              <a:avLst/>
              <a:gdLst/>
              <a:ahLst/>
              <a:cxnLst/>
              <a:rect l="l" t="t" r="r" b="b"/>
              <a:pathLst>
                <a:path w="33679" h="29679" extrusionOk="0">
                  <a:moveTo>
                    <a:pt x="26227" y="1"/>
                  </a:moveTo>
                  <a:cubicBezTo>
                    <a:pt x="24529" y="1"/>
                    <a:pt x="22825" y="655"/>
                    <a:pt x="21368" y="1927"/>
                  </a:cubicBezTo>
                  <a:cubicBezTo>
                    <a:pt x="15137" y="7338"/>
                    <a:pt x="8936" y="12748"/>
                    <a:pt x="2705" y="18158"/>
                  </a:cubicBezTo>
                  <a:cubicBezTo>
                    <a:pt x="0" y="20469"/>
                    <a:pt x="122" y="25362"/>
                    <a:pt x="2705" y="27764"/>
                  </a:cubicBezTo>
                  <a:cubicBezTo>
                    <a:pt x="4132" y="29055"/>
                    <a:pt x="5789" y="29679"/>
                    <a:pt x="7448" y="29679"/>
                  </a:cubicBezTo>
                  <a:cubicBezTo>
                    <a:pt x="9147" y="29679"/>
                    <a:pt x="10849" y="29025"/>
                    <a:pt x="12310" y="27764"/>
                  </a:cubicBezTo>
                  <a:cubicBezTo>
                    <a:pt x="18542" y="22383"/>
                    <a:pt x="24742" y="16943"/>
                    <a:pt x="30973" y="11532"/>
                  </a:cubicBezTo>
                  <a:cubicBezTo>
                    <a:pt x="33679" y="9222"/>
                    <a:pt x="33557" y="4329"/>
                    <a:pt x="30973" y="1927"/>
                  </a:cubicBezTo>
                  <a:cubicBezTo>
                    <a:pt x="29557" y="632"/>
                    <a:pt x="27895" y="1"/>
                    <a:pt x="26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980575" y="1004850"/>
              <a:ext cx="636050" cy="551275"/>
            </a:xfrm>
            <a:custGeom>
              <a:avLst/>
              <a:gdLst/>
              <a:ahLst/>
              <a:cxnLst/>
              <a:rect l="l" t="t" r="r" b="b"/>
              <a:pathLst>
                <a:path w="25442" h="22051" extrusionOk="0">
                  <a:moveTo>
                    <a:pt x="18045" y="0"/>
                  </a:moveTo>
                  <a:cubicBezTo>
                    <a:pt x="16341" y="0"/>
                    <a:pt x="14625" y="671"/>
                    <a:pt x="13101" y="1916"/>
                  </a:cubicBezTo>
                  <a:cubicBezTo>
                    <a:pt x="9636" y="4773"/>
                    <a:pt x="6201" y="7661"/>
                    <a:pt x="2736" y="10518"/>
                  </a:cubicBezTo>
                  <a:cubicBezTo>
                    <a:pt x="0" y="12798"/>
                    <a:pt x="182" y="17813"/>
                    <a:pt x="2736" y="20123"/>
                  </a:cubicBezTo>
                  <a:cubicBezTo>
                    <a:pt x="4171" y="21440"/>
                    <a:pt x="5793" y="22051"/>
                    <a:pt x="7417" y="22051"/>
                  </a:cubicBezTo>
                  <a:cubicBezTo>
                    <a:pt x="9129" y="22051"/>
                    <a:pt x="10843" y="21371"/>
                    <a:pt x="12341" y="20123"/>
                  </a:cubicBezTo>
                  <a:cubicBezTo>
                    <a:pt x="15806" y="17266"/>
                    <a:pt x="19271" y="14378"/>
                    <a:pt x="22706" y="11551"/>
                  </a:cubicBezTo>
                  <a:cubicBezTo>
                    <a:pt x="25441" y="9241"/>
                    <a:pt x="25259" y="4226"/>
                    <a:pt x="22706" y="1916"/>
                  </a:cubicBezTo>
                  <a:cubicBezTo>
                    <a:pt x="21281" y="610"/>
                    <a:pt x="19669" y="0"/>
                    <a:pt x="18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16"/>
          <p:cNvGrpSpPr/>
          <p:nvPr/>
        </p:nvGrpSpPr>
        <p:grpSpPr>
          <a:xfrm>
            <a:off x="8057597" y="3167269"/>
            <a:ext cx="397646" cy="458063"/>
            <a:chOff x="3150425" y="3024575"/>
            <a:chExt cx="130350" cy="150150"/>
          </a:xfrm>
        </p:grpSpPr>
        <p:sp>
          <p:nvSpPr>
            <p:cNvPr id="584" name="Google Shape;584;p16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6"/>
          <p:cNvGrpSpPr/>
          <p:nvPr/>
        </p:nvGrpSpPr>
        <p:grpSpPr>
          <a:xfrm rot="-3600190" flipH="1">
            <a:off x="342635" y="722606"/>
            <a:ext cx="1451061" cy="1055268"/>
            <a:chOff x="1106103" y="1289809"/>
            <a:chExt cx="2099742" cy="1527014"/>
          </a:xfrm>
        </p:grpSpPr>
        <p:sp>
          <p:nvSpPr>
            <p:cNvPr id="593" name="Google Shape;593;p16"/>
            <p:cNvSpPr/>
            <p:nvPr/>
          </p:nvSpPr>
          <p:spPr>
            <a:xfrm rot="-1494576">
              <a:off x="1110773" y="1680285"/>
              <a:ext cx="1954407" cy="453838"/>
            </a:xfrm>
            <a:custGeom>
              <a:avLst/>
              <a:gdLst/>
              <a:ahLst/>
              <a:cxnLst/>
              <a:rect l="l" t="t" r="r" b="b"/>
              <a:pathLst>
                <a:path w="78174" h="18153" extrusionOk="0">
                  <a:moveTo>
                    <a:pt x="67973" y="0"/>
                  </a:moveTo>
                  <a:cubicBezTo>
                    <a:pt x="67765" y="0"/>
                    <a:pt x="67558" y="19"/>
                    <a:pt x="67357" y="59"/>
                  </a:cubicBezTo>
                  <a:cubicBezTo>
                    <a:pt x="67175" y="90"/>
                    <a:pt x="66993" y="120"/>
                    <a:pt x="66780" y="211"/>
                  </a:cubicBezTo>
                  <a:cubicBezTo>
                    <a:pt x="66598" y="272"/>
                    <a:pt x="66415" y="363"/>
                    <a:pt x="66263" y="424"/>
                  </a:cubicBezTo>
                  <a:cubicBezTo>
                    <a:pt x="66111" y="515"/>
                    <a:pt x="65959" y="637"/>
                    <a:pt x="65807" y="698"/>
                  </a:cubicBezTo>
                  <a:cubicBezTo>
                    <a:pt x="65655" y="789"/>
                    <a:pt x="65564" y="850"/>
                    <a:pt x="65503" y="941"/>
                  </a:cubicBezTo>
                  <a:cubicBezTo>
                    <a:pt x="63953" y="2066"/>
                    <a:pt x="62828" y="3312"/>
                    <a:pt x="61765" y="4436"/>
                  </a:cubicBezTo>
                  <a:lnTo>
                    <a:pt x="61005" y="5196"/>
                  </a:lnTo>
                  <a:lnTo>
                    <a:pt x="60184" y="5987"/>
                  </a:lnTo>
                  <a:lnTo>
                    <a:pt x="58421" y="7567"/>
                  </a:lnTo>
                  <a:cubicBezTo>
                    <a:pt x="57266" y="8631"/>
                    <a:pt x="56111" y="9695"/>
                    <a:pt x="54926" y="10819"/>
                  </a:cubicBezTo>
                  <a:cubicBezTo>
                    <a:pt x="54409" y="11306"/>
                    <a:pt x="53862" y="11731"/>
                    <a:pt x="53497" y="11914"/>
                  </a:cubicBezTo>
                  <a:cubicBezTo>
                    <a:pt x="53315" y="11975"/>
                    <a:pt x="53193" y="12035"/>
                    <a:pt x="53102" y="12035"/>
                  </a:cubicBezTo>
                  <a:cubicBezTo>
                    <a:pt x="53041" y="12035"/>
                    <a:pt x="52950" y="12035"/>
                    <a:pt x="52859" y="11975"/>
                  </a:cubicBezTo>
                  <a:cubicBezTo>
                    <a:pt x="52616" y="11914"/>
                    <a:pt x="52190" y="11519"/>
                    <a:pt x="51825" y="10971"/>
                  </a:cubicBezTo>
                  <a:cubicBezTo>
                    <a:pt x="51400" y="10394"/>
                    <a:pt x="50974" y="9756"/>
                    <a:pt x="50609" y="9057"/>
                  </a:cubicBezTo>
                  <a:cubicBezTo>
                    <a:pt x="50305" y="8601"/>
                    <a:pt x="49819" y="7841"/>
                    <a:pt x="49120" y="6746"/>
                  </a:cubicBezTo>
                  <a:cubicBezTo>
                    <a:pt x="48786" y="6199"/>
                    <a:pt x="48360" y="5591"/>
                    <a:pt x="47904" y="4923"/>
                  </a:cubicBezTo>
                  <a:cubicBezTo>
                    <a:pt x="47783" y="4771"/>
                    <a:pt x="47631" y="4588"/>
                    <a:pt x="47539" y="4376"/>
                  </a:cubicBezTo>
                  <a:cubicBezTo>
                    <a:pt x="47418" y="4224"/>
                    <a:pt x="47296" y="4072"/>
                    <a:pt x="47144" y="3980"/>
                  </a:cubicBezTo>
                  <a:cubicBezTo>
                    <a:pt x="46992" y="3859"/>
                    <a:pt x="46871" y="3707"/>
                    <a:pt x="46719" y="3555"/>
                  </a:cubicBezTo>
                  <a:cubicBezTo>
                    <a:pt x="46145" y="3096"/>
                    <a:pt x="45408" y="2853"/>
                    <a:pt x="44637" y="2853"/>
                  </a:cubicBezTo>
                  <a:cubicBezTo>
                    <a:pt x="44591" y="2853"/>
                    <a:pt x="44546" y="2854"/>
                    <a:pt x="44500" y="2856"/>
                  </a:cubicBezTo>
                  <a:cubicBezTo>
                    <a:pt x="44074" y="2917"/>
                    <a:pt x="43649" y="2977"/>
                    <a:pt x="43284" y="3129"/>
                  </a:cubicBezTo>
                  <a:cubicBezTo>
                    <a:pt x="43071" y="3160"/>
                    <a:pt x="42980" y="3251"/>
                    <a:pt x="42828" y="3312"/>
                  </a:cubicBezTo>
                  <a:cubicBezTo>
                    <a:pt x="42676" y="3403"/>
                    <a:pt x="42524" y="3433"/>
                    <a:pt x="42403" y="3525"/>
                  </a:cubicBezTo>
                  <a:cubicBezTo>
                    <a:pt x="41855" y="3828"/>
                    <a:pt x="41399" y="4132"/>
                    <a:pt x="40944" y="4467"/>
                  </a:cubicBezTo>
                  <a:cubicBezTo>
                    <a:pt x="40092" y="5135"/>
                    <a:pt x="39272" y="5895"/>
                    <a:pt x="38573" y="6716"/>
                  </a:cubicBezTo>
                  <a:cubicBezTo>
                    <a:pt x="37053" y="8297"/>
                    <a:pt x="35624" y="10060"/>
                    <a:pt x="34257" y="11823"/>
                  </a:cubicBezTo>
                  <a:cubicBezTo>
                    <a:pt x="33922" y="12248"/>
                    <a:pt x="33588" y="12704"/>
                    <a:pt x="33284" y="13099"/>
                  </a:cubicBezTo>
                  <a:cubicBezTo>
                    <a:pt x="32980" y="13464"/>
                    <a:pt x="32585" y="13798"/>
                    <a:pt x="32281" y="14072"/>
                  </a:cubicBezTo>
                  <a:cubicBezTo>
                    <a:pt x="31977" y="14345"/>
                    <a:pt x="31673" y="14497"/>
                    <a:pt x="31521" y="14528"/>
                  </a:cubicBezTo>
                  <a:cubicBezTo>
                    <a:pt x="31458" y="14540"/>
                    <a:pt x="31416" y="14548"/>
                    <a:pt x="31377" y="14548"/>
                  </a:cubicBezTo>
                  <a:cubicBezTo>
                    <a:pt x="31323" y="14548"/>
                    <a:pt x="31276" y="14533"/>
                    <a:pt x="31187" y="14497"/>
                  </a:cubicBezTo>
                  <a:cubicBezTo>
                    <a:pt x="30883" y="14376"/>
                    <a:pt x="30214" y="13464"/>
                    <a:pt x="29758" y="12674"/>
                  </a:cubicBezTo>
                  <a:cubicBezTo>
                    <a:pt x="29211" y="11792"/>
                    <a:pt x="28724" y="10880"/>
                    <a:pt x="28177" y="9999"/>
                  </a:cubicBezTo>
                  <a:cubicBezTo>
                    <a:pt x="27661" y="9148"/>
                    <a:pt x="27083" y="8297"/>
                    <a:pt x="26445" y="7537"/>
                  </a:cubicBezTo>
                  <a:cubicBezTo>
                    <a:pt x="26141" y="7172"/>
                    <a:pt x="25807" y="6777"/>
                    <a:pt x="25411" y="6443"/>
                  </a:cubicBezTo>
                  <a:cubicBezTo>
                    <a:pt x="25290" y="6351"/>
                    <a:pt x="25229" y="6260"/>
                    <a:pt x="25107" y="6169"/>
                  </a:cubicBezTo>
                  <a:cubicBezTo>
                    <a:pt x="24986" y="6108"/>
                    <a:pt x="24895" y="5987"/>
                    <a:pt x="24773" y="5895"/>
                  </a:cubicBezTo>
                  <a:cubicBezTo>
                    <a:pt x="24469" y="5683"/>
                    <a:pt x="24165" y="5500"/>
                    <a:pt x="23831" y="5379"/>
                  </a:cubicBezTo>
                  <a:cubicBezTo>
                    <a:pt x="23361" y="5186"/>
                    <a:pt x="22876" y="5069"/>
                    <a:pt x="22419" y="5069"/>
                  </a:cubicBezTo>
                  <a:cubicBezTo>
                    <a:pt x="22225" y="5069"/>
                    <a:pt x="22036" y="5090"/>
                    <a:pt x="21855" y="5135"/>
                  </a:cubicBezTo>
                  <a:cubicBezTo>
                    <a:pt x="21703" y="5196"/>
                    <a:pt x="21551" y="5227"/>
                    <a:pt x="21399" y="5287"/>
                  </a:cubicBezTo>
                  <a:cubicBezTo>
                    <a:pt x="21247" y="5379"/>
                    <a:pt x="21126" y="5409"/>
                    <a:pt x="20974" y="5500"/>
                  </a:cubicBezTo>
                  <a:cubicBezTo>
                    <a:pt x="20700" y="5652"/>
                    <a:pt x="20487" y="5835"/>
                    <a:pt x="20244" y="6017"/>
                  </a:cubicBezTo>
                  <a:cubicBezTo>
                    <a:pt x="19758" y="6503"/>
                    <a:pt x="19302" y="6929"/>
                    <a:pt x="18907" y="7263"/>
                  </a:cubicBezTo>
                  <a:lnTo>
                    <a:pt x="18420" y="7780"/>
                  </a:lnTo>
                  <a:cubicBezTo>
                    <a:pt x="16931" y="9209"/>
                    <a:pt x="15350" y="10759"/>
                    <a:pt x="13709" y="12035"/>
                  </a:cubicBezTo>
                  <a:cubicBezTo>
                    <a:pt x="12888" y="12643"/>
                    <a:pt x="12068" y="13190"/>
                    <a:pt x="11247" y="13616"/>
                  </a:cubicBezTo>
                  <a:cubicBezTo>
                    <a:pt x="10457" y="14072"/>
                    <a:pt x="9575" y="14467"/>
                    <a:pt x="8967" y="14649"/>
                  </a:cubicBezTo>
                  <a:cubicBezTo>
                    <a:pt x="8694" y="14771"/>
                    <a:pt x="8420" y="14801"/>
                    <a:pt x="8177" y="14801"/>
                  </a:cubicBezTo>
                  <a:cubicBezTo>
                    <a:pt x="8097" y="14810"/>
                    <a:pt x="8014" y="14814"/>
                    <a:pt x="7930" y="14814"/>
                  </a:cubicBezTo>
                  <a:cubicBezTo>
                    <a:pt x="7725" y="14814"/>
                    <a:pt x="7510" y="14792"/>
                    <a:pt x="7296" y="14771"/>
                  </a:cubicBezTo>
                  <a:cubicBezTo>
                    <a:pt x="6688" y="14649"/>
                    <a:pt x="6080" y="14376"/>
                    <a:pt x="5502" y="14011"/>
                  </a:cubicBezTo>
                  <a:lnTo>
                    <a:pt x="5502" y="14011"/>
                  </a:lnTo>
                  <a:cubicBezTo>
                    <a:pt x="5958" y="14467"/>
                    <a:pt x="6414" y="14801"/>
                    <a:pt x="6870" y="15014"/>
                  </a:cubicBezTo>
                  <a:cubicBezTo>
                    <a:pt x="6232" y="14801"/>
                    <a:pt x="5624" y="14376"/>
                    <a:pt x="5168" y="14011"/>
                  </a:cubicBezTo>
                  <a:cubicBezTo>
                    <a:pt x="4712" y="13616"/>
                    <a:pt x="4378" y="13251"/>
                    <a:pt x="4165" y="13008"/>
                  </a:cubicBezTo>
                  <a:cubicBezTo>
                    <a:pt x="3678" y="12400"/>
                    <a:pt x="3405" y="11944"/>
                    <a:pt x="3222" y="11762"/>
                  </a:cubicBezTo>
                  <a:cubicBezTo>
                    <a:pt x="3133" y="11619"/>
                    <a:pt x="3076" y="11560"/>
                    <a:pt x="3043" y="11560"/>
                  </a:cubicBezTo>
                  <a:cubicBezTo>
                    <a:pt x="3020" y="11560"/>
                    <a:pt x="3010" y="11590"/>
                    <a:pt x="3010" y="11640"/>
                  </a:cubicBezTo>
                  <a:cubicBezTo>
                    <a:pt x="3010" y="11914"/>
                    <a:pt x="3222" y="12674"/>
                    <a:pt x="3496" y="13282"/>
                  </a:cubicBezTo>
                  <a:cubicBezTo>
                    <a:pt x="3709" y="13707"/>
                    <a:pt x="3587" y="13707"/>
                    <a:pt x="3526" y="13737"/>
                  </a:cubicBezTo>
                  <a:cubicBezTo>
                    <a:pt x="3466" y="13768"/>
                    <a:pt x="3405" y="13889"/>
                    <a:pt x="3861" y="14497"/>
                  </a:cubicBezTo>
                  <a:cubicBezTo>
                    <a:pt x="3496" y="14072"/>
                    <a:pt x="3222" y="13737"/>
                    <a:pt x="3010" y="13403"/>
                  </a:cubicBezTo>
                  <a:cubicBezTo>
                    <a:pt x="2767" y="13038"/>
                    <a:pt x="2554" y="12674"/>
                    <a:pt x="2311" y="12187"/>
                  </a:cubicBezTo>
                  <a:cubicBezTo>
                    <a:pt x="2308" y="12185"/>
                    <a:pt x="2307" y="12184"/>
                    <a:pt x="2306" y="12184"/>
                  </a:cubicBezTo>
                  <a:lnTo>
                    <a:pt x="2306" y="12184"/>
                  </a:lnTo>
                  <a:cubicBezTo>
                    <a:pt x="2276" y="12184"/>
                    <a:pt x="2631" y="12970"/>
                    <a:pt x="3071" y="13585"/>
                  </a:cubicBezTo>
                  <a:cubicBezTo>
                    <a:pt x="3461" y="14132"/>
                    <a:pt x="3917" y="14566"/>
                    <a:pt x="3813" y="14566"/>
                  </a:cubicBezTo>
                  <a:cubicBezTo>
                    <a:pt x="3795" y="14566"/>
                    <a:pt x="3762" y="14554"/>
                    <a:pt x="3709" y="14528"/>
                  </a:cubicBezTo>
                  <a:cubicBezTo>
                    <a:pt x="3010" y="13707"/>
                    <a:pt x="2311" y="12643"/>
                    <a:pt x="1855" y="11610"/>
                  </a:cubicBezTo>
                  <a:lnTo>
                    <a:pt x="1855" y="11610"/>
                  </a:lnTo>
                  <a:cubicBezTo>
                    <a:pt x="1855" y="11823"/>
                    <a:pt x="2250" y="12734"/>
                    <a:pt x="2736" y="13555"/>
                  </a:cubicBezTo>
                  <a:cubicBezTo>
                    <a:pt x="3222" y="14345"/>
                    <a:pt x="3861" y="14953"/>
                    <a:pt x="3770" y="14953"/>
                  </a:cubicBezTo>
                  <a:cubicBezTo>
                    <a:pt x="3526" y="14771"/>
                    <a:pt x="2949" y="14072"/>
                    <a:pt x="2615" y="13403"/>
                  </a:cubicBezTo>
                  <a:cubicBezTo>
                    <a:pt x="2250" y="12704"/>
                    <a:pt x="1976" y="12066"/>
                    <a:pt x="1824" y="12035"/>
                  </a:cubicBezTo>
                  <a:cubicBezTo>
                    <a:pt x="1822" y="12034"/>
                    <a:pt x="1820" y="12033"/>
                    <a:pt x="1818" y="12033"/>
                  </a:cubicBezTo>
                  <a:lnTo>
                    <a:pt x="1818" y="12033"/>
                  </a:lnTo>
                  <a:cubicBezTo>
                    <a:pt x="1763" y="12033"/>
                    <a:pt x="2231" y="12995"/>
                    <a:pt x="2556" y="13510"/>
                  </a:cubicBezTo>
                  <a:lnTo>
                    <a:pt x="2556" y="13510"/>
                  </a:lnTo>
                  <a:cubicBezTo>
                    <a:pt x="2082" y="12767"/>
                    <a:pt x="1697" y="12054"/>
                    <a:pt x="1429" y="11488"/>
                  </a:cubicBezTo>
                  <a:cubicBezTo>
                    <a:pt x="1186" y="10911"/>
                    <a:pt x="973" y="10455"/>
                    <a:pt x="882" y="10242"/>
                  </a:cubicBezTo>
                  <a:cubicBezTo>
                    <a:pt x="817" y="10113"/>
                    <a:pt x="761" y="10044"/>
                    <a:pt x="732" y="10044"/>
                  </a:cubicBezTo>
                  <a:cubicBezTo>
                    <a:pt x="706" y="10044"/>
                    <a:pt x="702" y="10098"/>
                    <a:pt x="730" y="10212"/>
                  </a:cubicBezTo>
                  <a:cubicBezTo>
                    <a:pt x="760" y="10424"/>
                    <a:pt x="821" y="10880"/>
                    <a:pt x="1095" y="11671"/>
                  </a:cubicBezTo>
                  <a:cubicBezTo>
                    <a:pt x="639" y="10607"/>
                    <a:pt x="305" y="9057"/>
                    <a:pt x="1" y="7962"/>
                  </a:cubicBezTo>
                  <a:lnTo>
                    <a:pt x="1" y="7962"/>
                  </a:lnTo>
                  <a:cubicBezTo>
                    <a:pt x="141" y="8496"/>
                    <a:pt x="334" y="9343"/>
                    <a:pt x="482" y="9876"/>
                  </a:cubicBezTo>
                  <a:lnTo>
                    <a:pt x="482" y="9876"/>
                  </a:lnTo>
                  <a:cubicBezTo>
                    <a:pt x="312" y="9278"/>
                    <a:pt x="143" y="8683"/>
                    <a:pt x="1" y="8114"/>
                  </a:cubicBezTo>
                  <a:lnTo>
                    <a:pt x="1" y="8449"/>
                  </a:lnTo>
                  <a:cubicBezTo>
                    <a:pt x="50" y="8647"/>
                    <a:pt x="95" y="8841"/>
                    <a:pt x="140" y="9037"/>
                  </a:cubicBezTo>
                  <a:lnTo>
                    <a:pt x="140" y="9037"/>
                  </a:lnTo>
                  <a:cubicBezTo>
                    <a:pt x="105" y="8904"/>
                    <a:pt x="68" y="8769"/>
                    <a:pt x="31" y="8631"/>
                  </a:cubicBezTo>
                  <a:lnTo>
                    <a:pt x="31" y="8631"/>
                  </a:lnTo>
                  <a:cubicBezTo>
                    <a:pt x="61" y="8996"/>
                    <a:pt x="122" y="9360"/>
                    <a:pt x="153" y="9786"/>
                  </a:cubicBezTo>
                  <a:cubicBezTo>
                    <a:pt x="305" y="10576"/>
                    <a:pt x="487" y="11367"/>
                    <a:pt x="730" y="12066"/>
                  </a:cubicBezTo>
                  <a:cubicBezTo>
                    <a:pt x="943" y="12795"/>
                    <a:pt x="1216" y="13403"/>
                    <a:pt x="1490" y="13798"/>
                  </a:cubicBezTo>
                  <a:cubicBezTo>
                    <a:pt x="2463" y="15531"/>
                    <a:pt x="4074" y="17081"/>
                    <a:pt x="6201" y="17810"/>
                  </a:cubicBezTo>
                  <a:cubicBezTo>
                    <a:pt x="6718" y="17993"/>
                    <a:pt x="7296" y="18114"/>
                    <a:pt x="7903" y="18145"/>
                  </a:cubicBezTo>
                  <a:cubicBezTo>
                    <a:pt x="8003" y="18150"/>
                    <a:pt x="8103" y="18153"/>
                    <a:pt x="8205" y="18153"/>
                  </a:cubicBezTo>
                  <a:cubicBezTo>
                    <a:pt x="8696" y="18153"/>
                    <a:pt x="9208" y="18094"/>
                    <a:pt x="9636" y="17993"/>
                  </a:cubicBezTo>
                  <a:cubicBezTo>
                    <a:pt x="10183" y="17871"/>
                    <a:pt x="10669" y="17689"/>
                    <a:pt x="11125" y="17537"/>
                  </a:cubicBezTo>
                  <a:cubicBezTo>
                    <a:pt x="11551" y="17385"/>
                    <a:pt x="12007" y="17203"/>
                    <a:pt x="12432" y="16990"/>
                  </a:cubicBezTo>
                  <a:cubicBezTo>
                    <a:pt x="13253" y="16625"/>
                    <a:pt x="14043" y="16169"/>
                    <a:pt x="14864" y="15683"/>
                  </a:cubicBezTo>
                  <a:cubicBezTo>
                    <a:pt x="15624" y="15166"/>
                    <a:pt x="16323" y="14649"/>
                    <a:pt x="17053" y="14072"/>
                  </a:cubicBezTo>
                  <a:cubicBezTo>
                    <a:pt x="18512" y="12826"/>
                    <a:pt x="19758" y="11610"/>
                    <a:pt x="20943" y="10424"/>
                  </a:cubicBezTo>
                  <a:cubicBezTo>
                    <a:pt x="20929" y="10404"/>
                    <a:pt x="20903" y="10399"/>
                    <a:pt x="20875" y="10399"/>
                  </a:cubicBezTo>
                  <a:cubicBezTo>
                    <a:pt x="20848" y="10399"/>
                    <a:pt x="20821" y="10403"/>
                    <a:pt x="20800" y="10403"/>
                  </a:cubicBezTo>
                  <a:cubicBezTo>
                    <a:pt x="20744" y="10403"/>
                    <a:pt x="20738" y="10373"/>
                    <a:pt x="20943" y="10151"/>
                  </a:cubicBezTo>
                  <a:lnTo>
                    <a:pt x="21794" y="9269"/>
                  </a:lnTo>
                  <a:cubicBezTo>
                    <a:pt x="21946" y="9117"/>
                    <a:pt x="22098" y="9026"/>
                    <a:pt x="22250" y="8905"/>
                  </a:cubicBezTo>
                  <a:lnTo>
                    <a:pt x="22493" y="8722"/>
                  </a:lnTo>
                  <a:lnTo>
                    <a:pt x="22524" y="8661"/>
                  </a:lnTo>
                  <a:cubicBezTo>
                    <a:pt x="22615" y="8661"/>
                    <a:pt x="22645" y="8722"/>
                    <a:pt x="22676" y="8722"/>
                  </a:cubicBezTo>
                  <a:cubicBezTo>
                    <a:pt x="22706" y="8661"/>
                    <a:pt x="22706" y="8631"/>
                    <a:pt x="22767" y="8601"/>
                  </a:cubicBezTo>
                  <a:cubicBezTo>
                    <a:pt x="23071" y="8813"/>
                    <a:pt x="23436" y="9269"/>
                    <a:pt x="23770" y="9786"/>
                  </a:cubicBezTo>
                  <a:cubicBezTo>
                    <a:pt x="24135" y="10272"/>
                    <a:pt x="24499" y="10850"/>
                    <a:pt x="24834" y="11397"/>
                  </a:cubicBezTo>
                  <a:cubicBezTo>
                    <a:pt x="25199" y="11944"/>
                    <a:pt x="25533" y="12491"/>
                    <a:pt x="25837" y="13008"/>
                  </a:cubicBezTo>
                  <a:cubicBezTo>
                    <a:pt x="26171" y="13585"/>
                    <a:pt x="26475" y="14102"/>
                    <a:pt x="26870" y="14710"/>
                  </a:cubicBezTo>
                  <a:cubicBezTo>
                    <a:pt x="26962" y="14862"/>
                    <a:pt x="27053" y="15014"/>
                    <a:pt x="27174" y="15227"/>
                  </a:cubicBezTo>
                  <a:lnTo>
                    <a:pt x="27478" y="15683"/>
                  </a:lnTo>
                  <a:cubicBezTo>
                    <a:pt x="27691" y="15987"/>
                    <a:pt x="27965" y="16321"/>
                    <a:pt x="28269" y="16625"/>
                  </a:cubicBezTo>
                  <a:cubicBezTo>
                    <a:pt x="28603" y="16959"/>
                    <a:pt x="28998" y="17294"/>
                    <a:pt x="29515" y="17567"/>
                  </a:cubicBezTo>
                  <a:cubicBezTo>
                    <a:pt x="30062" y="17841"/>
                    <a:pt x="30670" y="17993"/>
                    <a:pt x="31278" y="17993"/>
                  </a:cubicBezTo>
                  <a:cubicBezTo>
                    <a:pt x="31156" y="17962"/>
                    <a:pt x="31065" y="17902"/>
                    <a:pt x="31582" y="17871"/>
                  </a:cubicBezTo>
                  <a:cubicBezTo>
                    <a:pt x="32068" y="17841"/>
                    <a:pt x="32554" y="17719"/>
                    <a:pt x="33010" y="17476"/>
                  </a:cubicBezTo>
                  <a:cubicBezTo>
                    <a:pt x="33466" y="17294"/>
                    <a:pt x="33892" y="17020"/>
                    <a:pt x="34226" y="16777"/>
                  </a:cubicBezTo>
                  <a:cubicBezTo>
                    <a:pt x="34621" y="16503"/>
                    <a:pt x="34895" y="16199"/>
                    <a:pt x="35260" y="15896"/>
                  </a:cubicBezTo>
                  <a:lnTo>
                    <a:pt x="35716" y="15440"/>
                  </a:lnTo>
                  <a:lnTo>
                    <a:pt x="35928" y="15166"/>
                  </a:lnTo>
                  <a:lnTo>
                    <a:pt x="36141" y="14953"/>
                  </a:lnTo>
                  <a:cubicBezTo>
                    <a:pt x="36293" y="14771"/>
                    <a:pt x="36445" y="14558"/>
                    <a:pt x="36536" y="14376"/>
                  </a:cubicBezTo>
                  <a:cubicBezTo>
                    <a:pt x="36627" y="14224"/>
                    <a:pt x="36627" y="14163"/>
                    <a:pt x="36627" y="14102"/>
                  </a:cubicBezTo>
                  <a:cubicBezTo>
                    <a:pt x="37083" y="13555"/>
                    <a:pt x="37448" y="13099"/>
                    <a:pt x="37843" y="12643"/>
                  </a:cubicBezTo>
                  <a:cubicBezTo>
                    <a:pt x="38968" y="11123"/>
                    <a:pt x="40123" y="9634"/>
                    <a:pt x="41399" y="8297"/>
                  </a:cubicBezTo>
                  <a:cubicBezTo>
                    <a:pt x="42068" y="7658"/>
                    <a:pt x="42707" y="7020"/>
                    <a:pt x="43375" y="6503"/>
                  </a:cubicBezTo>
                  <a:cubicBezTo>
                    <a:pt x="43527" y="6412"/>
                    <a:pt x="43740" y="6291"/>
                    <a:pt x="43892" y="6199"/>
                  </a:cubicBezTo>
                  <a:lnTo>
                    <a:pt x="44105" y="6108"/>
                  </a:lnTo>
                  <a:cubicBezTo>
                    <a:pt x="44135" y="6047"/>
                    <a:pt x="44196" y="6047"/>
                    <a:pt x="44226" y="6047"/>
                  </a:cubicBezTo>
                  <a:cubicBezTo>
                    <a:pt x="44257" y="6047"/>
                    <a:pt x="44287" y="6017"/>
                    <a:pt x="44287" y="6017"/>
                  </a:cubicBezTo>
                  <a:cubicBezTo>
                    <a:pt x="44376" y="5981"/>
                    <a:pt x="44486" y="5967"/>
                    <a:pt x="44592" y="5967"/>
                  </a:cubicBezTo>
                  <a:cubicBezTo>
                    <a:pt x="44667" y="5967"/>
                    <a:pt x="44741" y="5974"/>
                    <a:pt x="44804" y="5987"/>
                  </a:cubicBezTo>
                  <a:cubicBezTo>
                    <a:pt x="44865" y="6017"/>
                    <a:pt x="44956" y="6047"/>
                    <a:pt x="45017" y="6139"/>
                  </a:cubicBezTo>
                  <a:lnTo>
                    <a:pt x="45047" y="6169"/>
                  </a:lnTo>
                  <a:lnTo>
                    <a:pt x="45169" y="6321"/>
                  </a:lnTo>
                  <a:lnTo>
                    <a:pt x="45412" y="6594"/>
                  </a:lnTo>
                  <a:cubicBezTo>
                    <a:pt x="45716" y="6959"/>
                    <a:pt x="45959" y="7354"/>
                    <a:pt x="46232" y="7780"/>
                  </a:cubicBezTo>
                  <a:cubicBezTo>
                    <a:pt x="46810" y="8570"/>
                    <a:pt x="47327" y="9452"/>
                    <a:pt x="47904" y="10272"/>
                  </a:cubicBezTo>
                  <a:cubicBezTo>
                    <a:pt x="48178" y="10698"/>
                    <a:pt x="48482" y="11154"/>
                    <a:pt x="48786" y="11579"/>
                  </a:cubicBezTo>
                  <a:cubicBezTo>
                    <a:pt x="49090" y="11975"/>
                    <a:pt x="49394" y="12430"/>
                    <a:pt x="49758" y="12886"/>
                  </a:cubicBezTo>
                  <a:cubicBezTo>
                    <a:pt x="50153" y="13342"/>
                    <a:pt x="50579" y="13768"/>
                    <a:pt x="51126" y="14163"/>
                  </a:cubicBezTo>
                  <a:cubicBezTo>
                    <a:pt x="51400" y="14345"/>
                    <a:pt x="51734" y="14497"/>
                    <a:pt x="52099" y="14619"/>
                  </a:cubicBezTo>
                  <a:cubicBezTo>
                    <a:pt x="52433" y="14710"/>
                    <a:pt x="52798" y="14771"/>
                    <a:pt x="53163" y="14771"/>
                  </a:cubicBezTo>
                  <a:cubicBezTo>
                    <a:pt x="53771" y="14710"/>
                    <a:pt x="54318" y="14528"/>
                    <a:pt x="54774" y="14254"/>
                  </a:cubicBezTo>
                  <a:cubicBezTo>
                    <a:pt x="55230" y="14011"/>
                    <a:pt x="55625" y="13707"/>
                    <a:pt x="55989" y="13403"/>
                  </a:cubicBezTo>
                  <a:cubicBezTo>
                    <a:pt x="56719" y="12734"/>
                    <a:pt x="57296" y="12126"/>
                    <a:pt x="57904" y="11519"/>
                  </a:cubicBezTo>
                  <a:cubicBezTo>
                    <a:pt x="58816" y="10667"/>
                    <a:pt x="59910" y="9664"/>
                    <a:pt x="60974" y="8722"/>
                  </a:cubicBezTo>
                  <a:cubicBezTo>
                    <a:pt x="61521" y="8236"/>
                    <a:pt x="62038" y="7780"/>
                    <a:pt x="62585" y="7324"/>
                  </a:cubicBezTo>
                  <a:cubicBezTo>
                    <a:pt x="63102" y="6807"/>
                    <a:pt x="63588" y="6351"/>
                    <a:pt x="64014" y="5895"/>
                  </a:cubicBezTo>
                  <a:cubicBezTo>
                    <a:pt x="63740" y="5895"/>
                    <a:pt x="64591" y="4710"/>
                    <a:pt x="65412" y="3737"/>
                  </a:cubicBezTo>
                  <a:cubicBezTo>
                    <a:pt x="65838" y="3251"/>
                    <a:pt x="66294" y="2795"/>
                    <a:pt x="66567" y="2491"/>
                  </a:cubicBezTo>
                  <a:cubicBezTo>
                    <a:pt x="66787" y="2247"/>
                    <a:pt x="66929" y="2061"/>
                    <a:pt x="66770" y="2061"/>
                  </a:cubicBezTo>
                  <a:lnTo>
                    <a:pt x="66770" y="2061"/>
                  </a:lnTo>
                  <a:cubicBezTo>
                    <a:pt x="66731" y="2061"/>
                    <a:pt x="66675" y="2072"/>
                    <a:pt x="66598" y="2096"/>
                  </a:cubicBezTo>
                  <a:cubicBezTo>
                    <a:pt x="66993" y="1822"/>
                    <a:pt x="67540" y="1579"/>
                    <a:pt x="68117" y="1579"/>
                  </a:cubicBezTo>
                  <a:cubicBezTo>
                    <a:pt x="68695" y="1579"/>
                    <a:pt x="69212" y="1883"/>
                    <a:pt x="69637" y="2218"/>
                  </a:cubicBezTo>
                  <a:cubicBezTo>
                    <a:pt x="70032" y="2552"/>
                    <a:pt x="70245" y="2856"/>
                    <a:pt x="70427" y="3099"/>
                  </a:cubicBezTo>
                  <a:cubicBezTo>
                    <a:pt x="70640" y="3312"/>
                    <a:pt x="70731" y="3464"/>
                    <a:pt x="70792" y="3464"/>
                  </a:cubicBezTo>
                  <a:cubicBezTo>
                    <a:pt x="71035" y="3555"/>
                    <a:pt x="71461" y="3798"/>
                    <a:pt x="72069" y="4497"/>
                  </a:cubicBezTo>
                  <a:cubicBezTo>
                    <a:pt x="72221" y="4649"/>
                    <a:pt x="72373" y="4832"/>
                    <a:pt x="72555" y="5044"/>
                  </a:cubicBezTo>
                  <a:cubicBezTo>
                    <a:pt x="72707" y="5196"/>
                    <a:pt x="72981" y="5439"/>
                    <a:pt x="73224" y="5713"/>
                  </a:cubicBezTo>
                  <a:cubicBezTo>
                    <a:pt x="73710" y="6291"/>
                    <a:pt x="74318" y="6959"/>
                    <a:pt x="74987" y="7810"/>
                  </a:cubicBezTo>
                  <a:cubicBezTo>
                    <a:pt x="76051" y="9178"/>
                    <a:pt x="77510" y="11367"/>
                    <a:pt x="77935" y="11823"/>
                  </a:cubicBezTo>
                  <a:cubicBezTo>
                    <a:pt x="78011" y="11905"/>
                    <a:pt x="78053" y="11941"/>
                    <a:pt x="78069" y="11941"/>
                  </a:cubicBezTo>
                  <a:cubicBezTo>
                    <a:pt x="78173" y="11941"/>
                    <a:pt x="77214" y="10458"/>
                    <a:pt x="77336" y="10458"/>
                  </a:cubicBezTo>
                  <a:lnTo>
                    <a:pt x="77336" y="10458"/>
                  </a:lnTo>
                  <a:cubicBezTo>
                    <a:pt x="77355" y="10458"/>
                    <a:pt x="77400" y="10493"/>
                    <a:pt x="77479" y="10576"/>
                  </a:cubicBezTo>
                  <a:cubicBezTo>
                    <a:pt x="76507" y="9300"/>
                    <a:pt x="75595" y="7993"/>
                    <a:pt x="74652" y="6716"/>
                  </a:cubicBezTo>
                  <a:cubicBezTo>
                    <a:pt x="74196" y="6047"/>
                    <a:pt x="73710" y="5409"/>
                    <a:pt x="73254" y="4771"/>
                  </a:cubicBezTo>
                  <a:cubicBezTo>
                    <a:pt x="72950" y="4345"/>
                    <a:pt x="72555" y="3585"/>
                    <a:pt x="72069" y="2856"/>
                  </a:cubicBezTo>
                  <a:cubicBezTo>
                    <a:pt x="71856" y="2491"/>
                    <a:pt x="71582" y="2096"/>
                    <a:pt x="71187" y="1670"/>
                  </a:cubicBezTo>
                  <a:cubicBezTo>
                    <a:pt x="71127" y="1579"/>
                    <a:pt x="71035" y="1488"/>
                    <a:pt x="70944" y="1366"/>
                  </a:cubicBezTo>
                  <a:lnTo>
                    <a:pt x="70579" y="1032"/>
                  </a:lnTo>
                  <a:cubicBezTo>
                    <a:pt x="70488" y="941"/>
                    <a:pt x="70275" y="819"/>
                    <a:pt x="70123" y="698"/>
                  </a:cubicBezTo>
                  <a:cubicBezTo>
                    <a:pt x="69971" y="576"/>
                    <a:pt x="69789" y="455"/>
                    <a:pt x="69637" y="394"/>
                  </a:cubicBezTo>
                  <a:cubicBezTo>
                    <a:pt x="69145" y="148"/>
                    <a:pt x="68554" y="0"/>
                    <a:pt x="67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-1494576">
              <a:off x="1248718" y="1975069"/>
              <a:ext cx="1952882" cy="451488"/>
            </a:xfrm>
            <a:custGeom>
              <a:avLst/>
              <a:gdLst/>
              <a:ahLst/>
              <a:cxnLst/>
              <a:rect l="l" t="t" r="r" b="b"/>
              <a:pathLst>
                <a:path w="78113" h="18059" extrusionOk="0">
                  <a:moveTo>
                    <a:pt x="152" y="8950"/>
                  </a:moveTo>
                  <a:cubicBezTo>
                    <a:pt x="227" y="9234"/>
                    <a:pt x="306" y="9524"/>
                    <a:pt x="395" y="9846"/>
                  </a:cubicBezTo>
                  <a:cubicBezTo>
                    <a:pt x="311" y="9551"/>
                    <a:pt x="227" y="9255"/>
                    <a:pt x="152" y="8950"/>
                  </a:cubicBezTo>
                  <a:close/>
                  <a:moveTo>
                    <a:pt x="2645" y="13281"/>
                  </a:moveTo>
                  <a:lnTo>
                    <a:pt x="2645" y="13281"/>
                  </a:lnTo>
                  <a:cubicBezTo>
                    <a:pt x="2675" y="13332"/>
                    <a:pt x="2705" y="13383"/>
                    <a:pt x="2736" y="13433"/>
                  </a:cubicBezTo>
                  <a:cubicBezTo>
                    <a:pt x="3253" y="14253"/>
                    <a:pt x="3891" y="14861"/>
                    <a:pt x="3769" y="14861"/>
                  </a:cubicBezTo>
                  <a:cubicBezTo>
                    <a:pt x="3557" y="14649"/>
                    <a:pt x="2979" y="13980"/>
                    <a:pt x="2645" y="13281"/>
                  </a:cubicBezTo>
                  <a:close/>
                  <a:moveTo>
                    <a:pt x="67903" y="0"/>
                  </a:moveTo>
                  <a:cubicBezTo>
                    <a:pt x="67698" y="0"/>
                    <a:pt x="67494" y="19"/>
                    <a:pt x="67296" y="59"/>
                  </a:cubicBezTo>
                  <a:cubicBezTo>
                    <a:pt x="67114" y="120"/>
                    <a:pt x="66932" y="150"/>
                    <a:pt x="66719" y="211"/>
                  </a:cubicBezTo>
                  <a:cubicBezTo>
                    <a:pt x="66537" y="302"/>
                    <a:pt x="66354" y="363"/>
                    <a:pt x="66202" y="454"/>
                  </a:cubicBezTo>
                  <a:cubicBezTo>
                    <a:pt x="66050" y="515"/>
                    <a:pt x="65898" y="636"/>
                    <a:pt x="65746" y="727"/>
                  </a:cubicBezTo>
                  <a:cubicBezTo>
                    <a:pt x="65594" y="788"/>
                    <a:pt x="65503" y="879"/>
                    <a:pt x="65442" y="940"/>
                  </a:cubicBezTo>
                  <a:cubicBezTo>
                    <a:pt x="63892" y="2095"/>
                    <a:pt x="62767" y="3341"/>
                    <a:pt x="61704" y="4436"/>
                  </a:cubicBezTo>
                  <a:lnTo>
                    <a:pt x="60944" y="5196"/>
                  </a:lnTo>
                  <a:lnTo>
                    <a:pt x="60123" y="5986"/>
                  </a:lnTo>
                  <a:lnTo>
                    <a:pt x="58360" y="7597"/>
                  </a:lnTo>
                  <a:cubicBezTo>
                    <a:pt x="57205" y="8661"/>
                    <a:pt x="56050" y="9725"/>
                    <a:pt x="54865" y="10819"/>
                  </a:cubicBezTo>
                  <a:cubicBezTo>
                    <a:pt x="54348" y="11336"/>
                    <a:pt x="53801" y="11731"/>
                    <a:pt x="53436" y="11943"/>
                  </a:cubicBezTo>
                  <a:cubicBezTo>
                    <a:pt x="53254" y="12004"/>
                    <a:pt x="53132" y="12035"/>
                    <a:pt x="53041" y="12035"/>
                  </a:cubicBezTo>
                  <a:cubicBezTo>
                    <a:pt x="52980" y="12035"/>
                    <a:pt x="52889" y="12035"/>
                    <a:pt x="52798" y="12004"/>
                  </a:cubicBezTo>
                  <a:cubicBezTo>
                    <a:pt x="52555" y="11943"/>
                    <a:pt x="52129" y="11548"/>
                    <a:pt x="51764" y="10971"/>
                  </a:cubicBezTo>
                  <a:cubicBezTo>
                    <a:pt x="51339" y="10393"/>
                    <a:pt x="50913" y="9755"/>
                    <a:pt x="50548" y="9086"/>
                  </a:cubicBezTo>
                  <a:cubicBezTo>
                    <a:pt x="50244" y="8630"/>
                    <a:pt x="49758" y="7870"/>
                    <a:pt x="49059" y="6746"/>
                  </a:cubicBezTo>
                  <a:cubicBezTo>
                    <a:pt x="48725" y="6229"/>
                    <a:pt x="48299" y="5621"/>
                    <a:pt x="47843" y="4922"/>
                  </a:cubicBezTo>
                  <a:cubicBezTo>
                    <a:pt x="47722" y="4770"/>
                    <a:pt x="47570" y="4588"/>
                    <a:pt x="47478" y="4405"/>
                  </a:cubicBezTo>
                  <a:cubicBezTo>
                    <a:pt x="47357" y="4253"/>
                    <a:pt x="47235" y="4101"/>
                    <a:pt x="47083" y="3980"/>
                  </a:cubicBezTo>
                  <a:cubicBezTo>
                    <a:pt x="46931" y="3889"/>
                    <a:pt x="46810" y="3706"/>
                    <a:pt x="46658" y="3585"/>
                  </a:cubicBezTo>
                  <a:cubicBezTo>
                    <a:pt x="46088" y="3100"/>
                    <a:pt x="45357" y="2883"/>
                    <a:pt x="44591" y="2883"/>
                  </a:cubicBezTo>
                  <a:cubicBezTo>
                    <a:pt x="44541" y="2883"/>
                    <a:pt x="44490" y="2884"/>
                    <a:pt x="44439" y="2886"/>
                  </a:cubicBezTo>
                  <a:cubicBezTo>
                    <a:pt x="44013" y="2916"/>
                    <a:pt x="43588" y="3007"/>
                    <a:pt x="43223" y="3159"/>
                  </a:cubicBezTo>
                  <a:cubicBezTo>
                    <a:pt x="43010" y="3189"/>
                    <a:pt x="42919" y="3250"/>
                    <a:pt x="42767" y="3341"/>
                  </a:cubicBezTo>
                  <a:cubicBezTo>
                    <a:pt x="42615" y="3402"/>
                    <a:pt x="42463" y="3463"/>
                    <a:pt x="42342" y="3524"/>
                  </a:cubicBezTo>
                  <a:cubicBezTo>
                    <a:pt x="41794" y="3828"/>
                    <a:pt x="41338" y="4132"/>
                    <a:pt x="40883" y="4466"/>
                  </a:cubicBezTo>
                  <a:cubicBezTo>
                    <a:pt x="40031" y="5165"/>
                    <a:pt x="39211" y="5925"/>
                    <a:pt x="38512" y="6715"/>
                  </a:cubicBezTo>
                  <a:cubicBezTo>
                    <a:pt x="36992" y="8326"/>
                    <a:pt x="35563" y="10059"/>
                    <a:pt x="34196" y="11852"/>
                  </a:cubicBezTo>
                  <a:cubicBezTo>
                    <a:pt x="33861" y="12278"/>
                    <a:pt x="33527" y="12734"/>
                    <a:pt x="33223" y="13098"/>
                  </a:cubicBezTo>
                  <a:cubicBezTo>
                    <a:pt x="32919" y="13494"/>
                    <a:pt x="32524" y="13828"/>
                    <a:pt x="32220" y="14101"/>
                  </a:cubicBezTo>
                  <a:cubicBezTo>
                    <a:pt x="31916" y="14375"/>
                    <a:pt x="31612" y="14527"/>
                    <a:pt x="31460" y="14557"/>
                  </a:cubicBezTo>
                  <a:cubicBezTo>
                    <a:pt x="31397" y="14570"/>
                    <a:pt x="31355" y="14577"/>
                    <a:pt x="31316" y="14577"/>
                  </a:cubicBezTo>
                  <a:cubicBezTo>
                    <a:pt x="31262" y="14577"/>
                    <a:pt x="31215" y="14563"/>
                    <a:pt x="31126" y="14527"/>
                  </a:cubicBezTo>
                  <a:cubicBezTo>
                    <a:pt x="30822" y="14405"/>
                    <a:pt x="30153" y="13494"/>
                    <a:pt x="29697" y="12703"/>
                  </a:cubicBezTo>
                  <a:cubicBezTo>
                    <a:pt x="29150" y="11822"/>
                    <a:pt x="28663" y="10910"/>
                    <a:pt x="28116" y="10028"/>
                  </a:cubicBezTo>
                  <a:cubicBezTo>
                    <a:pt x="27600" y="9147"/>
                    <a:pt x="27022" y="8326"/>
                    <a:pt x="26384" y="7566"/>
                  </a:cubicBezTo>
                  <a:cubicBezTo>
                    <a:pt x="26080" y="7171"/>
                    <a:pt x="25746" y="6807"/>
                    <a:pt x="25350" y="6442"/>
                  </a:cubicBezTo>
                  <a:cubicBezTo>
                    <a:pt x="25229" y="6381"/>
                    <a:pt x="25168" y="6259"/>
                    <a:pt x="25046" y="6199"/>
                  </a:cubicBezTo>
                  <a:cubicBezTo>
                    <a:pt x="24925" y="6107"/>
                    <a:pt x="24834" y="5986"/>
                    <a:pt x="24712" y="5925"/>
                  </a:cubicBezTo>
                  <a:cubicBezTo>
                    <a:pt x="24408" y="5682"/>
                    <a:pt x="24104" y="5500"/>
                    <a:pt x="23770" y="5378"/>
                  </a:cubicBezTo>
                  <a:cubicBezTo>
                    <a:pt x="23304" y="5209"/>
                    <a:pt x="22823" y="5098"/>
                    <a:pt x="22369" y="5098"/>
                  </a:cubicBezTo>
                  <a:cubicBezTo>
                    <a:pt x="22171" y="5098"/>
                    <a:pt x="21978" y="5119"/>
                    <a:pt x="21794" y="5165"/>
                  </a:cubicBezTo>
                  <a:cubicBezTo>
                    <a:pt x="21642" y="5196"/>
                    <a:pt x="21490" y="5226"/>
                    <a:pt x="21338" y="5317"/>
                  </a:cubicBezTo>
                  <a:cubicBezTo>
                    <a:pt x="21186" y="5378"/>
                    <a:pt x="21065" y="5439"/>
                    <a:pt x="20913" y="5500"/>
                  </a:cubicBezTo>
                  <a:cubicBezTo>
                    <a:pt x="20639" y="5652"/>
                    <a:pt x="20426" y="5834"/>
                    <a:pt x="20183" y="6047"/>
                  </a:cubicBezTo>
                  <a:cubicBezTo>
                    <a:pt x="19697" y="6533"/>
                    <a:pt x="19241" y="6959"/>
                    <a:pt x="18846" y="7293"/>
                  </a:cubicBezTo>
                  <a:lnTo>
                    <a:pt x="18451" y="7688"/>
                  </a:lnTo>
                  <a:cubicBezTo>
                    <a:pt x="16961" y="9117"/>
                    <a:pt x="15350" y="10667"/>
                    <a:pt x="13739" y="11943"/>
                  </a:cubicBezTo>
                  <a:cubicBezTo>
                    <a:pt x="12888" y="12551"/>
                    <a:pt x="12098" y="13098"/>
                    <a:pt x="11247" y="13524"/>
                  </a:cubicBezTo>
                  <a:cubicBezTo>
                    <a:pt x="10456" y="13980"/>
                    <a:pt x="9575" y="14375"/>
                    <a:pt x="8967" y="14557"/>
                  </a:cubicBezTo>
                  <a:cubicBezTo>
                    <a:pt x="8724" y="14679"/>
                    <a:pt x="8450" y="14709"/>
                    <a:pt x="8177" y="14709"/>
                  </a:cubicBezTo>
                  <a:cubicBezTo>
                    <a:pt x="8103" y="14718"/>
                    <a:pt x="8028" y="14721"/>
                    <a:pt x="7951" y="14721"/>
                  </a:cubicBezTo>
                  <a:cubicBezTo>
                    <a:pt x="7740" y="14721"/>
                    <a:pt x="7518" y="14693"/>
                    <a:pt x="7295" y="14649"/>
                  </a:cubicBezTo>
                  <a:cubicBezTo>
                    <a:pt x="6687" y="14557"/>
                    <a:pt x="6079" y="14284"/>
                    <a:pt x="5532" y="13889"/>
                  </a:cubicBezTo>
                  <a:lnTo>
                    <a:pt x="5532" y="13889"/>
                  </a:lnTo>
                  <a:cubicBezTo>
                    <a:pt x="5988" y="14345"/>
                    <a:pt x="6444" y="14709"/>
                    <a:pt x="6900" y="14922"/>
                  </a:cubicBezTo>
                  <a:cubicBezTo>
                    <a:pt x="6231" y="14709"/>
                    <a:pt x="5624" y="14284"/>
                    <a:pt x="5168" y="13889"/>
                  </a:cubicBezTo>
                  <a:cubicBezTo>
                    <a:pt x="4712" y="13524"/>
                    <a:pt x="4377" y="13129"/>
                    <a:pt x="4195" y="12916"/>
                  </a:cubicBezTo>
                  <a:cubicBezTo>
                    <a:pt x="3709" y="12308"/>
                    <a:pt x="3435" y="11852"/>
                    <a:pt x="3253" y="11670"/>
                  </a:cubicBezTo>
                  <a:cubicBezTo>
                    <a:pt x="3164" y="11527"/>
                    <a:pt x="3095" y="11468"/>
                    <a:pt x="3054" y="11468"/>
                  </a:cubicBezTo>
                  <a:cubicBezTo>
                    <a:pt x="3025" y="11468"/>
                    <a:pt x="3010" y="11498"/>
                    <a:pt x="3010" y="11548"/>
                  </a:cubicBezTo>
                  <a:cubicBezTo>
                    <a:pt x="3010" y="11822"/>
                    <a:pt x="3253" y="12582"/>
                    <a:pt x="3496" y="13190"/>
                  </a:cubicBezTo>
                  <a:cubicBezTo>
                    <a:pt x="3739" y="13585"/>
                    <a:pt x="3617" y="13585"/>
                    <a:pt x="3526" y="13646"/>
                  </a:cubicBezTo>
                  <a:cubicBezTo>
                    <a:pt x="3465" y="13676"/>
                    <a:pt x="3435" y="13798"/>
                    <a:pt x="3891" y="14405"/>
                  </a:cubicBezTo>
                  <a:cubicBezTo>
                    <a:pt x="3496" y="13980"/>
                    <a:pt x="3222" y="13646"/>
                    <a:pt x="3010" y="13281"/>
                  </a:cubicBezTo>
                  <a:cubicBezTo>
                    <a:pt x="2766" y="12946"/>
                    <a:pt x="2554" y="12582"/>
                    <a:pt x="2341" y="12065"/>
                  </a:cubicBezTo>
                  <a:cubicBezTo>
                    <a:pt x="2339" y="12064"/>
                    <a:pt x="2338" y="12064"/>
                    <a:pt x="2336" y="12064"/>
                  </a:cubicBezTo>
                  <a:lnTo>
                    <a:pt x="2336" y="12064"/>
                  </a:lnTo>
                  <a:cubicBezTo>
                    <a:pt x="2264" y="12064"/>
                    <a:pt x="2653" y="12837"/>
                    <a:pt x="3101" y="13494"/>
                  </a:cubicBezTo>
                  <a:cubicBezTo>
                    <a:pt x="3491" y="14040"/>
                    <a:pt x="3925" y="14475"/>
                    <a:pt x="3833" y="14475"/>
                  </a:cubicBezTo>
                  <a:cubicBezTo>
                    <a:pt x="3818" y="14475"/>
                    <a:pt x="3787" y="14462"/>
                    <a:pt x="3739" y="14436"/>
                  </a:cubicBezTo>
                  <a:cubicBezTo>
                    <a:pt x="3010" y="13585"/>
                    <a:pt x="2341" y="12521"/>
                    <a:pt x="1885" y="11518"/>
                  </a:cubicBezTo>
                  <a:lnTo>
                    <a:pt x="1885" y="11518"/>
                  </a:lnTo>
                  <a:cubicBezTo>
                    <a:pt x="1885" y="11717"/>
                    <a:pt x="2203" y="12526"/>
                    <a:pt x="2642" y="13276"/>
                  </a:cubicBezTo>
                  <a:lnTo>
                    <a:pt x="2642" y="13276"/>
                  </a:lnTo>
                  <a:cubicBezTo>
                    <a:pt x="2248" y="12609"/>
                    <a:pt x="1976" y="11974"/>
                    <a:pt x="1824" y="11913"/>
                  </a:cubicBezTo>
                  <a:cubicBezTo>
                    <a:pt x="1823" y="11913"/>
                    <a:pt x="1822" y="11912"/>
                    <a:pt x="1822" y="11912"/>
                  </a:cubicBezTo>
                  <a:lnTo>
                    <a:pt x="1822" y="11912"/>
                  </a:lnTo>
                  <a:cubicBezTo>
                    <a:pt x="1784" y="11912"/>
                    <a:pt x="2122" y="12662"/>
                    <a:pt x="2427" y="13182"/>
                  </a:cubicBezTo>
                  <a:lnTo>
                    <a:pt x="2427" y="13182"/>
                  </a:lnTo>
                  <a:cubicBezTo>
                    <a:pt x="2018" y="12519"/>
                    <a:pt x="1703" y="11910"/>
                    <a:pt x="1459" y="11396"/>
                  </a:cubicBezTo>
                  <a:cubicBezTo>
                    <a:pt x="1186" y="10819"/>
                    <a:pt x="1003" y="10363"/>
                    <a:pt x="882" y="10150"/>
                  </a:cubicBezTo>
                  <a:cubicBezTo>
                    <a:pt x="815" y="10016"/>
                    <a:pt x="766" y="9947"/>
                    <a:pt x="741" y="9947"/>
                  </a:cubicBezTo>
                  <a:cubicBezTo>
                    <a:pt x="721" y="9947"/>
                    <a:pt x="716" y="9994"/>
                    <a:pt x="730" y="10089"/>
                  </a:cubicBezTo>
                  <a:cubicBezTo>
                    <a:pt x="760" y="10332"/>
                    <a:pt x="851" y="10788"/>
                    <a:pt x="1125" y="11579"/>
                  </a:cubicBezTo>
                  <a:cubicBezTo>
                    <a:pt x="669" y="10515"/>
                    <a:pt x="305" y="8966"/>
                    <a:pt x="1" y="7872"/>
                  </a:cubicBezTo>
                  <a:lnTo>
                    <a:pt x="1" y="7872"/>
                  </a:lnTo>
                  <a:cubicBezTo>
                    <a:pt x="141" y="8378"/>
                    <a:pt x="360" y="9249"/>
                    <a:pt x="512" y="9785"/>
                  </a:cubicBezTo>
                  <a:lnTo>
                    <a:pt x="512" y="9785"/>
                  </a:lnTo>
                  <a:cubicBezTo>
                    <a:pt x="338" y="9187"/>
                    <a:pt x="143" y="8592"/>
                    <a:pt x="0" y="8022"/>
                  </a:cubicBezTo>
                  <a:lnTo>
                    <a:pt x="0" y="8357"/>
                  </a:lnTo>
                  <a:cubicBezTo>
                    <a:pt x="23" y="8448"/>
                    <a:pt x="46" y="8539"/>
                    <a:pt x="69" y="8629"/>
                  </a:cubicBezTo>
                  <a:lnTo>
                    <a:pt x="69" y="8629"/>
                  </a:lnTo>
                  <a:cubicBezTo>
                    <a:pt x="97" y="8943"/>
                    <a:pt x="125" y="9306"/>
                    <a:pt x="152" y="9694"/>
                  </a:cubicBezTo>
                  <a:cubicBezTo>
                    <a:pt x="304" y="10484"/>
                    <a:pt x="517" y="11275"/>
                    <a:pt x="730" y="11974"/>
                  </a:cubicBezTo>
                  <a:cubicBezTo>
                    <a:pt x="973" y="12673"/>
                    <a:pt x="1216" y="13281"/>
                    <a:pt x="1490" y="13706"/>
                  </a:cubicBezTo>
                  <a:cubicBezTo>
                    <a:pt x="2493" y="15439"/>
                    <a:pt x="4073" y="16989"/>
                    <a:pt x="6201" y="17719"/>
                  </a:cubicBezTo>
                  <a:cubicBezTo>
                    <a:pt x="6748" y="17901"/>
                    <a:pt x="7295" y="18023"/>
                    <a:pt x="7903" y="18053"/>
                  </a:cubicBezTo>
                  <a:cubicBezTo>
                    <a:pt x="7981" y="18057"/>
                    <a:pt x="8059" y="18059"/>
                    <a:pt x="8138" y="18059"/>
                  </a:cubicBezTo>
                  <a:cubicBezTo>
                    <a:pt x="8650" y="18059"/>
                    <a:pt x="9192" y="17980"/>
                    <a:pt x="9666" y="17901"/>
                  </a:cubicBezTo>
                  <a:cubicBezTo>
                    <a:pt x="10183" y="17779"/>
                    <a:pt x="10700" y="17597"/>
                    <a:pt x="11156" y="17445"/>
                  </a:cubicBezTo>
                  <a:cubicBezTo>
                    <a:pt x="11551" y="17293"/>
                    <a:pt x="12007" y="17111"/>
                    <a:pt x="12432" y="16898"/>
                  </a:cubicBezTo>
                  <a:cubicBezTo>
                    <a:pt x="13283" y="16533"/>
                    <a:pt x="14074" y="16077"/>
                    <a:pt x="14864" y="15591"/>
                  </a:cubicBezTo>
                  <a:cubicBezTo>
                    <a:pt x="15624" y="15074"/>
                    <a:pt x="16353" y="14557"/>
                    <a:pt x="17083" y="13980"/>
                  </a:cubicBezTo>
                  <a:cubicBezTo>
                    <a:pt x="18451" y="12855"/>
                    <a:pt x="19697" y="11639"/>
                    <a:pt x="20882" y="10454"/>
                  </a:cubicBezTo>
                  <a:cubicBezTo>
                    <a:pt x="20868" y="10433"/>
                    <a:pt x="20842" y="10428"/>
                    <a:pt x="20814" y="10428"/>
                  </a:cubicBezTo>
                  <a:cubicBezTo>
                    <a:pt x="20787" y="10428"/>
                    <a:pt x="20760" y="10433"/>
                    <a:pt x="20739" y="10433"/>
                  </a:cubicBezTo>
                  <a:cubicBezTo>
                    <a:pt x="20683" y="10433"/>
                    <a:pt x="20677" y="10402"/>
                    <a:pt x="20882" y="10180"/>
                  </a:cubicBezTo>
                  <a:lnTo>
                    <a:pt x="21733" y="9299"/>
                  </a:lnTo>
                  <a:cubicBezTo>
                    <a:pt x="21885" y="9147"/>
                    <a:pt x="22037" y="9056"/>
                    <a:pt x="22189" y="8934"/>
                  </a:cubicBezTo>
                  <a:lnTo>
                    <a:pt x="22432" y="8752"/>
                  </a:lnTo>
                  <a:lnTo>
                    <a:pt x="22463" y="8691"/>
                  </a:lnTo>
                  <a:cubicBezTo>
                    <a:pt x="22554" y="8691"/>
                    <a:pt x="22584" y="8752"/>
                    <a:pt x="22615" y="8752"/>
                  </a:cubicBezTo>
                  <a:cubicBezTo>
                    <a:pt x="22645" y="8691"/>
                    <a:pt x="22645" y="8661"/>
                    <a:pt x="22706" y="8630"/>
                  </a:cubicBezTo>
                  <a:cubicBezTo>
                    <a:pt x="23010" y="8843"/>
                    <a:pt x="23375" y="9299"/>
                    <a:pt x="23709" y="9816"/>
                  </a:cubicBezTo>
                  <a:cubicBezTo>
                    <a:pt x="24074" y="10302"/>
                    <a:pt x="24438" y="10880"/>
                    <a:pt x="24773" y="11427"/>
                  </a:cubicBezTo>
                  <a:cubicBezTo>
                    <a:pt x="25138" y="11974"/>
                    <a:pt x="25472" y="12491"/>
                    <a:pt x="25776" y="13038"/>
                  </a:cubicBezTo>
                  <a:cubicBezTo>
                    <a:pt x="26110" y="13615"/>
                    <a:pt x="26414" y="14132"/>
                    <a:pt x="26809" y="14740"/>
                  </a:cubicBezTo>
                  <a:cubicBezTo>
                    <a:pt x="26901" y="14892"/>
                    <a:pt x="26992" y="15044"/>
                    <a:pt x="27113" y="15226"/>
                  </a:cubicBezTo>
                  <a:lnTo>
                    <a:pt x="27417" y="15682"/>
                  </a:lnTo>
                  <a:cubicBezTo>
                    <a:pt x="27630" y="15986"/>
                    <a:pt x="27904" y="16351"/>
                    <a:pt x="28208" y="16655"/>
                  </a:cubicBezTo>
                  <a:cubicBezTo>
                    <a:pt x="28542" y="16989"/>
                    <a:pt x="28937" y="17323"/>
                    <a:pt x="29454" y="17597"/>
                  </a:cubicBezTo>
                  <a:cubicBezTo>
                    <a:pt x="30001" y="17871"/>
                    <a:pt x="30609" y="18023"/>
                    <a:pt x="31217" y="18023"/>
                  </a:cubicBezTo>
                  <a:cubicBezTo>
                    <a:pt x="31095" y="17962"/>
                    <a:pt x="31004" y="17931"/>
                    <a:pt x="31521" y="17901"/>
                  </a:cubicBezTo>
                  <a:cubicBezTo>
                    <a:pt x="32007" y="17871"/>
                    <a:pt x="32493" y="17749"/>
                    <a:pt x="32949" y="17506"/>
                  </a:cubicBezTo>
                  <a:cubicBezTo>
                    <a:pt x="33405" y="17323"/>
                    <a:pt x="33831" y="17050"/>
                    <a:pt x="34165" y="16807"/>
                  </a:cubicBezTo>
                  <a:cubicBezTo>
                    <a:pt x="34560" y="16533"/>
                    <a:pt x="34834" y="16229"/>
                    <a:pt x="35199" y="15925"/>
                  </a:cubicBezTo>
                  <a:lnTo>
                    <a:pt x="35655" y="15469"/>
                  </a:lnTo>
                  <a:lnTo>
                    <a:pt x="35867" y="15196"/>
                  </a:lnTo>
                  <a:lnTo>
                    <a:pt x="36080" y="14983"/>
                  </a:lnTo>
                  <a:cubicBezTo>
                    <a:pt x="36232" y="14770"/>
                    <a:pt x="36384" y="14588"/>
                    <a:pt x="36475" y="14405"/>
                  </a:cubicBezTo>
                  <a:cubicBezTo>
                    <a:pt x="36566" y="14253"/>
                    <a:pt x="36566" y="14162"/>
                    <a:pt x="36566" y="14132"/>
                  </a:cubicBezTo>
                  <a:cubicBezTo>
                    <a:pt x="37022" y="13554"/>
                    <a:pt x="37387" y="13098"/>
                    <a:pt x="37782" y="12643"/>
                  </a:cubicBezTo>
                  <a:cubicBezTo>
                    <a:pt x="38907" y="11123"/>
                    <a:pt x="40062" y="9664"/>
                    <a:pt x="41338" y="8326"/>
                  </a:cubicBezTo>
                  <a:cubicBezTo>
                    <a:pt x="42007" y="7688"/>
                    <a:pt x="42646" y="7019"/>
                    <a:pt x="43314" y="6533"/>
                  </a:cubicBezTo>
                  <a:cubicBezTo>
                    <a:pt x="43466" y="6411"/>
                    <a:pt x="43679" y="6320"/>
                    <a:pt x="43831" y="6229"/>
                  </a:cubicBezTo>
                  <a:lnTo>
                    <a:pt x="44044" y="6107"/>
                  </a:lnTo>
                  <a:cubicBezTo>
                    <a:pt x="44074" y="6077"/>
                    <a:pt x="44135" y="6077"/>
                    <a:pt x="44165" y="6077"/>
                  </a:cubicBezTo>
                  <a:cubicBezTo>
                    <a:pt x="44196" y="6077"/>
                    <a:pt x="44226" y="6047"/>
                    <a:pt x="44226" y="6047"/>
                  </a:cubicBezTo>
                  <a:cubicBezTo>
                    <a:pt x="44310" y="5996"/>
                    <a:pt x="44412" y="5974"/>
                    <a:pt x="44512" y="5974"/>
                  </a:cubicBezTo>
                  <a:cubicBezTo>
                    <a:pt x="44594" y="5974"/>
                    <a:pt x="44675" y="5989"/>
                    <a:pt x="44743" y="6016"/>
                  </a:cubicBezTo>
                  <a:cubicBezTo>
                    <a:pt x="44804" y="6047"/>
                    <a:pt x="44895" y="6077"/>
                    <a:pt x="44956" y="6168"/>
                  </a:cubicBezTo>
                  <a:lnTo>
                    <a:pt x="44986" y="6199"/>
                  </a:lnTo>
                  <a:lnTo>
                    <a:pt x="45108" y="6351"/>
                  </a:lnTo>
                  <a:lnTo>
                    <a:pt x="45351" y="6624"/>
                  </a:lnTo>
                  <a:cubicBezTo>
                    <a:pt x="45655" y="6989"/>
                    <a:pt x="45898" y="7384"/>
                    <a:pt x="46171" y="7779"/>
                  </a:cubicBezTo>
                  <a:cubicBezTo>
                    <a:pt x="46749" y="8600"/>
                    <a:pt x="47266" y="9451"/>
                    <a:pt x="47843" y="10302"/>
                  </a:cubicBezTo>
                  <a:cubicBezTo>
                    <a:pt x="48117" y="10728"/>
                    <a:pt x="48421" y="11184"/>
                    <a:pt x="48725" y="11579"/>
                  </a:cubicBezTo>
                  <a:cubicBezTo>
                    <a:pt x="49029" y="12004"/>
                    <a:pt x="49333" y="12460"/>
                    <a:pt x="49697" y="12916"/>
                  </a:cubicBezTo>
                  <a:cubicBezTo>
                    <a:pt x="50092" y="13372"/>
                    <a:pt x="50518" y="13798"/>
                    <a:pt x="51065" y="14162"/>
                  </a:cubicBezTo>
                  <a:cubicBezTo>
                    <a:pt x="51339" y="14375"/>
                    <a:pt x="51673" y="14527"/>
                    <a:pt x="52038" y="14618"/>
                  </a:cubicBezTo>
                  <a:cubicBezTo>
                    <a:pt x="52372" y="14740"/>
                    <a:pt x="52737" y="14770"/>
                    <a:pt x="53102" y="14770"/>
                  </a:cubicBezTo>
                  <a:cubicBezTo>
                    <a:pt x="53710" y="14740"/>
                    <a:pt x="54257" y="14557"/>
                    <a:pt x="54713" y="14284"/>
                  </a:cubicBezTo>
                  <a:cubicBezTo>
                    <a:pt x="55169" y="14010"/>
                    <a:pt x="55564" y="13706"/>
                    <a:pt x="55928" y="13402"/>
                  </a:cubicBezTo>
                  <a:cubicBezTo>
                    <a:pt x="56658" y="12764"/>
                    <a:pt x="57235" y="12156"/>
                    <a:pt x="57843" y="11548"/>
                  </a:cubicBezTo>
                  <a:cubicBezTo>
                    <a:pt x="58755" y="10667"/>
                    <a:pt x="59849" y="9694"/>
                    <a:pt x="60913" y="8752"/>
                  </a:cubicBezTo>
                  <a:cubicBezTo>
                    <a:pt x="61460" y="8235"/>
                    <a:pt x="61977" y="7779"/>
                    <a:pt x="62524" y="7323"/>
                  </a:cubicBezTo>
                  <a:cubicBezTo>
                    <a:pt x="63041" y="6837"/>
                    <a:pt x="63527" y="6381"/>
                    <a:pt x="63953" y="5925"/>
                  </a:cubicBezTo>
                  <a:cubicBezTo>
                    <a:pt x="63679" y="5925"/>
                    <a:pt x="64530" y="4740"/>
                    <a:pt x="65351" y="3767"/>
                  </a:cubicBezTo>
                  <a:cubicBezTo>
                    <a:pt x="65777" y="3250"/>
                    <a:pt x="66233" y="2794"/>
                    <a:pt x="66506" y="2490"/>
                  </a:cubicBezTo>
                  <a:cubicBezTo>
                    <a:pt x="66721" y="2251"/>
                    <a:pt x="66861" y="2088"/>
                    <a:pt x="66719" y="2088"/>
                  </a:cubicBezTo>
                  <a:cubicBezTo>
                    <a:pt x="66680" y="2088"/>
                    <a:pt x="66621" y="2100"/>
                    <a:pt x="66537" y="2126"/>
                  </a:cubicBezTo>
                  <a:cubicBezTo>
                    <a:pt x="66932" y="1852"/>
                    <a:pt x="67479" y="1579"/>
                    <a:pt x="68056" y="1579"/>
                  </a:cubicBezTo>
                  <a:cubicBezTo>
                    <a:pt x="68634" y="1579"/>
                    <a:pt x="69151" y="1882"/>
                    <a:pt x="69576" y="2247"/>
                  </a:cubicBezTo>
                  <a:cubicBezTo>
                    <a:pt x="69971" y="2582"/>
                    <a:pt x="70184" y="2886"/>
                    <a:pt x="70366" y="3098"/>
                  </a:cubicBezTo>
                  <a:cubicBezTo>
                    <a:pt x="70579" y="3341"/>
                    <a:pt x="70670" y="3493"/>
                    <a:pt x="70731" y="3493"/>
                  </a:cubicBezTo>
                  <a:cubicBezTo>
                    <a:pt x="70974" y="3554"/>
                    <a:pt x="71400" y="3828"/>
                    <a:pt x="72008" y="4527"/>
                  </a:cubicBezTo>
                  <a:cubicBezTo>
                    <a:pt x="72160" y="4679"/>
                    <a:pt x="72312" y="4861"/>
                    <a:pt x="72494" y="5044"/>
                  </a:cubicBezTo>
                  <a:cubicBezTo>
                    <a:pt x="72646" y="5196"/>
                    <a:pt x="72920" y="5469"/>
                    <a:pt x="73163" y="5743"/>
                  </a:cubicBezTo>
                  <a:cubicBezTo>
                    <a:pt x="73649" y="6320"/>
                    <a:pt x="74257" y="6989"/>
                    <a:pt x="74926" y="7840"/>
                  </a:cubicBezTo>
                  <a:cubicBezTo>
                    <a:pt x="75990" y="9208"/>
                    <a:pt x="77449" y="11396"/>
                    <a:pt x="77874" y="11852"/>
                  </a:cubicBezTo>
                  <a:cubicBezTo>
                    <a:pt x="77950" y="11935"/>
                    <a:pt x="77992" y="11971"/>
                    <a:pt x="78008" y="11971"/>
                  </a:cubicBezTo>
                  <a:cubicBezTo>
                    <a:pt x="78112" y="11971"/>
                    <a:pt x="77153" y="10487"/>
                    <a:pt x="77275" y="10487"/>
                  </a:cubicBezTo>
                  <a:lnTo>
                    <a:pt x="77275" y="10487"/>
                  </a:lnTo>
                  <a:cubicBezTo>
                    <a:pt x="77294" y="10487"/>
                    <a:pt x="77339" y="10523"/>
                    <a:pt x="77418" y="10606"/>
                  </a:cubicBezTo>
                  <a:cubicBezTo>
                    <a:pt x="76446" y="9299"/>
                    <a:pt x="75534" y="8022"/>
                    <a:pt x="74591" y="6715"/>
                  </a:cubicBezTo>
                  <a:cubicBezTo>
                    <a:pt x="74135" y="6077"/>
                    <a:pt x="73649" y="5439"/>
                    <a:pt x="73193" y="4800"/>
                  </a:cubicBezTo>
                  <a:cubicBezTo>
                    <a:pt x="72889" y="4375"/>
                    <a:pt x="72494" y="3615"/>
                    <a:pt x="72008" y="2886"/>
                  </a:cubicBezTo>
                  <a:cubicBezTo>
                    <a:pt x="71795" y="2490"/>
                    <a:pt x="71521" y="2126"/>
                    <a:pt x="71126" y="1700"/>
                  </a:cubicBezTo>
                  <a:cubicBezTo>
                    <a:pt x="71066" y="1579"/>
                    <a:pt x="70974" y="1518"/>
                    <a:pt x="70883" y="1396"/>
                  </a:cubicBezTo>
                  <a:lnTo>
                    <a:pt x="70518" y="1062"/>
                  </a:lnTo>
                  <a:cubicBezTo>
                    <a:pt x="70427" y="940"/>
                    <a:pt x="70214" y="819"/>
                    <a:pt x="70062" y="727"/>
                  </a:cubicBezTo>
                  <a:cubicBezTo>
                    <a:pt x="69910" y="606"/>
                    <a:pt x="69728" y="484"/>
                    <a:pt x="69576" y="423"/>
                  </a:cubicBezTo>
                  <a:cubicBezTo>
                    <a:pt x="69081" y="154"/>
                    <a:pt x="68487" y="0"/>
                    <a:pt x="67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16"/>
          <p:cNvSpPr/>
          <p:nvPr/>
        </p:nvSpPr>
        <p:spPr>
          <a:xfrm>
            <a:off x="422722" y="4155685"/>
            <a:ext cx="518859" cy="518859"/>
          </a:xfrm>
          <a:custGeom>
            <a:avLst/>
            <a:gdLst/>
            <a:ahLst/>
            <a:cxnLst/>
            <a:rect l="l" t="t" r="r" b="b"/>
            <a:pathLst>
              <a:path w="19736" h="19736" extrusionOk="0">
                <a:moveTo>
                  <a:pt x="10021" y="1"/>
                </a:moveTo>
                <a:lnTo>
                  <a:pt x="9483" y="8766"/>
                </a:lnTo>
                <a:lnTo>
                  <a:pt x="6305" y="6203"/>
                </a:lnTo>
                <a:lnTo>
                  <a:pt x="8791" y="9458"/>
                </a:lnTo>
                <a:lnTo>
                  <a:pt x="0" y="9715"/>
                </a:lnTo>
                <a:lnTo>
                  <a:pt x="8740" y="10253"/>
                </a:lnTo>
                <a:lnTo>
                  <a:pt x="6177" y="13431"/>
                </a:lnTo>
                <a:lnTo>
                  <a:pt x="9432" y="10970"/>
                </a:lnTo>
                <a:lnTo>
                  <a:pt x="9688" y="19736"/>
                </a:lnTo>
                <a:lnTo>
                  <a:pt x="10252" y="10996"/>
                </a:lnTo>
                <a:lnTo>
                  <a:pt x="13430" y="13559"/>
                </a:lnTo>
                <a:lnTo>
                  <a:pt x="10970" y="10304"/>
                </a:lnTo>
                <a:lnTo>
                  <a:pt x="19735" y="10048"/>
                </a:lnTo>
                <a:lnTo>
                  <a:pt x="10970" y="9484"/>
                </a:lnTo>
                <a:lnTo>
                  <a:pt x="13558" y="6331"/>
                </a:lnTo>
                <a:lnTo>
                  <a:pt x="10278" y="8792"/>
                </a:lnTo>
                <a:lnTo>
                  <a:pt x="100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16"/>
          <p:cNvGrpSpPr/>
          <p:nvPr/>
        </p:nvGrpSpPr>
        <p:grpSpPr>
          <a:xfrm>
            <a:off x="7984422" y="773497"/>
            <a:ext cx="715214" cy="847512"/>
            <a:chOff x="7984422" y="773497"/>
            <a:chExt cx="715214" cy="847512"/>
          </a:xfrm>
        </p:grpSpPr>
        <p:sp>
          <p:nvSpPr>
            <p:cNvPr id="597" name="Google Shape;597;p16"/>
            <p:cNvSpPr/>
            <p:nvPr/>
          </p:nvSpPr>
          <p:spPr>
            <a:xfrm>
              <a:off x="7984422" y="773497"/>
              <a:ext cx="518859" cy="518859"/>
            </a:xfrm>
            <a:custGeom>
              <a:avLst/>
              <a:gdLst/>
              <a:ahLst/>
              <a:cxnLst/>
              <a:rect l="l" t="t" r="r" b="b"/>
              <a:pathLst>
                <a:path w="19736" h="19736" extrusionOk="0">
                  <a:moveTo>
                    <a:pt x="10021" y="1"/>
                  </a:moveTo>
                  <a:lnTo>
                    <a:pt x="9483" y="8766"/>
                  </a:lnTo>
                  <a:lnTo>
                    <a:pt x="6305" y="6203"/>
                  </a:lnTo>
                  <a:lnTo>
                    <a:pt x="8791" y="9458"/>
                  </a:lnTo>
                  <a:lnTo>
                    <a:pt x="0" y="9715"/>
                  </a:lnTo>
                  <a:lnTo>
                    <a:pt x="8740" y="10253"/>
                  </a:lnTo>
                  <a:lnTo>
                    <a:pt x="6177" y="13431"/>
                  </a:lnTo>
                  <a:lnTo>
                    <a:pt x="9432" y="10970"/>
                  </a:lnTo>
                  <a:lnTo>
                    <a:pt x="9688" y="19736"/>
                  </a:lnTo>
                  <a:lnTo>
                    <a:pt x="10252" y="10996"/>
                  </a:lnTo>
                  <a:lnTo>
                    <a:pt x="13430" y="13559"/>
                  </a:lnTo>
                  <a:lnTo>
                    <a:pt x="10970" y="10304"/>
                  </a:lnTo>
                  <a:lnTo>
                    <a:pt x="19735" y="10048"/>
                  </a:lnTo>
                  <a:lnTo>
                    <a:pt x="10970" y="9484"/>
                  </a:lnTo>
                  <a:lnTo>
                    <a:pt x="13558" y="6331"/>
                  </a:lnTo>
                  <a:lnTo>
                    <a:pt x="10278" y="8792"/>
                  </a:lnTo>
                  <a:lnTo>
                    <a:pt x="10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8" name="Google Shape;598;p16"/>
            <p:cNvGrpSpPr/>
            <p:nvPr/>
          </p:nvGrpSpPr>
          <p:grpSpPr>
            <a:xfrm>
              <a:off x="8415257" y="1001958"/>
              <a:ext cx="284379" cy="619051"/>
              <a:chOff x="6608475" y="1223775"/>
              <a:chExt cx="270425" cy="588675"/>
            </a:xfrm>
          </p:grpSpPr>
          <p:sp>
            <p:nvSpPr>
              <p:cNvPr id="599" name="Google Shape;599;p16"/>
              <p:cNvSpPr/>
              <p:nvPr/>
            </p:nvSpPr>
            <p:spPr>
              <a:xfrm>
                <a:off x="6608475" y="1223775"/>
                <a:ext cx="27042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9" extrusionOk="0">
                    <a:moveTo>
                      <a:pt x="2861" y="1"/>
                    </a:moveTo>
                    <a:cubicBezTo>
                      <a:pt x="1365" y="1"/>
                      <a:pt x="74" y="1174"/>
                      <a:pt x="52" y="2684"/>
                    </a:cubicBezTo>
                    <a:cubicBezTo>
                      <a:pt x="0" y="4401"/>
                      <a:pt x="1000" y="6323"/>
                      <a:pt x="5408" y="9578"/>
                    </a:cubicBezTo>
                    <a:cubicBezTo>
                      <a:pt x="9817" y="6323"/>
                      <a:pt x="10816" y="4401"/>
                      <a:pt x="10739" y="2684"/>
                    </a:cubicBezTo>
                    <a:cubicBezTo>
                      <a:pt x="10717" y="1193"/>
                      <a:pt x="9402" y="2"/>
                      <a:pt x="7932" y="2"/>
                    </a:cubicBezTo>
                    <a:cubicBezTo>
                      <a:pt x="7734" y="2"/>
                      <a:pt x="7532" y="23"/>
                      <a:pt x="7331" y="69"/>
                    </a:cubicBezTo>
                    <a:cubicBezTo>
                      <a:pt x="5716" y="428"/>
                      <a:pt x="5408" y="1966"/>
                      <a:pt x="5408" y="1966"/>
                    </a:cubicBezTo>
                    <a:cubicBezTo>
                      <a:pt x="5408" y="1966"/>
                      <a:pt x="5101" y="454"/>
                      <a:pt x="3486" y="69"/>
                    </a:cubicBezTo>
                    <a:cubicBezTo>
                      <a:pt x="3276" y="23"/>
                      <a:pt x="3066" y="1"/>
                      <a:pt x="2861" y="1"/>
                    </a:cubicBezTo>
                    <a:close/>
                  </a:path>
                </a:pathLst>
              </a:custGeom>
              <a:solidFill>
                <a:srgbClr val="FFCFC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6608475" y="1573000"/>
                <a:ext cx="2704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8" extrusionOk="0">
                    <a:moveTo>
                      <a:pt x="2861" y="0"/>
                    </a:moveTo>
                    <a:cubicBezTo>
                      <a:pt x="1365" y="0"/>
                      <a:pt x="74" y="1173"/>
                      <a:pt x="52" y="2683"/>
                    </a:cubicBezTo>
                    <a:cubicBezTo>
                      <a:pt x="0" y="4400"/>
                      <a:pt x="1000" y="6322"/>
                      <a:pt x="5408" y="9577"/>
                    </a:cubicBezTo>
                    <a:cubicBezTo>
                      <a:pt x="9817" y="6271"/>
                      <a:pt x="10816" y="4400"/>
                      <a:pt x="10739" y="2683"/>
                    </a:cubicBezTo>
                    <a:cubicBezTo>
                      <a:pt x="10717" y="1193"/>
                      <a:pt x="9402" y="1"/>
                      <a:pt x="7932" y="1"/>
                    </a:cubicBezTo>
                    <a:cubicBezTo>
                      <a:pt x="7734" y="1"/>
                      <a:pt x="7532" y="23"/>
                      <a:pt x="7331" y="69"/>
                    </a:cubicBezTo>
                    <a:cubicBezTo>
                      <a:pt x="5716" y="402"/>
                      <a:pt x="5408" y="1965"/>
                      <a:pt x="5408" y="1965"/>
                    </a:cubicBezTo>
                    <a:cubicBezTo>
                      <a:pt x="5408" y="1965"/>
                      <a:pt x="5101" y="453"/>
                      <a:pt x="3486" y="69"/>
                    </a:cubicBezTo>
                    <a:cubicBezTo>
                      <a:pt x="3276" y="22"/>
                      <a:pt x="3066" y="0"/>
                      <a:pt x="2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5801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15"/>
          <p:cNvGrpSpPr/>
          <p:nvPr/>
        </p:nvGrpSpPr>
        <p:grpSpPr>
          <a:xfrm>
            <a:off x="474286" y="258941"/>
            <a:ext cx="8195427" cy="4636779"/>
            <a:chOff x="694974" y="1206903"/>
            <a:chExt cx="4370751" cy="2427850"/>
          </a:xfrm>
        </p:grpSpPr>
        <p:sp>
          <p:nvSpPr>
            <p:cNvPr id="522" name="Google Shape;522;p15"/>
            <p:cNvSpPr/>
            <p:nvPr/>
          </p:nvSpPr>
          <p:spPr>
            <a:xfrm>
              <a:off x="712274" y="1223570"/>
              <a:ext cx="4351930" cy="2393875"/>
            </a:xfrm>
            <a:custGeom>
              <a:avLst/>
              <a:gdLst/>
              <a:ahLst/>
              <a:cxnLst/>
              <a:rect l="l" t="t" r="r" b="b"/>
              <a:pathLst>
                <a:path w="152192" h="95755" extrusionOk="0">
                  <a:moveTo>
                    <a:pt x="0" y="0"/>
                  </a:moveTo>
                  <a:lnTo>
                    <a:pt x="0" y="95754"/>
                  </a:lnTo>
                  <a:lnTo>
                    <a:pt x="152192" y="95754"/>
                  </a:lnTo>
                  <a:lnTo>
                    <a:pt x="152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695608" y="1206903"/>
              <a:ext cx="4369350" cy="2427850"/>
            </a:xfrm>
            <a:custGeom>
              <a:avLst/>
              <a:gdLst/>
              <a:ahLst/>
              <a:cxnLst/>
              <a:rect l="l" t="t" r="r" b="b"/>
              <a:pathLst>
                <a:path w="153526" h="97114" extrusionOk="0">
                  <a:moveTo>
                    <a:pt x="152859" y="667"/>
                  </a:moveTo>
                  <a:lnTo>
                    <a:pt x="152859" y="96447"/>
                  </a:lnTo>
                  <a:lnTo>
                    <a:pt x="667" y="96447"/>
                  </a:lnTo>
                  <a:lnTo>
                    <a:pt x="667" y="667"/>
                  </a:lnTo>
                  <a:close/>
                  <a:moveTo>
                    <a:pt x="667" y="1"/>
                  </a:moveTo>
                  <a:cubicBezTo>
                    <a:pt x="283" y="1"/>
                    <a:pt x="1" y="283"/>
                    <a:pt x="1" y="667"/>
                  </a:cubicBezTo>
                  <a:lnTo>
                    <a:pt x="1" y="96447"/>
                  </a:lnTo>
                  <a:cubicBezTo>
                    <a:pt x="1" y="96831"/>
                    <a:pt x="283" y="97113"/>
                    <a:pt x="667" y="97113"/>
                  </a:cubicBezTo>
                  <a:lnTo>
                    <a:pt x="152859" y="97113"/>
                  </a:lnTo>
                  <a:cubicBezTo>
                    <a:pt x="153243" y="97113"/>
                    <a:pt x="153525" y="96831"/>
                    <a:pt x="153525" y="96447"/>
                  </a:cubicBezTo>
                  <a:lnTo>
                    <a:pt x="153525" y="667"/>
                  </a:lnTo>
                  <a:cubicBezTo>
                    <a:pt x="153525" y="283"/>
                    <a:pt x="153192" y="1"/>
                    <a:pt x="152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712274" y="1223570"/>
              <a:ext cx="4351930" cy="296050"/>
            </a:xfrm>
            <a:custGeom>
              <a:avLst/>
              <a:gdLst/>
              <a:ahLst/>
              <a:cxnLst/>
              <a:rect l="l" t="t" r="r" b="b"/>
              <a:pathLst>
                <a:path w="152192" h="11842" extrusionOk="0">
                  <a:moveTo>
                    <a:pt x="0" y="0"/>
                  </a:moveTo>
                  <a:lnTo>
                    <a:pt x="0" y="11841"/>
                  </a:lnTo>
                  <a:lnTo>
                    <a:pt x="152192" y="11841"/>
                  </a:lnTo>
                  <a:lnTo>
                    <a:pt x="1521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695608" y="1206903"/>
              <a:ext cx="4370118" cy="329375"/>
            </a:xfrm>
            <a:custGeom>
              <a:avLst/>
              <a:gdLst/>
              <a:ahLst/>
              <a:cxnLst/>
              <a:rect l="l" t="t" r="r" b="b"/>
              <a:pathLst>
                <a:path w="153526" h="13175" extrusionOk="0">
                  <a:moveTo>
                    <a:pt x="152859" y="667"/>
                  </a:moveTo>
                  <a:lnTo>
                    <a:pt x="152859" y="12483"/>
                  </a:lnTo>
                  <a:lnTo>
                    <a:pt x="667" y="12483"/>
                  </a:lnTo>
                  <a:lnTo>
                    <a:pt x="667" y="667"/>
                  </a:lnTo>
                  <a:close/>
                  <a:moveTo>
                    <a:pt x="667" y="1"/>
                  </a:moveTo>
                  <a:cubicBezTo>
                    <a:pt x="283" y="1"/>
                    <a:pt x="1" y="283"/>
                    <a:pt x="1" y="667"/>
                  </a:cubicBezTo>
                  <a:lnTo>
                    <a:pt x="1" y="12508"/>
                  </a:lnTo>
                  <a:cubicBezTo>
                    <a:pt x="1" y="12893"/>
                    <a:pt x="283" y="13175"/>
                    <a:pt x="667" y="13175"/>
                  </a:cubicBezTo>
                  <a:lnTo>
                    <a:pt x="152859" y="13175"/>
                  </a:lnTo>
                  <a:cubicBezTo>
                    <a:pt x="153243" y="13175"/>
                    <a:pt x="153525" y="12893"/>
                    <a:pt x="153525" y="12508"/>
                  </a:cubicBezTo>
                  <a:lnTo>
                    <a:pt x="153525" y="667"/>
                  </a:lnTo>
                  <a:cubicBezTo>
                    <a:pt x="153525" y="283"/>
                    <a:pt x="153192" y="1"/>
                    <a:pt x="152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4923183" y="1272900"/>
              <a:ext cx="80100" cy="34000"/>
            </a:xfrm>
            <a:custGeom>
              <a:avLst/>
              <a:gdLst/>
              <a:ahLst/>
              <a:cxnLst/>
              <a:rect l="l" t="t" r="r" b="b"/>
              <a:pathLst>
                <a:path w="3204" h="1360" fill="none" extrusionOk="0">
                  <a:moveTo>
                    <a:pt x="0" y="1"/>
                  </a:moveTo>
                  <a:lnTo>
                    <a:pt x="1615" y="1359"/>
                  </a:lnTo>
                  <a:lnTo>
                    <a:pt x="3204" y="1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4824790" y="1255600"/>
              <a:ext cx="25" cy="67950"/>
            </a:xfrm>
            <a:custGeom>
              <a:avLst/>
              <a:gdLst/>
              <a:ahLst/>
              <a:cxnLst/>
              <a:rect l="l" t="t" r="r" b="b"/>
              <a:pathLst>
                <a:path w="1" h="2718" fill="none" extrusionOk="0">
                  <a:moveTo>
                    <a:pt x="0" y="1"/>
                  </a:moveTo>
                  <a:lnTo>
                    <a:pt x="0" y="2718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4790840" y="1289575"/>
              <a:ext cx="68575" cy="25"/>
            </a:xfrm>
            <a:custGeom>
              <a:avLst/>
              <a:gdLst/>
              <a:ahLst/>
              <a:cxnLst/>
              <a:rect l="l" t="t" r="r" b="b"/>
              <a:pathLst>
                <a:path w="2743" h="1" fill="none" extrusionOk="0">
                  <a:moveTo>
                    <a:pt x="2742" y="0"/>
                  </a:moveTo>
                  <a:lnTo>
                    <a:pt x="0" y="0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1254043" y="1223570"/>
              <a:ext cx="831613" cy="147400"/>
            </a:xfrm>
            <a:custGeom>
              <a:avLst/>
              <a:gdLst/>
              <a:ahLst/>
              <a:cxnLst/>
              <a:rect l="l" t="t" r="r" b="b"/>
              <a:pathLst>
                <a:path w="28373" h="5896" extrusionOk="0">
                  <a:moveTo>
                    <a:pt x="1589" y="0"/>
                  </a:moveTo>
                  <a:cubicBezTo>
                    <a:pt x="692" y="0"/>
                    <a:pt x="0" y="718"/>
                    <a:pt x="0" y="1615"/>
                  </a:cubicBezTo>
                  <a:lnTo>
                    <a:pt x="0" y="5895"/>
                  </a:lnTo>
                  <a:lnTo>
                    <a:pt x="28373" y="5895"/>
                  </a:lnTo>
                  <a:lnTo>
                    <a:pt x="28373" y="1615"/>
                  </a:lnTo>
                  <a:cubicBezTo>
                    <a:pt x="28373" y="718"/>
                    <a:pt x="27681" y="0"/>
                    <a:pt x="26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712274" y="1370943"/>
              <a:ext cx="4351930" cy="148040"/>
            </a:xfrm>
            <a:custGeom>
              <a:avLst/>
              <a:gdLst/>
              <a:ahLst/>
              <a:cxnLst/>
              <a:rect l="l" t="t" r="r" b="b"/>
              <a:pathLst>
                <a:path w="152192" h="5921" extrusionOk="0">
                  <a:moveTo>
                    <a:pt x="0" y="0"/>
                  </a:moveTo>
                  <a:lnTo>
                    <a:pt x="0" y="5921"/>
                  </a:lnTo>
                  <a:lnTo>
                    <a:pt x="152192" y="5921"/>
                  </a:lnTo>
                  <a:lnTo>
                    <a:pt x="152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694974" y="1206903"/>
              <a:ext cx="4369322" cy="330025"/>
            </a:xfrm>
            <a:custGeom>
              <a:avLst/>
              <a:gdLst/>
              <a:ahLst/>
              <a:cxnLst/>
              <a:rect l="l" t="t" r="r" b="b"/>
              <a:pathLst>
                <a:path w="153525" h="13201" extrusionOk="0">
                  <a:moveTo>
                    <a:pt x="47032" y="667"/>
                  </a:moveTo>
                  <a:cubicBezTo>
                    <a:pt x="47929" y="667"/>
                    <a:pt x="48621" y="1385"/>
                    <a:pt x="48621" y="2282"/>
                  </a:cubicBezTo>
                  <a:lnTo>
                    <a:pt x="48621" y="6562"/>
                  </a:lnTo>
                  <a:lnTo>
                    <a:pt x="152833" y="6562"/>
                  </a:lnTo>
                  <a:lnTo>
                    <a:pt x="152833" y="12508"/>
                  </a:lnTo>
                  <a:lnTo>
                    <a:pt x="667" y="12508"/>
                  </a:lnTo>
                  <a:lnTo>
                    <a:pt x="667" y="6562"/>
                  </a:lnTo>
                  <a:lnTo>
                    <a:pt x="20248" y="6562"/>
                  </a:lnTo>
                  <a:lnTo>
                    <a:pt x="20248" y="2282"/>
                  </a:lnTo>
                  <a:cubicBezTo>
                    <a:pt x="20248" y="1385"/>
                    <a:pt x="20940" y="667"/>
                    <a:pt x="21837" y="667"/>
                  </a:cubicBezTo>
                  <a:close/>
                  <a:moveTo>
                    <a:pt x="21837" y="1"/>
                  </a:moveTo>
                  <a:cubicBezTo>
                    <a:pt x="20581" y="1"/>
                    <a:pt x="19556" y="1026"/>
                    <a:pt x="19556" y="2282"/>
                  </a:cubicBezTo>
                  <a:lnTo>
                    <a:pt x="19556" y="5922"/>
                  </a:lnTo>
                  <a:lnTo>
                    <a:pt x="667" y="5922"/>
                  </a:lnTo>
                  <a:cubicBezTo>
                    <a:pt x="282" y="5922"/>
                    <a:pt x="0" y="6229"/>
                    <a:pt x="0" y="6614"/>
                  </a:cubicBezTo>
                  <a:lnTo>
                    <a:pt x="0" y="12534"/>
                  </a:lnTo>
                  <a:cubicBezTo>
                    <a:pt x="0" y="12919"/>
                    <a:pt x="282" y="13200"/>
                    <a:pt x="667" y="13200"/>
                  </a:cubicBezTo>
                  <a:lnTo>
                    <a:pt x="152833" y="13200"/>
                  </a:lnTo>
                  <a:cubicBezTo>
                    <a:pt x="153217" y="13200"/>
                    <a:pt x="153525" y="12919"/>
                    <a:pt x="153525" y="12534"/>
                  </a:cubicBezTo>
                  <a:lnTo>
                    <a:pt x="153525" y="6562"/>
                  </a:lnTo>
                  <a:cubicBezTo>
                    <a:pt x="153525" y="6178"/>
                    <a:pt x="153217" y="5896"/>
                    <a:pt x="152833" y="5896"/>
                  </a:cubicBezTo>
                  <a:lnTo>
                    <a:pt x="49287" y="5896"/>
                  </a:lnTo>
                  <a:lnTo>
                    <a:pt x="49287" y="2282"/>
                  </a:lnTo>
                  <a:cubicBezTo>
                    <a:pt x="49287" y="1026"/>
                    <a:pt x="48313" y="1"/>
                    <a:pt x="47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1451729" y="1396569"/>
              <a:ext cx="3563266" cy="98060"/>
            </a:xfrm>
            <a:custGeom>
              <a:avLst/>
              <a:gdLst/>
              <a:ahLst/>
              <a:cxnLst/>
              <a:rect l="l" t="t" r="r" b="b"/>
              <a:pathLst>
                <a:path w="120462" h="3922" extrusionOk="0">
                  <a:moveTo>
                    <a:pt x="1948" y="0"/>
                  </a:moveTo>
                  <a:cubicBezTo>
                    <a:pt x="872" y="0"/>
                    <a:pt x="0" y="872"/>
                    <a:pt x="0" y="1974"/>
                  </a:cubicBezTo>
                  <a:cubicBezTo>
                    <a:pt x="0" y="3050"/>
                    <a:pt x="872" y="3922"/>
                    <a:pt x="1948" y="3922"/>
                  </a:cubicBezTo>
                  <a:lnTo>
                    <a:pt x="118514" y="3922"/>
                  </a:lnTo>
                  <a:cubicBezTo>
                    <a:pt x="119591" y="3922"/>
                    <a:pt x="120462" y="3025"/>
                    <a:pt x="120462" y="1974"/>
                  </a:cubicBezTo>
                  <a:cubicBezTo>
                    <a:pt x="120462" y="872"/>
                    <a:pt x="119591" y="0"/>
                    <a:pt x="1185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4928507" y="1411300"/>
              <a:ext cx="68600" cy="68600"/>
            </a:xfrm>
            <a:custGeom>
              <a:avLst/>
              <a:gdLst/>
              <a:ahLst/>
              <a:cxnLst/>
              <a:rect l="l" t="t" r="r" b="b"/>
              <a:pathLst>
                <a:path w="2744" h="2744" extrusionOk="0">
                  <a:moveTo>
                    <a:pt x="1385" y="1"/>
                  </a:moveTo>
                  <a:cubicBezTo>
                    <a:pt x="616" y="1"/>
                    <a:pt x="1" y="590"/>
                    <a:pt x="1" y="1385"/>
                  </a:cubicBezTo>
                  <a:cubicBezTo>
                    <a:pt x="1" y="2128"/>
                    <a:pt x="616" y="2743"/>
                    <a:pt x="1385" y="2743"/>
                  </a:cubicBezTo>
                  <a:cubicBezTo>
                    <a:pt x="2154" y="2743"/>
                    <a:pt x="2743" y="2154"/>
                    <a:pt x="2743" y="1385"/>
                  </a:cubicBezTo>
                  <a:cubicBezTo>
                    <a:pt x="2743" y="590"/>
                    <a:pt x="2154" y="1"/>
                    <a:pt x="1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4942278" y="1426396"/>
              <a:ext cx="37932" cy="34094"/>
            </a:xfrm>
            <a:custGeom>
              <a:avLst/>
              <a:gdLst/>
              <a:ahLst/>
              <a:cxnLst/>
              <a:rect l="l" t="t" r="r" b="b"/>
              <a:pathLst>
                <a:path w="1769" h="1590" extrusionOk="0">
                  <a:moveTo>
                    <a:pt x="872" y="436"/>
                  </a:moveTo>
                  <a:cubicBezTo>
                    <a:pt x="974" y="436"/>
                    <a:pt x="1051" y="462"/>
                    <a:pt x="1128" y="564"/>
                  </a:cubicBezTo>
                  <a:cubicBezTo>
                    <a:pt x="1282" y="718"/>
                    <a:pt x="1282" y="948"/>
                    <a:pt x="1128" y="1102"/>
                  </a:cubicBezTo>
                  <a:cubicBezTo>
                    <a:pt x="1051" y="1179"/>
                    <a:pt x="955" y="1218"/>
                    <a:pt x="859" y="1218"/>
                  </a:cubicBezTo>
                  <a:cubicBezTo>
                    <a:pt x="763" y="1218"/>
                    <a:pt x="667" y="1179"/>
                    <a:pt x="590" y="1102"/>
                  </a:cubicBezTo>
                  <a:cubicBezTo>
                    <a:pt x="410" y="948"/>
                    <a:pt x="410" y="718"/>
                    <a:pt x="590" y="564"/>
                  </a:cubicBezTo>
                  <a:cubicBezTo>
                    <a:pt x="667" y="462"/>
                    <a:pt x="769" y="436"/>
                    <a:pt x="872" y="436"/>
                  </a:cubicBezTo>
                  <a:close/>
                  <a:moveTo>
                    <a:pt x="885" y="0"/>
                  </a:moveTo>
                  <a:cubicBezTo>
                    <a:pt x="686" y="0"/>
                    <a:pt x="487" y="77"/>
                    <a:pt x="334" y="231"/>
                  </a:cubicBezTo>
                  <a:cubicBezTo>
                    <a:pt x="0" y="564"/>
                    <a:pt x="0" y="1051"/>
                    <a:pt x="334" y="1359"/>
                  </a:cubicBezTo>
                  <a:cubicBezTo>
                    <a:pt x="462" y="1512"/>
                    <a:pt x="667" y="1589"/>
                    <a:pt x="872" y="1589"/>
                  </a:cubicBezTo>
                  <a:cubicBezTo>
                    <a:pt x="1051" y="1589"/>
                    <a:pt x="1282" y="1512"/>
                    <a:pt x="1436" y="1359"/>
                  </a:cubicBezTo>
                  <a:cubicBezTo>
                    <a:pt x="1769" y="1051"/>
                    <a:pt x="1769" y="564"/>
                    <a:pt x="1436" y="231"/>
                  </a:cubicBezTo>
                  <a:cubicBezTo>
                    <a:pt x="1282" y="77"/>
                    <a:pt x="1083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4965349" y="1448225"/>
              <a:ext cx="17604" cy="17197"/>
            </a:xfrm>
            <a:custGeom>
              <a:avLst/>
              <a:gdLst/>
              <a:ahLst/>
              <a:cxnLst/>
              <a:rect l="l" t="t" r="r" b="b"/>
              <a:pathLst>
                <a:path w="821" h="802" extrusionOk="0">
                  <a:moveTo>
                    <a:pt x="219" y="1"/>
                  </a:moveTo>
                  <a:cubicBezTo>
                    <a:pt x="167" y="1"/>
                    <a:pt x="116" y="20"/>
                    <a:pt x="78" y="59"/>
                  </a:cubicBezTo>
                  <a:cubicBezTo>
                    <a:pt x="1" y="161"/>
                    <a:pt x="1" y="289"/>
                    <a:pt x="78" y="341"/>
                  </a:cubicBezTo>
                  <a:lnTo>
                    <a:pt x="462" y="725"/>
                  </a:lnTo>
                  <a:cubicBezTo>
                    <a:pt x="488" y="751"/>
                    <a:pt x="539" y="802"/>
                    <a:pt x="590" y="802"/>
                  </a:cubicBezTo>
                  <a:cubicBezTo>
                    <a:pt x="642" y="802"/>
                    <a:pt x="693" y="802"/>
                    <a:pt x="744" y="725"/>
                  </a:cubicBezTo>
                  <a:cubicBezTo>
                    <a:pt x="821" y="622"/>
                    <a:pt x="821" y="494"/>
                    <a:pt x="744" y="443"/>
                  </a:cubicBezTo>
                  <a:lnTo>
                    <a:pt x="360" y="59"/>
                  </a:lnTo>
                  <a:cubicBezTo>
                    <a:pt x="321" y="20"/>
                    <a:pt x="27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769925" y="1405550"/>
              <a:ext cx="34650" cy="80125"/>
            </a:xfrm>
            <a:custGeom>
              <a:avLst/>
              <a:gdLst/>
              <a:ahLst/>
              <a:cxnLst/>
              <a:rect l="l" t="t" r="r" b="b"/>
              <a:pathLst>
                <a:path w="1386" h="3205" fill="none" extrusionOk="0">
                  <a:moveTo>
                    <a:pt x="1385" y="0"/>
                  </a:moveTo>
                  <a:lnTo>
                    <a:pt x="1" y="1615"/>
                  </a:lnTo>
                  <a:lnTo>
                    <a:pt x="1385" y="3204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769925" y="1445900"/>
              <a:ext cx="73075" cy="25"/>
            </a:xfrm>
            <a:custGeom>
              <a:avLst/>
              <a:gdLst/>
              <a:ahLst/>
              <a:cxnLst/>
              <a:rect l="l" t="t" r="r" b="b"/>
              <a:pathLst>
                <a:path w="2923" h="1" fill="none" extrusionOk="0">
                  <a:moveTo>
                    <a:pt x="1" y="1"/>
                  </a:moveTo>
                  <a:lnTo>
                    <a:pt x="2923" y="1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967300" y="1405550"/>
              <a:ext cx="35250" cy="80125"/>
            </a:xfrm>
            <a:custGeom>
              <a:avLst/>
              <a:gdLst/>
              <a:ahLst/>
              <a:cxnLst/>
              <a:rect l="l" t="t" r="r" b="b"/>
              <a:pathLst>
                <a:path w="1410" h="3205" fill="none" extrusionOk="0">
                  <a:moveTo>
                    <a:pt x="0" y="0"/>
                  </a:moveTo>
                  <a:lnTo>
                    <a:pt x="1410" y="1615"/>
                  </a:lnTo>
                  <a:lnTo>
                    <a:pt x="0" y="3204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929475" y="1445900"/>
              <a:ext cx="73075" cy="25"/>
            </a:xfrm>
            <a:custGeom>
              <a:avLst/>
              <a:gdLst/>
              <a:ahLst/>
              <a:cxnLst/>
              <a:rect l="l" t="t" r="r" b="b"/>
              <a:pathLst>
                <a:path w="2923" h="1" fill="none" extrusionOk="0">
                  <a:moveTo>
                    <a:pt x="2923" y="1"/>
                  </a:moveTo>
                  <a:lnTo>
                    <a:pt x="1" y="1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1089675" y="1404900"/>
              <a:ext cx="80750" cy="81400"/>
            </a:xfrm>
            <a:custGeom>
              <a:avLst/>
              <a:gdLst/>
              <a:ahLst/>
              <a:cxnLst/>
              <a:rect l="l" t="t" r="r" b="b"/>
              <a:pathLst>
                <a:path w="3230" h="3256" fill="none" extrusionOk="0">
                  <a:moveTo>
                    <a:pt x="3230" y="2025"/>
                  </a:moveTo>
                  <a:cubicBezTo>
                    <a:pt x="3076" y="2743"/>
                    <a:pt x="2410" y="3256"/>
                    <a:pt x="1641" y="3256"/>
                  </a:cubicBezTo>
                  <a:cubicBezTo>
                    <a:pt x="744" y="3256"/>
                    <a:pt x="0" y="2538"/>
                    <a:pt x="0" y="1641"/>
                  </a:cubicBezTo>
                  <a:cubicBezTo>
                    <a:pt x="0" y="744"/>
                    <a:pt x="744" y="1"/>
                    <a:pt x="1641" y="1"/>
                  </a:cubicBezTo>
                  <a:cubicBezTo>
                    <a:pt x="2205" y="1"/>
                    <a:pt x="2692" y="283"/>
                    <a:pt x="2999" y="744"/>
                  </a:cubicBez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1143500" y="1405550"/>
              <a:ext cx="29500" cy="23075"/>
            </a:xfrm>
            <a:custGeom>
              <a:avLst/>
              <a:gdLst/>
              <a:ahLst/>
              <a:cxnLst/>
              <a:rect l="l" t="t" r="r" b="b"/>
              <a:pathLst>
                <a:path w="1180" h="923" fill="none" extrusionOk="0">
                  <a:moveTo>
                    <a:pt x="1179" y="0"/>
                  </a:moveTo>
                  <a:lnTo>
                    <a:pt x="949" y="923"/>
                  </a:lnTo>
                  <a:lnTo>
                    <a:pt x="0" y="820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1278700" y="1428600"/>
              <a:ext cx="65375" cy="57075"/>
            </a:xfrm>
            <a:custGeom>
              <a:avLst/>
              <a:gdLst/>
              <a:ahLst/>
              <a:cxnLst/>
              <a:rect l="l" t="t" r="r" b="b"/>
              <a:pathLst>
                <a:path w="2615" h="2283" fill="none" extrusionOk="0">
                  <a:moveTo>
                    <a:pt x="2615" y="1"/>
                  </a:moveTo>
                  <a:lnTo>
                    <a:pt x="2615" y="2282"/>
                  </a:lnTo>
                  <a:lnTo>
                    <a:pt x="0" y="2282"/>
                  </a:lnTo>
                  <a:lnTo>
                    <a:pt x="0" y="1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1260125" y="1405550"/>
              <a:ext cx="102525" cy="32050"/>
            </a:xfrm>
            <a:custGeom>
              <a:avLst/>
              <a:gdLst/>
              <a:ahLst/>
              <a:cxnLst/>
              <a:rect l="l" t="t" r="r" b="b"/>
              <a:pathLst>
                <a:path w="4101" h="1282" fill="none" extrusionOk="0">
                  <a:moveTo>
                    <a:pt x="4101" y="1282"/>
                  </a:moveTo>
                  <a:lnTo>
                    <a:pt x="2050" y="0"/>
                  </a:lnTo>
                  <a:lnTo>
                    <a:pt x="0" y="1282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15"/>
          <p:cNvSpPr/>
          <p:nvPr/>
        </p:nvSpPr>
        <p:spPr>
          <a:xfrm flipH="1">
            <a:off x="7247332" y="3703409"/>
            <a:ext cx="1500169" cy="1197283"/>
          </a:xfrm>
          <a:custGeom>
            <a:avLst/>
            <a:gdLst/>
            <a:ahLst/>
            <a:cxnLst/>
            <a:rect l="l" t="t" r="r" b="b"/>
            <a:pathLst>
              <a:path w="75899" h="67037" extrusionOk="0">
                <a:moveTo>
                  <a:pt x="28771" y="0"/>
                </a:moveTo>
                <a:cubicBezTo>
                  <a:pt x="24863" y="0"/>
                  <a:pt x="21092" y="1839"/>
                  <a:pt x="17965" y="4219"/>
                </a:cubicBezTo>
                <a:cubicBezTo>
                  <a:pt x="13983" y="7259"/>
                  <a:pt x="11126" y="11453"/>
                  <a:pt x="8329" y="15587"/>
                </a:cubicBezTo>
                <a:cubicBezTo>
                  <a:pt x="5837" y="19204"/>
                  <a:pt x="3344" y="22912"/>
                  <a:pt x="2159" y="27137"/>
                </a:cubicBezTo>
                <a:cubicBezTo>
                  <a:pt x="1" y="34828"/>
                  <a:pt x="2463" y="43034"/>
                  <a:pt x="5624" y="50329"/>
                </a:cubicBezTo>
                <a:cubicBezTo>
                  <a:pt x="7964" y="55800"/>
                  <a:pt x="11004" y="61363"/>
                  <a:pt x="16141" y="64463"/>
                </a:cubicBezTo>
                <a:cubicBezTo>
                  <a:pt x="19294" y="66335"/>
                  <a:pt x="22379" y="67036"/>
                  <a:pt x="25442" y="67036"/>
                </a:cubicBezTo>
                <a:cubicBezTo>
                  <a:pt x="30883" y="67036"/>
                  <a:pt x="36252" y="64824"/>
                  <a:pt x="41795" y="63035"/>
                </a:cubicBezTo>
                <a:cubicBezTo>
                  <a:pt x="44135" y="62275"/>
                  <a:pt x="46628" y="61484"/>
                  <a:pt x="48330" y="59661"/>
                </a:cubicBezTo>
                <a:cubicBezTo>
                  <a:pt x="49455" y="58414"/>
                  <a:pt x="50154" y="56804"/>
                  <a:pt x="51400" y="55679"/>
                </a:cubicBezTo>
                <a:cubicBezTo>
                  <a:pt x="52105" y="55009"/>
                  <a:pt x="53149" y="54563"/>
                  <a:pt x="54108" y="54563"/>
                </a:cubicBezTo>
                <a:cubicBezTo>
                  <a:pt x="54802" y="54563"/>
                  <a:pt x="55452" y="54796"/>
                  <a:pt x="55898" y="55345"/>
                </a:cubicBezTo>
                <a:cubicBezTo>
                  <a:pt x="56749" y="56408"/>
                  <a:pt x="56415" y="57989"/>
                  <a:pt x="56050" y="59296"/>
                </a:cubicBezTo>
                <a:cubicBezTo>
                  <a:pt x="55290" y="61880"/>
                  <a:pt x="53771" y="64706"/>
                  <a:pt x="57631" y="65284"/>
                </a:cubicBezTo>
                <a:cubicBezTo>
                  <a:pt x="57822" y="65312"/>
                  <a:pt x="58013" y="65326"/>
                  <a:pt x="58203" y="65326"/>
                </a:cubicBezTo>
                <a:cubicBezTo>
                  <a:pt x="60237" y="65326"/>
                  <a:pt x="62127" y="63769"/>
                  <a:pt x="63406" y="62518"/>
                </a:cubicBezTo>
                <a:cubicBezTo>
                  <a:pt x="65929" y="60086"/>
                  <a:pt x="67601" y="56955"/>
                  <a:pt x="69181" y="53855"/>
                </a:cubicBezTo>
                <a:cubicBezTo>
                  <a:pt x="71431" y="49448"/>
                  <a:pt x="73467" y="44888"/>
                  <a:pt x="74379" y="40025"/>
                </a:cubicBezTo>
                <a:cubicBezTo>
                  <a:pt x="75899" y="32031"/>
                  <a:pt x="74835" y="24979"/>
                  <a:pt x="69911" y="18323"/>
                </a:cubicBezTo>
                <a:cubicBezTo>
                  <a:pt x="66750" y="14067"/>
                  <a:pt x="62616" y="10572"/>
                  <a:pt x="58239" y="7563"/>
                </a:cubicBezTo>
                <a:cubicBezTo>
                  <a:pt x="55686" y="5830"/>
                  <a:pt x="52920" y="4189"/>
                  <a:pt x="49880" y="3702"/>
                </a:cubicBezTo>
                <a:cubicBezTo>
                  <a:pt x="49077" y="3580"/>
                  <a:pt x="48267" y="3540"/>
                  <a:pt x="47453" y="3540"/>
                </a:cubicBezTo>
                <a:cubicBezTo>
                  <a:pt x="45953" y="3540"/>
                  <a:pt x="44440" y="3675"/>
                  <a:pt x="42939" y="3675"/>
                </a:cubicBezTo>
                <a:cubicBezTo>
                  <a:pt x="42014" y="3675"/>
                  <a:pt x="41094" y="3624"/>
                  <a:pt x="40184" y="3459"/>
                </a:cubicBezTo>
                <a:cubicBezTo>
                  <a:pt x="37600" y="3003"/>
                  <a:pt x="35260" y="1605"/>
                  <a:pt x="32798" y="693"/>
                </a:cubicBezTo>
                <a:cubicBezTo>
                  <a:pt x="31453" y="214"/>
                  <a:pt x="30104" y="0"/>
                  <a:pt x="287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iCiel Cadena" panose="02000503000000020004" pitchFamily="2" charset="0"/>
            </a:endParaRPr>
          </a:p>
        </p:txBody>
      </p:sp>
      <p:sp>
        <p:nvSpPr>
          <p:cNvPr id="546" name="Google Shape;546;p15"/>
          <p:cNvSpPr txBox="1">
            <a:spLocks noGrp="1"/>
          </p:cNvSpPr>
          <p:nvPr>
            <p:ph type="subTitle" idx="1"/>
          </p:nvPr>
        </p:nvSpPr>
        <p:spPr>
          <a:xfrm>
            <a:off x="1377189" y="2104354"/>
            <a:ext cx="6419207" cy="11801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iCiel Cadena" panose="02000503000000020004" pitchFamily="2" charset="0"/>
              </a:rPr>
              <a:t>Cảm</a:t>
            </a:r>
            <a:r>
              <a:rPr lang="en-US" sz="2800" dirty="0">
                <a:latin typeface="iCiel Cadena" panose="02000503000000020004" pitchFamily="2" charset="0"/>
              </a:rPr>
              <a:t> </a:t>
            </a:r>
            <a:r>
              <a:rPr lang="vi-VN" sz="2800" dirty="0">
                <a:latin typeface="iCiel Cadena" panose="02000503000000020004" pitchFamily="2" charset="0"/>
              </a:rPr>
              <a:t>ơ</a:t>
            </a:r>
            <a:r>
              <a:rPr lang="en-US" sz="2800" dirty="0">
                <a:latin typeface="iCiel Cadena" panose="02000503000000020004" pitchFamily="2" charset="0"/>
              </a:rPr>
              <a:t>n </a:t>
            </a:r>
            <a:r>
              <a:rPr lang="en-US" sz="2800" dirty="0" err="1">
                <a:latin typeface="iCiel Cadena" panose="02000503000000020004" pitchFamily="2" charset="0"/>
              </a:rPr>
              <a:t>thầy</a:t>
            </a:r>
            <a:r>
              <a:rPr lang="en-US" sz="2800" dirty="0">
                <a:latin typeface="iCiel Cadena" panose="02000503000000020004" pitchFamily="2" charset="0"/>
              </a:rPr>
              <a:t> </a:t>
            </a:r>
            <a:r>
              <a:rPr lang="en-US" sz="2800" dirty="0" err="1">
                <a:latin typeface="iCiel Cadena" panose="02000503000000020004" pitchFamily="2" charset="0"/>
              </a:rPr>
              <a:t>cô</a:t>
            </a:r>
            <a:r>
              <a:rPr lang="en-US" sz="2800" dirty="0">
                <a:latin typeface="iCiel Cadena" panose="02000503000000020004" pitchFamily="2" charset="0"/>
              </a:rPr>
              <a:t> </a:t>
            </a:r>
            <a:r>
              <a:rPr lang="en-US" sz="2800" dirty="0" err="1">
                <a:latin typeface="iCiel Cadena" panose="02000503000000020004" pitchFamily="2" charset="0"/>
              </a:rPr>
              <a:t>và</a:t>
            </a:r>
            <a:r>
              <a:rPr lang="en-US" sz="2800" dirty="0">
                <a:latin typeface="iCiel Cadena" panose="02000503000000020004" pitchFamily="2" charset="0"/>
              </a:rPr>
              <a:t> </a:t>
            </a:r>
            <a:r>
              <a:rPr lang="en-US" sz="2800" dirty="0" err="1">
                <a:latin typeface="iCiel Cadena" panose="02000503000000020004" pitchFamily="2" charset="0"/>
              </a:rPr>
              <a:t>các</a:t>
            </a:r>
            <a:r>
              <a:rPr lang="en-US" sz="2800" dirty="0">
                <a:latin typeface="iCiel Cadena" panose="02000503000000020004" pitchFamily="2" charset="0"/>
              </a:rPr>
              <a:t> </a:t>
            </a:r>
            <a:r>
              <a:rPr lang="en-US" sz="2800" dirty="0" err="1">
                <a:latin typeface="iCiel Cadena" panose="02000503000000020004" pitchFamily="2" charset="0"/>
              </a:rPr>
              <a:t>bạn</a:t>
            </a:r>
            <a:r>
              <a:rPr lang="en-US" sz="2800" dirty="0">
                <a:latin typeface="iCiel Cadena" panose="02000503000000020004" pitchFamily="2" charset="0"/>
              </a:rPr>
              <a:t> </a:t>
            </a:r>
            <a:r>
              <a:rPr lang="en-US" sz="2800" dirty="0" err="1">
                <a:latin typeface="iCiel Cadena" panose="02000503000000020004" pitchFamily="2" charset="0"/>
              </a:rPr>
              <a:t>đã</a:t>
            </a:r>
            <a:r>
              <a:rPr lang="en-US" sz="2800" dirty="0">
                <a:latin typeface="iCiel Cadena" panose="02000503000000020004" pitchFamily="2" charset="0"/>
              </a:rPr>
              <a:t> </a:t>
            </a:r>
            <a:r>
              <a:rPr lang="en-US" sz="2800" dirty="0" err="1">
                <a:latin typeface="iCiel Cadena" panose="02000503000000020004" pitchFamily="2" charset="0"/>
              </a:rPr>
              <a:t>lắng</a:t>
            </a:r>
            <a:r>
              <a:rPr lang="en-US" sz="2800" dirty="0">
                <a:latin typeface="iCiel Cadena" panose="02000503000000020004" pitchFamily="2" charset="0"/>
              </a:rPr>
              <a:t> </a:t>
            </a:r>
            <a:r>
              <a:rPr lang="en-US" sz="2800" dirty="0" err="1">
                <a:latin typeface="iCiel Cadena" panose="02000503000000020004" pitchFamily="2" charset="0"/>
              </a:rPr>
              <a:t>nghe</a:t>
            </a:r>
            <a:endParaRPr sz="2800" dirty="0">
              <a:latin typeface="iCiel Cadena" panose="02000503000000020004" pitchFamily="2" charset="0"/>
            </a:endParaRPr>
          </a:p>
        </p:txBody>
      </p:sp>
      <p:grpSp>
        <p:nvGrpSpPr>
          <p:cNvPr id="547" name="Google Shape;547;p15"/>
          <p:cNvGrpSpPr/>
          <p:nvPr/>
        </p:nvGrpSpPr>
        <p:grpSpPr>
          <a:xfrm>
            <a:off x="7248782" y="3001448"/>
            <a:ext cx="568907" cy="621178"/>
            <a:chOff x="5623650" y="1723350"/>
            <a:chExt cx="396650" cy="393450"/>
          </a:xfrm>
        </p:grpSpPr>
        <p:sp>
          <p:nvSpPr>
            <p:cNvPr id="548" name="Google Shape;548;p15"/>
            <p:cNvSpPr/>
            <p:nvPr/>
          </p:nvSpPr>
          <p:spPr>
            <a:xfrm>
              <a:off x="5642225" y="1741300"/>
              <a:ext cx="358850" cy="359475"/>
            </a:xfrm>
            <a:custGeom>
              <a:avLst/>
              <a:gdLst/>
              <a:ahLst/>
              <a:cxnLst/>
              <a:rect l="l" t="t" r="r" b="b"/>
              <a:pathLst>
                <a:path w="14354" h="14379" extrusionOk="0">
                  <a:moveTo>
                    <a:pt x="0" y="0"/>
                  </a:moveTo>
                  <a:lnTo>
                    <a:pt x="4716" y="14379"/>
                  </a:lnTo>
                  <a:lnTo>
                    <a:pt x="8484" y="10560"/>
                  </a:lnTo>
                  <a:lnTo>
                    <a:pt x="11944" y="14020"/>
                  </a:lnTo>
                  <a:lnTo>
                    <a:pt x="14020" y="11944"/>
                  </a:lnTo>
                  <a:lnTo>
                    <a:pt x="10560" y="8484"/>
                  </a:lnTo>
                  <a:lnTo>
                    <a:pt x="14353" y="4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5623650" y="1723350"/>
              <a:ext cx="396650" cy="393450"/>
            </a:xfrm>
            <a:custGeom>
              <a:avLst/>
              <a:gdLst/>
              <a:ahLst/>
              <a:cxnLst/>
              <a:rect l="l" t="t" r="r" b="b"/>
              <a:pathLst>
                <a:path w="15866" h="15738" extrusionOk="0">
                  <a:moveTo>
                    <a:pt x="743" y="718"/>
                  </a:moveTo>
                  <a:lnTo>
                    <a:pt x="15096" y="5434"/>
                  </a:lnTo>
                  <a:lnTo>
                    <a:pt x="11303" y="9202"/>
                  </a:lnTo>
                  <a:lnTo>
                    <a:pt x="14763" y="12662"/>
                  </a:lnTo>
                  <a:lnTo>
                    <a:pt x="12687" y="14738"/>
                  </a:lnTo>
                  <a:lnTo>
                    <a:pt x="9227" y="11278"/>
                  </a:lnTo>
                  <a:lnTo>
                    <a:pt x="5459" y="15071"/>
                  </a:lnTo>
                  <a:lnTo>
                    <a:pt x="743" y="718"/>
                  </a:lnTo>
                  <a:close/>
                  <a:moveTo>
                    <a:pt x="1025" y="1"/>
                  </a:moveTo>
                  <a:cubicBezTo>
                    <a:pt x="933" y="47"/>
                    <a:pt x="868" y="56"/>
                    <a:pt x="820" y="56"/>
                  </a:cubicBezTo>
                  <a:cubicBezTo>
                    <a:pt x="788" y="56"/>
                    <a:pt x="764" y="52"/>
                    <a:pt x="743" y="52"/>
                  </a:cubicBezTo>
                  <a:cubicBezTo>
                    <a:pt x="590" y="52"/>
                    <a:pt x="384" y="103"/>
                    <a:pt x="256" y="231"/>
                  </a:cubicBezTo>
                  <a:cubicBezTo>
                    <a:pt x="77" y="411"/>
                    <a:pt x="0" y="693"/>
                    <a:pt x="103" y="898"/>
                  </a:cubicBezTo>
                  <a:lnTo>
                    <a:pt x="4818" y="15251"/>
                  </a:lnTo>
                  <a:cubicBezTo>
                    <a:pt x="4870" y="15481"/>
                    <a:pt x="5075" y="15635"/>
                    <a:pt x="5280" y="15712"/>
                  </a:cubicBezTo>
                  <a:cubicBezTo>
                    <a:pt x="5357" y="15712"/>
                    <a:pt x="5382" y="15738"/>
                    <a:pt x="5459" y="15738"/>
                  </a:cubicBezTo>
                  <a:cubicBezTo>
                    <a:pt x="5613" y="15738"/>
                    <a:pt x="5792" y="15686"/>
                    <a:pt x="5921" y="15533"/>
                  </a:cubicBezTo>
                  <a:lnTo>
                    <a:pt x="9252" y="12201"/>
                  </a:lnTo>
                  <a:lnTo>
                    <a:pt x="12251" y="15199"/>
                  </a:lnTo>
                  <a:cubicBezTo>
                    <a:pt x="12379" y="15328"/>
                    <a:pt x="12533" y="15379"/>
                    <a:pt x="12713" y="15379"/>
                  </a:cubicBezTo>
                  <a:cubicBezTo>
                    <a:pt x="12892" y="15379"/>
                    <a:pt x="13071" y="15328"/>
                    <a:pt x="13200" y="15199"/>
                  </a:cubicBezTo>
                  <a:lnTo>
                    <a:pt x="15276" y="13123"/>
                  </a:lnTo>
                  <a:cubicBezTo>
                    <a:pt x="15404" y="12970"/>
                    <a:pt x="15481" y="12816"/>
                    <a:pt x="15481" y="12636"/>
                  </a:cubicBezTo>
                  <a:cubicBezTo>
                    <a:pt x="15481" y="12431"/>
                    <a:pt x="15404" y="12278"/>
                    <a:pt x="15276" y="12149"/>
                  </a:cubicBezTo>
                  <a:lnTo>
                    <a:pt x="12302" y="9176"/>
                  </a:lnTo>
                  <a:lnTo>
                    <a:pt x="15634" y="5844"/>
                  </a:lnTo>
                  <a:cubicBezTo>
                    <a:pt x="15788" y="5665"/>
                    <a:pt x="15865" y="5409"/>
                    <a:pt x="15839" y="5204"/>
                  </a:cubicBezTo>
                  <a:cubicBezTo>
                    <a:pt x="15763" y="4973"/>
                    <a:pt x="15609" y="4768"/>
                    <a:pt x="15378" y="4717"/>
                  </a:cubicBezTo>
                  <a:lnTo>
                    <a:pt x="102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15"/>
          <p:cNvGrpSpPr/>
          <p:nvPr/>
        </p:nvGrpSpPr>
        <p:grpSpPr>
          <a:xfrm>
            <a:off x="1181012" y="3648989"/>
            <a:ext cx="856120" cy="738560"/>
            <a:chOff x="507875" y="512275"/>
            <a:chExt cx="2066925" cy="1783100"/>
          </a:xfrm>
        </p:grpSpPr>
        <p:sp>
          <p:nvSpPr>
            <p:cNvPr id="551" name="Google Shape;551;p15"/>
            <p:cNvSpPr/>
            <p:nvPr/>
          </p:nvSpPr>
          <p:spPr>
            <a:xfrm>
              <a:off x="1222925" y="1196300"/>
              <a:ext cx="308550" cy="327175"/>
            </a:xfrm>
            <a:custGeom>
              <a:avLst/>
              <a:gdLst/>
              <a:ahLst/>
              <a:cxnLst/>
              <a:rect l="l" t="t" r="r" b="b"/>
              <a:pathLst>
                <a:path w="12342" h="13087" extrusionOk="0">
                  <a:moveTo>
                    <a:pt x="9040" y="0"/>
                  </a:moveTo>
                  <a:cubicBezTo>
                    <a:pt x="8322" y="0"/>
                    <a:pt x="7618" y="249"/>
                    <a:pt x="7144" y="823"/>
                  </a:cubicBezTo>
                  <a:cubicBezTo>
                    <a:pt x="5168" y="3316"/>
                    <a:pt x="3162" y="5748"/>
                    <a:pt x="1186" y="8210"/>
                  </a:cubicBezTo>
                  <a:cubicBezTo>
                    <a:pt x="244" y="9395"/>
                    <a:pt x="1" y="11067"/>
                    <a:pt x="1186" y="12252"/>
                  </a:cubicBezTo>
                  <a:cubicBezTo>
                    <a:pt x="1728" y="12778"/>
                    <a:pt x="2544" y="13086"/>
                    <a:pt x="3339" y="13086"/>
                  </a:cubicBezTo>
                  <a:cubicBezTo>
                    <a:pt x="4061" y="13086"/>
                    <a:pt x="4766" y="12831"/>
                    <a:pt x="5229" y="12252"/>
                  </a:cubicBezTo>
                  <a:cubicBezTo>
                    <a:pt x="7205" y="9760"/>
                    <a:pt x="9211" y="7328"/>
                    <a:pt x="11186" y="4866"/>
                  </a:cubicBezTo>
                  <a:cubicBezTo>
                    <a:pt x="12129" y="3681"/>
                    <a:pt x="12341" y="2009"/>
                    <a:pt x="11186" y="823"/>
                  </a:cubicBezTo>
                  <a:cubicBezTo>
                    <a:pt x="10657" y="310"/>
                    <a:pt x="9841" y="0"/>
                    <a:pt x="90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1528875" y="1213000"/>
              <a:ext cx="345150" cy="372200"/>
            </a:xfrm>
            <a:custGeom>
              <a:avLst/>
              <a:gdLst/>
              <a:ahLst/>
              <a:cxnLst/>
              <a:rect l="l" t="t" r="r" b="b"/>
              <a:pathLst>
                <a:path w="13806" h="14888" extrusionOk="0">
                  <a:moveTo>
                    <a:pt x="9808" y="0"/>
                  </a:moveTo>
                  <a:cubicBezTo>
                    <a:pt x="8939" y="0"/>
                    <a:pt x="8065" y="384"/>
                    <a:pt x="7459" y="1310"/>
                  </a:cubicBezTo>
                  <a:cubicBezTo>
                    <a:pt x="5423" y="4441"/>
                    <a:pt x="3386" y="7572"/>
                    <a:pt x="1380" y="10703"/>
                  </a:cubicBezTo>
                  <a:cubicBezTo>
                    <a:pt x="0" y="12847"/>
                    <a:pt x="1986" y="14887"/>
                    <a:pt x="3983" y="14887"/>
                  </a:cubicBezTo>
                  <a:cubicBezTo>
                    <a:pt x="4844" y="14887"/>
                    <a:pt x="5708" y="14507"/>
                    <a:pt x="6304" y="13590"/>
                  </a:cubicBezTo>
                  <a:cubicBezTo>
                    <a:pt x="8341" y="10460"/>
                    <a:pt x="10377" y="7329"/>
                    <a:pt x="12383" y="4198"/>
                  </a:cubicBezTo>
                  <a:cubicBezTo>
                    <a:pt x="13805" y="2055"/>
                    <a:pt x="11819" y="0"/>
                    <a:pt x="9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1885525" y="1114475"/>
              <a:ext cx="332575" cy="370350"/>
            </a:xfrm>
            <a:custGeom>
              <a:avLst/>
              <a:gdLst/>
              <a:ahLst/>
              <a:cxnLst/>
              <a:rect l="l" t="t" r="r" b="b"/>
              <a:pathLst>
                <a:path w="13303" h="14814" extrusionOk="0">
                  <a:moveTo>
                    <a:pt x="9340" y="1"/>
                  </a:moveTo>
                  <a:cubicBezTo>
                    <a:pt x="8477" y="1"/>
                    <a:pt x="7613" y="390"/>
                    <a:pt x="7023" y="1330"/>
                  </a:cubicBezTo>
                  <a:lnTo>
                    <a:pt x="1309" y="10571"/>
                  </a:lnTo>
                  <a:cubicBezTo>
                    <a:pt x="1" y="12765"/>
                    <a:pt x="1959" y="14813"/>
                    <a:pt x="3930" y="14813"/>
                  </a:cubicBezTo>
                  <a:cubicBezTo>
                    <a:pt x="4798" y="14813"/>
                    <a:pt x="5669" y="14416"/>
                    <a:pt x="6263" y="13458"/>
                  </a:cubicBezTo>
                  <a:lnTo>
                    <a:pt x="11947" y="4218"/>
                  </a:lnTo>
                  <a:cubicBezTo>
                    <a:pt x="13303" y="2058"/>
                    <a:pt x="11323" y="1"/>
                    <a:pt x="9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1758650" y="1501600"/>
              <a:ext cx="224200" cy="266100"/>
            </a:xfrm>
            <a:custGeom>
              <a:avLst/>
              <a:gdLst/>
              <a:ahLst/>
              <a:cxnLst/>
              <a:rect l="l" t="t" r="r" b="b"/>
              <a:pathLst>
                <a:path w="8968" h="10644" extrusionOk="0">
                  <a:moveTo>
                    <a:pt x="5807" y="1"/>
                  </a:moveTo>
                  <a:cubicBezTo>
                    <a:pt x="4805" y="1"/>
                    <a:pt x="3801" y="494"/>
                    <a:pt x="3314" y="1408"/>
                  </a:cubicBezTo>
                  <a:cubicBezTo>
                    <a:pt x="2432" y="3080"/>
                    <a:pt x="1612" y="4691"/>
                    <a:pt x="730" y="6362"/>
                  </a:cubicBezTo>
                  <a:cubicBezTo>
                    <a:pt x="1" y="7730"/>
                    <a:pt x="396" y="9463"/>
                    <a:pt x="1764" y="10284"/>
                  </a:cubicBezTo>
                  <a:cubicBezTo>
                    <a:pt x="2187" y="10526"/>
                    <a:pt x="2681" y="10644"/>
                    <a:pt x="3179" y="10644"/>
                  </a:cubicBezTo>
                  <a:cubicBezTo>
                    <a:pt x="4180" y="10644"/>
                    <a:pt x="5197" y="10164"/>
                    <a:pt x="5685" y="9250"/>
                  </a:cubicBezTo>
                  <a:cubicBezTo>
                    <a:pt x="6536" y="7578"/>
                    <a:pt x="7387" y="5967"/>
                    <a:pt x="8268" y="4296"/>
                  </a:cubicBezTo>
                  <a:cubicBezTo>
                    <a:pt x="8968" y="2928"/>
                    <a:pt x="8603" y="1195"/>
                    <a:pt x="7235" y="375"/>
                  </a:cubicBezTo>
                  <a:cubicBezTo>
                    <a:pt x="6801" y="122"/>
                    <a:pt x="6304" y="1"/>
                    <a:pt x="58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1388050" y="1635350"/>
              <a:ext cx="289625" cy="340900"/>
            </a:xfrm>
            <a:custGeom>
              <a:avLst/>
              <a:gdLst/>
              <a:ahLst/>
              <a:cxnLst/>
              <a:rect l="l" t="t" r="r" b="b"/>
              <a:pathLst>
                <a:path w="11585" h="13636" extrusionOk="0">
                  <a:moveTo>
                    <a:pt x="7680" y="1"/>
                  </a:moveTo>
                  <a:cubicBezTo>
                    <a:pt x="6822" y="1"/>
                    <a:pt x="5977" y="413"/>
                    <a:pt x="5433" y="1408"/>
                  </a:cubicBezTo>
                  <a:cubicBezTo>
                    <a:pt x="4034" y="4052"/>
                    <a:pt x="2636" y="6696"/>
                    <a:pt x="1177" y="9341"/>
                  </a:cubicBezTo>
                  <a:cubicBezTo>
                    <a:pt x="0" y="11568"/>
                    <a:pt x="2005" y="13636"/>
                    <a:pt x="3917" y="13636"/>
                  </a:cubicBezTo>
                  <a:cubicBezTo>
                    <a:pt x="4771" y="13636"/>
                    <a:pt x="5606" y="13223"/>
                    <a:pt x="6132" y="12228"/>
                  </a:cubicBezTo>
                  <a:cubicBezTo>
                    <a:pt x="7530" y="9584"/>
                    <a:pt x="8958" y="6940"/>
                    <a:pt x="10387" y="4295"/>
                  </a:cubicBezTo>
                  <a:cubicBezTo>
                    <a:pt x="11585" y="2068"/>
                    <a:pt x="9601" y="1"/>
                    <a:pt x="7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5"/>
            <p:cNvSpPr/>
            <p:nvPr/>
          </p:nvSpPr>
          <p:spPr>
            <a:xfrm>
              <a:off x="1115800" y="1572450"/>
              <a:ext cx="316125" cy="340350"/>
            </a:xfrm>
            <a:custGeom>
              <a:avLst/>
              <a:gdLst/>
              <a:ahLst/>
              <a:cxnLst/>
              <a:rect l="l" t="t" r="r" b="b"/>
              <a:pathLst>
                <a:path w="12645" h="13614" extrusionOk="0">
                  <a:moveTo>
                    <a:pt x="9319" y="0"/>
                  </a:moveTo>
                  <a:cubicBezTo>
                    <a:pt x="8595" y="0"/>
                    <a:pt x="7892" y="249"/>
                    <a:pt x="7447" y="823"/>
                  </a:cubicBezTo>
                  <a:cubicBezTo>
                    <a:pt x="5350" y="3468"/>
                    <a:pt x="3283" y="6112"/>
                    <a:pt x="1185" y="8757"/>
                  </a:cubicBezTo>
                  <a:cubicBezTo>
                    <a:pt x="243" y="9942"/>
                    <a:pt x="0" y="11583"/>
                    <a:pt x="1185" y="12769"/>
                  </a:cubicBezTo>
                  <a:cubicBezTo>
                    <a:pt x="1691" y="13306"/>
                    <a:pt x="2502" y="13614"/>
                    <a:pt x="3295" y="13614"/>
                  </a:cubicBezTo>
                  <a:cubicBezTo>
                    <a:pt x="4028" y="13614"/>
                    <a:pt x="4746" y="13352"/>
                    <a:pt x="5198" y="12769"/>
                  </a:cubicBezTo>
                  <a:cubicBezTo>
                    <a:pt x="7295" y="10155"/>
                    <a:pt x="9392" y="7480"/>
                    <a:pt x="11490" y="4866"/>
                  </a:cubicBezTo>
                  <a:cubicBezTo>
                    <a:pt x="12432" y="3650"/>
                    <a:pt x="12645" y="2009"/>
                    <a:pt x="11490" y="823"/>
                  </a:cubicBezTo>
                  <a:cubicBezTo>
                    <a:pt x="10960" y="310"/>
                    <a:pt x="10127" y="0"/>
                    <a:pt x="9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5"/>
            <p:cNvSpPr/>
            <p:nvPr/>
          </p:nvSpPr>
          <p:spPr>
            <a:xfrm>
              <a:off x="827550" y="1209650"/>
              <a:ext cx="270050" cy="300525"/>
            </a:xfrm>
            <a:custGeom>
              <a:avLst/>
              <a:gdLst/>
              <a:ahLst/>
              <a:cxnLst/>
              <a:rect l="l" t="t" r="r" b="b"/>
              <a:pathLst>
                <a:path w="10802" h="12021" extrusionOk="0">
                  <a:moveTo>
                    <a:pt x="6931" y="1"/>
                  </a:moveTo>
                  <a:cubicBezTo>
                    <a:pt x="6070" y="1"/>
                    <a:pt x="5216" y="416"/>
                    <a:pt x="4661" y="1414"/>
                  </a:cubicBezTo>
                  <a:cubicBezTo>
                    <a:pt x="3506" y="3511"/>
                    <a:pt x="2381" y="5639"/>
                    <a:pt x="1195" y="7706"/>
                  </a:cubicBezTo>
                  <a:cubicBezTo>
                    <a:pt x="0" y="9950"/>
                    <a:pt x="1973" y="12020"/>
                    <a:pt x="3891" y="12020"/>
                  </a:cubicBezTo>
                  <a:cubicBezTo>
                    <a:pt x="4753" y="12020"/>
                    <a:pt x="5603" y="11602"/>
                    <a:pt x="6150" y="10594"/>
                  </a:cubicBezTo>
                  <a:cubicBezTo>
                    <a:pt x="7275" y="8527"/>
                    <a:pt x="8430" y="6399"/>
                    <a:pt x="9585" y="4302"/>
                  </a:cubicBezTo>
                  <a:cubicBezTo>
                    <a:pt x="10801" y="2057"/>
                    <a:pt x="8848" y="1"/>
                    <a:pt x="69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1562525" y="744325"/>
              <a:ext cx="328975" cy="403650"/>
            </a:xfrm>
            <a:custGeom>
              <a:avLst/>
              <a:gdLst/>
              <a:ahLst/>
              <a:cxnLst/>
              <a:rect l="l" t="t" r="r" b="b"/>
              <a:pathLst>
                <a:path w="13159" h="16146" extrusionOk="0">
                  <a:moveTo>
                    <a:pt x="9236" y="1"/>
                  </a:moveTo>
                  <a:cubicBezTo>
                    <a:pt x="8372" y="1"/>
                    <a:pt x="7518" y="410"/>
                    <a:pt x="6964" y="1395"/>
                  </a:cubicBezTo>
                  <a:cubicBezTo>
                    <a:pt x="5049" y="4890"/>
                    <a:pt x="3104" y="8386"/>
                    <a:pt x="1220" y="11851"/>
                  </a:cubicBezTo>
                  <a:cubicBezTo>
                    <a:pt x="1" y="14078"/>
                    <a:pt x="1963" y="16145"/>
                    <a:pt x="3883" y="16145"/>
                  </a:cubicBezTo>
                  <a:cubicBezTo>
                    <a:pt x="4741" y="16145"/>
                    <a:pt x="5590" y="15733"/>
                    <a:pt x="6144" y="14738"/>
                  </a:cubicBezTo>
                  <a:cubicBezTo>
                    <a:pt x="8089" y="11243"/>
                    <a:pt x="10034" y="7747"/>
                    <a:pt x="11919" y="4282"/>
                  </a:cubicBezTo>
                  <a:cubicBezTo>
                    <a:pt x="13159" y="2054"/>
                    <a:pt x="11173" y="1"/>
                    <a:pt x="9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1351625" y="801525"/>
              <a:ext cx="208950" cy="333575"/>
            </a:xfrm>
            <a:custGeom>
              <a:avLst/>
              <a:gdLst/>
              <a:ahLst/>
              <a:cxnLst/>
              <a:rect l="l" t="t" r="r" b="b"/>
              <a:pathLst>
                <a:path w="8358" h="13343" extrusionOk="0">
                  <a:moveTo>
                    <a:pt x="4876" y="1"/>
                  </a:moveTo>
                  <a:cubicBezTo>
                    <a:pt x="3765" y="1"/>
                    <a:pt x="2698" y="613"/>
                    <a:pt x="2361" y="2025"/>
                  </a:cubicBezTo>
                  <a:cubicBezTo>
                    <a:pt x="1753" y="4608"/>
                    <a:pt x="1145" y="7222"/>
                    <a:pt x="476" y="9775"/>
                  </a:cubicBezTo>
                  <a:cubicBezTo>
                    <a:pt x="1" y="11933"/>
                    <a:pt x="1791" y="13343"/>
                    <a:pt x="3479" y="13343"/>
                  </a:cubicBezTo>
                  <a:cubicBezTo>
                    <a:pt x="4596" y="13343"/>
                    <a:pt x="5669" y="12724"/>
                    <a:pt x="6008" y="11295"/>
                  </a:cubicBezTo>
                  <a:cubicBezTo>
                    <a:pt x="6616" y="8742"/>
                    <a:pt x="7193" y="6128"/>
                    <a:pt x="7862" y="3575"/>
                  </a:cubicBezTo>
                  <a:cubicBezTo>
                    <a:pt x="8357" y="1412"/>
                    <a:pt x="6564" y="1"/>
                    <a:pt x="48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1083875" y="929925"/>
              <a:ext cx="227225" cy="307625"/>
            </a:xfrm>
            <a:custGeom>
              <a:avLst/>
              <a:gdLst/>
              <a:ahLst/>
              <a:cxnLst/>
              <a:rect l="l" t="t" r="r" b="b"/>
              <a:pathLst>
                <a:path w="9089" h="12305" extrusionOk="0">
                  <a:moveTo>
                    <a:pt x="6048" y="0"/>
                  </a:moveTo>
                  <a:cubicBezTo>
                    <a:pt x="5032" y="0"/>
                    <a:pt x="3980" y="460"/>
                    <a:pt x="3557" y="1387"/>
                  </a:cubicBezTo>
                  <a:cubicBezTo>
                    <a:pt x="2584" y="3606"/>
                    <a:pt x="1581" y="5794"/>
                    <a:pt x="608" y="8044"/>
                  </a:cubicBezTo>
                  <a:cubicBezTo>
                    <a:pt x="0" y="9442"/>
                    <a:pt x="183" y="11114"/>
                    <a:pt x="1611" y="11965"/>
                  </a:cubicBezTo>
                  <a:cubicBezTo>
                    <a:pt x="2041" y="12190"/>
                    <a:pt x="2557" y="12305"/>
                    <a:pt x="3076" y="12305"/>
                  </a:cubicBezTo>
                  <a:cubicBezTo>
                    <a:pt x="4097" y="12305"/>
                    <a:pt x="5129" y="11859"/>
                    <a:pt x="5532" y="10931"/>
                  </a:cubicBezTo>
                  <a:cubicBezTo>
                    <a:pt x="6505" y="8712"/>
                    <a:pt x="7508" y="6524"/>
                    <a:pt x="8511" y="4275"/>
                  </a:cubicBezTo>
                  <a:cubicBezTo>
                    <a:pt x="9089" y="2877"/>
                    <a:pt x="8906" y="1205"/>
                    <a:pt x="7478" y="354"/>
                  </a:cubicBezTo>
                  <a:cubicBezTo>
                    <a:pt x="7069" y="118"/>
                    <a:pt x="6563" y="0"/>
                    <a:pt x="60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1874925" y="800200"/>
              <a:ext cx="288775" cy="309050"/>
            </a:xfrm>
            <a:custGeom>
              <a:avLst/>
              <a:gdLst/>
              <a:ahLst/>
              <a:cxnLst/>
              <a:rect l="l" t="t" r="r" b="b"/>
              <a:pathLst>
                <a:path w="11551" h="12362" extrusionOk="0">
                  <a:moveTo>
                    <a:pt x="8237" y="0"/>
                  </a:moveTo>
                  <a:cubicBezTo>
                    <a:pt x="7248" y="0"/>
                    <a:pt x="6309" y="555"/>
                    <a:pt x="5684" y="1409"/>
                  </a:cubicBezTo>
                  <a:cubicBezTo>
                    <a:pt x="4104" y="3628"/>
                    <a:pt x="2493" y="5816"/>
                    <a:pt x="912" y="8066"/>
                  </a:cubicBezTo>
                  <a:cubicBezTo>
                    <a:pt x="0" y="9312"/>
                    <a:pt x="669" y="11257"/>
                    <a:pt x="1915" y="11987"/>
                  </a:cubicBezTo>
                  <a:cubicBezTo>
                    <a:pt x="2374" y="12245"/>
                    <a:pt x="2842" y="12362"/>
                    <a:pt x="3297" y="12362"/>
                  </a:cubicBezTo>
                  <a:cubicBezTo>
                    <a:pt x="4286" y="12362"/>
                    <a:pt x="5211" y="11807"/>
                    <a:pt x="5836" y="10953"/>
                  </a:cubicBezTo>
                  <a:cubicBezTo>
                    <a:pt x="7447" y="8734"/>
                    <a:pt x="9028" y="6546"/>
                    <a:pt x="10639" y="4296"/>
                  </a:cubicBezTo>
                  <a:cubicBezTo>
                    <a:pt x="11551" y="3050"/>
                    <a:pt x="10852" y="1105"/>
                    <a:pt x="9605" y="375"/>
                  </a:cubicBezTo>
                  <a:cubicBezTo>
                    <a:pt x="9156" y="117"/>
                    <a:pt x="8691" y="0"/>
                    <a:pt x="82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852100" y="1688525"/>
              <a:ext cx="224200" cy="279800"/>
            </a:xfrm>
            <a:custGeom>
              <a:avLst/>
              <a:gdLst/>
              <a:ahLst/>
              <a:cxnLst/>
              <a:rect l="l" t="t" r="r" b="b"/>
              <a:pathLst>
                <a:path w="8968" h="11192" extrusionOk="0">
                  <a:moveTo>
                    <a:pt x="5785" y="1"/>
                  </a:moveTo>
                  <a:cubicBezTo>
                    <a:pt x="4793" y="1"/>
                    <a:pt x="3785" y="467"/>
                    <a:pt x="3344" y="1408"/>
                  </a:cubicBezTo>
                  <a:cubicBezTo>
                    <a:pt x="2463" y="3232"/>
                    <a:pt x="1551" y="5056"/>
                    <a:pt x="669" y="6910"/>
                  </a:cubicBezTo>
                  <a:cubicBezTo>
                    <a:pt x="1" y="8278"/>
                    <a:pt x="305" y="9980"/>
                    <a:pt x="1703" y="10831"/>
                  </a:cubicBezTo>
                  <a:cubicBezTo>
                    <a:pt x="2116" y="11073"/>
                    <a:pt x="2610" y="11191"/>
                    <a:pt x="3111" y="11191"/>
                  </a:cubicBezTo>
                  <a:cubicBezTo>
                    <a:pt x="4120" y="11191"/>
                    <a:pt x="5157" y="10712"/>
                    <a:pt x="5624" y="9797"/>
                  </a:cubicBezTo>
                  <a:cubicBezTo>
                    <a:pt x="6475" y="7974"/>
                    <a:pt x="7387" y="6150"/>
                    <a:pt x="8268" y="4296"/>
                  </a:cubicBezTo>
                  <a:cubicBezTo>
                    <a:pt x="8967" y="2928"/>
                    <a:pt x="8664" y="1226"/>
                    <a:pt x="7235" y="375"/>
                  </a:cubicBezTo>
                  <a:cubicBezTo>
                    <a:pt x="6810" y="126"/>
                    <a:pt x="6300" y="1"/>
                    <a:pt x="57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1963825" y="1628925"/>
              <a:ext cx="242425" cy="348625"/>
            </a:xfrm>
            <a:custGeom>
              <a:avLst/>
              <a:gdLst/>
              <a:ahLst/>
              <a:cxnLst/>
              <a:rect l="l" t="t" r="r" b="b"/>
              <a:pathLst>
                <a:path w="9697" h="13945" extrusionOk="0">
                  <a:moveTo>
                    <a:pt x="6724" y="0"/>
                  </a:moveTo>
                  <a:cubicBezTo>
                    <a:pt x="5501" y="0"/>
                    <a:pt x="4176" y="760"/>
                    <a:pt x="3952" y="2029"/>
                  </a:cubicBezTo>
                  <a:cubicBezTo>
                    <a:pt x="3496" y="4856"/>
                    <a:pt x="2554" y="7288"/>
                    <a:pt x="882" y="9628"/>
                  </a:cubicBezTo>
                  <a:cubicBezTo>
                    <a:pt x="1" y="10905"/>
                    <a:pt x="669" y="12789"/>
                    <a:pt x="1916" y="13549"/>
                  </a:cubicBezTo>
                  <a:cubicBezTo>
                    <a:pt x="2362" y="13821"/>
                    <a:pt x="2830" y="13944"/>
                    <a:pt x="3290" y="13944"/>
                  </a:cubicBezTo>
                  <a:cubicBezTo>
                    <a:pt x="4271" y="13944"/>
                    <a:pt x="5216" y="13385"/>
                    <a:pt x="5837" y="12516"/>
                  </a:cubicBezTo>
                  <a:cubicBezTo>
                    <a:pt x="7691" y="9871"/>
                    <a:pt x="8937" y="6801"/>
                    <a:pt x="9484" y="3610"/>
                  </a:cubicBezTo>
                  <a:cubicBezTo>
                    <a:pt x="9697" y="2090"/>
                    <a:pt x="9089" y="510"/>
                    <a:pt x="7508" y="114"/>
                  </a:cubicBezTo>
                  <a:cubicBezTo>
                    <a:pt x="7261" y="37"/>
                    <a:pt x="6995" y="0"/>
                    <a:pt x="67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1643925" y="1934525"/>
              <a:ext cx="255350" cy="268150"/>
            </a:xfrm>
            <a:custGeom>
              <a:avLst/>
              <a:gdLst/>
              <a:ahLst/>
              <a:cxnLst/>
              <a:rect l="l" t="t" r="r" b="b"/>
              <a:pathLst>
                <a:path w="10214" h="10726" extrusionOk="0">
                  <a:moveTo>
                    <a:pt x="7110" y="0"/>
                  </a:moveTo>
                  <a:cubicBezTo>
                    <a:pt x="6115" y="0"/>
                    <a:pt x="5085" y="466"/>
                    <a:pt x="4620" y="1416"/>
                  </a:cubicBezTo>
                  <a:cubicBezTo>
                    <a:pt x="3708" y="3271"/>
                    <a:pt x="2736" y="4547"/>
                    <a:pt x="1185" y="5885"/>
                  </a:cubicBezTo>
                  <a:cubicBezTo>
                    <a:pt x="0" y="6918"/>
                    <a:pt x="152" y="8894"/>
                    <a:pt x="1185" y="9927"/>
                  </a:cubicBezTo>
                  <a:cubicBezTo>
                    <a:pt x="1732" y="10474"/>
                    <a:pt x="2422" y="10726"/>
                    <a:pt x="3119" y="10726"/>
                  </a:cubicBezTo>
                  <a:cubicBezTo>
                    <a:pt x="3857" y="10726"/>
                    <a:pt x="4604" y="10443"/>
                    <a:pt x="5198" y="9927"/>
                  </a:cubicBezTo>
                  <a:cubicBezTo>
                    <a:pt x="7021" y="8347"/>
                    <a:pt x="8511" y="6432"/>
                    <a:pt x="9544" y="4243"/>
                  </a:cubicBezTo>
                  <a:cubicBezTo>
                    <a:pt x="10213" y="2875"/>
                    <a:pt x="9909" y="1173"/>
                    <a:pt x="8511" y="353"/>
                  </a:cubicBezTo>
                  <a:cubicBezTo>
                    <a:pt x="8104" y="118"/>
                    <a:pt x="7611" y="0"/>
                    <a:pt x="7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1087675" y="2041225"/>
              <a:ext cx="265225" cy="254150"/>
            </a:xfrm>
            <a:custGeom>
              <a:avLst/>
              <a:gdLst/>
              <a:ahLst/>
              <a:cxnLst/>
              <a:rect l="l" t="t" r="r" b="b"/>
              <a:pathLst>
                <a:path w="10609" h="10166" extrusionOk="0">
                  <a:moveTo>
                    <a:pt x="7334" y="0"/>
                  </a:moveTo>
                  <a:cubicBezTo>
                    <a:pt x="6360" y="0"/>
                    <a:pt x="5468" y="510"/>
                    <a:pt x="4803" y="1404"/>
                  </a:cubicBezTo>
                  <a:cubicBezTo>
                    <a:pt x="3891" y="2680"/>
                    <a:pt x="2493" y="4170"/>
                    <a:pt x="1125" y="5355"/>
                  </a:cubicBezTo>
                  <a:cubicBezTo>
                    <a:pt x="0" y="6328"/>
                    <a:pt x="61" y="8395"/>
                    <a:pt x="1125" y="9367"/>
                  </a:cubicBezTo>
                  <a:cubicBezTo>
                    <a:pt x="1724" y="9907"/>
                    <a:pt x="2419" y="10166"/>
                    <a:pt x="3112" y="10166"/>
                  </a:cubicBezTo>
                  <a:cubicBezTo>
                    <a:pt x="3825" y="10166"/>
                    <a:pt x="4536" y="9892"/>
                    <a:pt x="5137" y="9367"/>
                  </a:cubicBezTo>
                  <a:cubicBezTo>
                    <a:pt x="6900" y="7848"/>
                    <a:pt x="8390" y="6146"/>
                    <a:pt x="9757" y="4231"/>
                  </a:cubicBezTo>
                  <a:cubicBezTo>
                    <a:pt x="10608" y="3015"/>
                    <a:pt x="10001" y="1009"/>
                    <a:pt x="8724" y="340"/>
                  </a:cubicBezTo>
                  <a:cubicBezTo>
                    <a:pt x="8253" y="109"/>
                    <a:pt x="7785" y="0"/>
                    <a:pt x="7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781425" y="776800"/>
              <a:ext cx="245475" cy="237675"/>
            </a:xfrm>
            <a:custGeom>
              <a:avLst/>
              <a:gdLst/>
              <a:ahLst/>
              <a:cxnLst/>
              <a:rect l="l" t="t" r="r" b="b"/>
              <a:pathLst>
                <a:path w="9819" h="9507" extrusionOk="0">
                  <a:moveTo>
                    <a:pt x="6426" y="0"/>
                  </a:moveTo>
                  <a:cubicBezTo>
                    <a:pt x="5719" y="0"/>
                    <a:pt x="5027" y="245"/>
                    <a:pt x="4560" y="825"/>
                  </a:cubicBezTo>
                  <a:cubicBezTo>
                    <a:pt x="3496" y="2193"/>
                    <a:pt x="2372" y="3500"/>
                    <a:pt x="1095" y="4655"/>
                  </a:cubicBezTo>
                  <a:cubicBezTo>
                    <a:pt x="31" y="5688"/>
                    <a:pt x="1" y="7664"/>
                    <a:pt x="1095" y="8698"/>
                  </a:cubicBezTo>
                  <a:cubicBezTo>
                    <a:pt x="1692" y="9233"/>
                    <a:pt x="2420" y="9507"/>
                    <a:pt x="3143" y="9507"/>
                  </a:cubicBezTo>
                  <a:cubicBezTo>
                    <a:pt x="3856" y="9507"/>
                    <a:pt x="4564" y="9241"/>
                    <a:pt x="5138" y="8698"/>
                  </a:cubicBezTo>
                  <a:cubicBezTo>
                    <a:pt x="6384" y="7512"/>
                    <a:pt x="7569" y="6236"/>
                    <a:pt x="8603" y="4868"/>
                  </a:cubicBezTo>
                  <a:cubicBezTo>
                    <a:pt x="9515" y="3682"/>
                    <a:pt x="9819" y="1980"/>
                    <a:pt x="8603" y="825"/>
                  </a:cubicBezTo>
                  <a:cubicBezTo>
                    <a:pt x="8067" y="322"/>
                    <a:pt x="7236" y="0"/>
                    <a:pt x="64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2324775" y="1196750"/>
              <a:ext cx="250025" cy="243750"/>
            </a:xfrm>
            <a:custGeom>
              <a:avLst/>
              <a:gdLst/>
              <a:ahLst/>
              <a:cxnLst/>
              <a:rect l="l" t="t" r="r" b="b"/>
              <a:pathLst>
                <a:path w="10001" h="9750" extrusionOk="0">
                  <a:moveTo>
                    <a:pt x="6779" y="0"/>
                  </a:moveTo>
                  <a:cubicBezTo>
                    <a:pt x="5792" y="0"/>
                    <a:pt x="4855" y="474"/>
                    <a:pt x="4256" y="1383"/>
                  </a:cubicBezTo>
                  <a:cubicBezTo>
                    <a:pt x="4043" y="1778"/>
                    <a:pt x="3770" y="2112"/>
                    <a:pt x="3557" y="2447"/>
                  </a:cubicBezTo>
                  <a:cubicBezTo>
                    <a:pt x="3482" y="2544"/>
                    <a:pt x="3457" y="2577"/>
                    <a:pt x="3457" y="2577"/>
                  </a:cubicBezTo>
                  <a:cubicBezTo>
                    <a:pt x="3458" y="2577"/>
                    <a:pt x="3565" y="2438"/>
                    <a:pt x="3565" y="2438"/>
                  </a:cubicBezTo>
                  <a:lnTo>
                    <a:pt x="3565" y="2438"/>
                  </a:lnTo>
                  <a:cubicBezTo>
                    <a:pt x="3566" y="2438"/>
                    <a:pt x="3541" y="2471"/>
                    <a:pt x="3466" y="2568"/>
                  </a:cubicBezTo>
                  <a:cubicBezTo>
                    <a:pt x="3314" y="2751"/>
                    <a:pt x="3162" y="2933"/>
                    <a:pt x="3010" y="3116"/>
                  </a:cubicBezTo>
                  <a:cubicBezTo>
                    <a:pt x="2432" y="3754"/>
                    <a:pt x="1794" y="4362"/>
                    <a:pt x="1156" y="4939"/>
                  </a:cubicBezTo>
                  <a:cubicBezTo>
                    <a:pt x="1" y="5912"/>
                    <a:pt x="92" y="7979"/>
                    <a:pt x="1156" y="8951"/>
                  </a:cubicBezTo>
                  <a:cubicBezTo>
                    <a:pt x="1755" y="9491"/>
                    <a:pt x="2443" y="9750"/>
                    <a:pt x="3132" y="9750"/>
                  </a:cubicBezTo>
                  <a:cubicBezTo>
                    <a:pt x="3841" y="9750"/>
                    <a:pt x="4551" y="9476"/>
                    <a:pt x="5168" y="8951"/>
                  </a:cubicBezTo>
                  <a:cubicBezTo>
                    <a:pt x="6748" y="7584"/>
                    <a:pt x="8116" y="5973"/>
                    <a:pt x="9211" y="4240"/>
                  </a:cubicBezTo>
                  <a:cubicBezTo>
                    <a:pt x="10001" y="2994"/>
                    <a:pt x="9514" y="1049"/>
                    <a:pt x="8177" y="319"/>
                  </a:cubicBezTo>
                  <a:cubicBezTo>
                    <a:pt x="7720" y="105"/>
                    <a:pt x="7244" y="0"/>
                    <a:pt x="6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1499525" y="512275"/>
              <a:ext cx="224200" cy="262775"/>
            </a:xfrm>
            <a:custGeom>
              <a:avLst/>
              <a:gdLst/>
              <a:ahLst/>
              <a:cxnLst/>
              <a:rect l="l" t="t" r="r" b="b"/>
              <a:pathLst>
                <a:path w="8968" h="10511" extrusionOk="0">
                  <a:moveTo>
                    <a:pt x="5657" y="0"/>
                  </a:moveTo>
                  <a:cubicBezTo>
                    <a:pt x="4410" y="0"/>
                    <a:pt x="3378" y="854"/>
                    <a:pt x="2980" y="2075"/>
                  </a:cubicBezTo>
                  <a:cubicBezTo>
                    <a:pt x="2524" y="3442"/>
                    <a:pt x="1794" y="4841"/>
                    <a:pt x="882" y="6208"/>
                  </a:cubicBezTo>
                  <a:cubicBezTo>
                    <a:pt x="1" y="7485"/>
                    <a:pt x="609" y="9370"/>
                    <a:pt x="1885" y="10129"/>
                  </a:cubicBezTo>
                  <a:cubicBezTo>
                    <a:pt x="2341" y="10391"/>
                    <a:pt x="2815" y="10511"/>
                    <a:pt x="3278" y="10511"/>
                  </a:cubicBezTo>
                  <a:cubicBezTo>
                    <a:pt x="4267" y="10511"/>
                    <a:pt x="5206" y="9966"/>
                    <a:pt x="5806" y="9096"/>
                  </a:cubicBezTo>
                  <a:cubicBezTo>
                    <a:pt x="6961" y="7394"/>
                    <a:pt x="7843" y="5509"/>
                    <a:pt x="8481" y="3625"/>
                  </a:cubicBezTo>
                  <a:cubicBezTo>
                    <a:pt x="8968" y="2166"/>
                    <a:pt x="7904" y="494"/>
                    <a:pt x="6506" y="129"/>
                  </a:cubicBezTo>
                  <a:cubicBezTo>
                    <a:pt x="6215" y="42"/>
                    <a:pt x="5931" y="0"/>
                    <a:pt x="56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507875" y="1268375"/>
              <a:ext cx="224200" cy="262775"/>
            </a:xfrm>
            <a:custGeom>
              <a:avLst/>
              <a:gdLst/>
              <a:ahLst/>
              <a:cxnLst/>
              <a:rect l="l" t="t" r="r" b="b"/>
              <a:pathLst>
                <a:path w="8968" h="10511" extrusionOk="0">
                  <a:moveTo>
                    <a:pt x="5656" y="0"/>
                  </a:moveTo>
                  <a:cubicBezTo>
                    <a:pt x="4410" y="0"/>
                    <a:pt x="3378" y="853"/>
                    <a:pt x="2979" y="2074"/>
                  </a:cubicBezTo>
                  <a:cubicBezTo>
                    <a:pt x="2523" y="3442"/>
                    <a:pt x="1794" y="4840"/>
                    <a:pt x="882" y="6208"/>
                  </a:cubicBezTo>
                  <a:cubicBezTo>
                    <a:pt x="0" y="7485"/>
                    <a:pt x="608" y="9369"/>
                    <a:pt x="1915" y="10129"/>
                  </a:cubicBezTo>
                  <a:cubicBezTo>
                    <a:pt x="2361" y="10391"/>
                    <a:pt x="2832" y="10510"/>
                    <a:pt x="3294" y="10510"/>
                  </a:cubicBezTo>
                  <a:cubicBezTo>
                    <a:pt x="4280" y="10510"/>
                    <a:pt x="5226" y="9965"/>
                    <a:pt x="5806" y="9096"/>
                  </a:cubicBezTo>
                  <a:cubicBezTo>
                    <a:pt x="6961" y="7393"/>
                    <a:pt x="7843" y="5509"/>
                    <a:pt x="8481" y="3624"/>
                  </a:cubicBezTo>
                  <a:cubicBezTo>
                    <a:pt x="8967" y="2165"/>
                    <a:pt x="7903" y="494"/>
                    <a:pt x="6505" y="129"/>
                  </a:cubicBezTo>
                  <a:cubicBezTo>
                    <a:pt x="6215" y="41"/>
                    <a:pt x="5930" y="0"/>
                    <a:pt x="56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15"/>
          <p:cNvSpPr/>
          <p:nvPr/>
        </p:nvSpPr>
        <p:spPr>
          <a:xfrm>
            <a:off x="7599287" y="939281"/>
            <a:ext cx="729250" cy="688815"/>
          </a:xfrm>
          <a:custGeom>
            <a:avLst/>
            <a:gdLst/>
            <a:ahLst/>
            <a:cxnLst/>
            <a:rect l="l" t="t" r="r" b="b"/>
            <a:pathLst>
              <a:path w="37297" h="35229" extrusionOk="0">
                <a:moveTo>
                  <a:pt x="21695" y="14222"/>
                </a:moveTo>
                <a:cubicBezTo>
                  <a:pt x="22615" y="14222"/>
                  <a:pt x="23477" y="15826"/>
                  <a:pt x="23679" y="16606"/>
                </a:cubicBezTo>
                <a:cubicBezTo>
                  <a:pt x="23831" y="17153"/>
                  <a:pt x="23952" y="17822"/>
                  <a:pt x="23800" y="18369"/>
                </a:cubicBezTo>
                <a:cubicBezTo>
                  <a:pt x="23618" y="19251"/>
                  <a:pt x="23071" y="19281"/>
                  <a:pt x="22281" y="19342"/>
                </a:cubicBezTo>
                <a:cubicBezTo>
                  <a:pt x="22186" y="19346"/>
                  <a:pt x="22092" y="19349"/>
                  <a:pt x="21998" y="19349"/>
                </a:cubicBezTo>
                <a:cubicBezTo>
                  <a:pt x="21700" y="19349"/>
                  <a:pt x="21403" y="19326"/>
                  <a:pt x="21110" y="19280"/>
                </a:cubicBezTo>
                <a:lnTo>
                  <a:pt x="21110" y="19280"/>
                </a:lnTo>
                <a:cubicBezTo>
                  <a:pt x="22413" y="19077"/>
                  <a:pt x="23443" y="18018"/>
                  <a:pt x="23466" y="16545"/>
                </a:cubicBezTo>
                <a:cubicBezTo>
                  <a:pt x="23481" y="15539"/>
                  <a:pt x="22724" y="15051"/>
                  <a:pt x="21940" y="15051"/>
                </a:cubicBezTo>
                <a:cubicBezTo>
                  <a:pt x="21382" y="15051"/>
                  <a:pt x="20809" y="15299"/>
                  <a:pt x="20493" y="15784"/>
                </a:cubicBezTo>
                <a:lnTo>
                  <a:pt x="20493" y="15784"/>
                </a:lnTo>
                <a:cubicBezTo>
                  <a:pt x="20461" y="15703"/>
                  <a:pt x="20426" y="15619"/>
                  <a:pt x="20426" y="15603"/>
                </a:cubicBezTo>
                <a:cubicBezTo>
                  <a:pt x="20396" y="15147"/>
                  <a:pt x="21156" y="14357"/>
                  <a:pt x="21551" y="14235"/>
                </a:cubicBezTo>
                <a:cubicBezTo>
                  <a:pt x="21599" y="14226"/>
                  <a:pt x="21647" y="14222"/>
                  <a:pt x="21695" y="14222"/>
                </a:cubicBezTo>
                <a:close/>
                <a:moveTo>
                  <a:pt x="16608" y="3431"/>
                </a:moveTo>
                <a:cubicBezTo>
                  <a:pt x="13699" y="4567"/>
                  <a:pt x="11067" y="6376"/>
                  <a:pt x="9454" y="9129"/>
                </a:cubicBezTo>
                <a:cubicBezTo>
                  <a:pt x="8481" y="10740"/>
                  <a:pt x="7478" y="12837"/>
                  <a:pt x="7144" y="14752"/>
                </a:cubicBezTo>
                <a:cubicBezTo>
                  <a:pt x="6809" y="16819"/>
                  <a:pt x="7569" y="18764"/>
                  <a:pt x="8451" y="20618"/>
                </a:cubicBezTo>
                <a:cubicBezTo>
                  <a:pt x="10122" y="24205"/>
                  <a:pt x="12888" y="27549"/>
                  <a:pt x="16840" y="28521"/>
                </a:cubicBezTo>
                <a:cubicBezTo>
                  <a:pt x="17651" y="28726"/>
                  <a:pt x="18478" y="28822"/>
                  <a:pt x="19305" y="28822"/>
                </a:cubicBezTo>
                <a:cubicBezTo>
                  <a:pt x="22163" y="28822"/>
                  <a:pt x="25019" y="27675"/>
                  <a:pt x="27235" y="25907"/>
                </a:cubicBezTo>
                <a:cubicBezTo>
                  <a:pt x="28755" y="24691"/>
                  <a:pt x="30184" y="23172"/>
                  <a:pt x="30913" y="21317"/>
                </a:cubicBezTo>
                <a:cubicBezTo>
                  <a:pt x="31673" y="19342"/>
                  <a:pt x="31521" y="17275"/>
                  <a:pt x="31126" y="15238"/>
                </a:cubicBezTo>
                <a:cubicBezTo>
                  <a:pt x="30457" y="11165"/>
                  <a:pt x="28208" y="6728"/>
                  <a:pt x="23770" y="5877"/>
                </a:cubicBezTo>
                <a:cubicBezTo>
                  <a:pt x="23342" y="5797"/>
                  <a:pt x="22917" y="5759"/>
                  <a:pt x="22498" y="5759"/>
                </a:cubicBezTo>
                <a:cubicBezTo>
                  <a:pt x="18598" y="5759"/>
                  <a:pt x="15143" y="9030"/>
                  <a:pt x="13496" y="12351"/>
                </a:cubicBezTo>
                <a:cubicBezTo>
                  <a:pt x="11673" y="16059"/>
                  <a:pt x="14712" y="20223"/>
                  <a:pt x="18116" y="21743"/>
                </a:cubicBezTo>
                <a:cubicBezTo>
                  <a:pt x="19342" y="22290"/>
                  <a:pt x="20646" y="22569"/>
                  <a:pt x="21962" y="22569"/>
                </a:cubicBezTo>
                <a:cubicBezTo>
                  <a:pt x="22473" y="22569"/>
                  <a:pt x="22986" y="22527"/>
                  <a:pt x="23496" y="22442"/>
                </a:cubicBezTo>
                <a:cubicBezTo>
                  <a:pt x="25715" y="22017"/>
                  <a:pt x="26840" y="20497"/>
                  <a:pt x="27022" y="18339"/>
                </a:cubicBezTo>
                <a:cubicBezTo>
                  <a:pt x="27266" y="15528"/>
                  <a:pt x="25034" y="10939"/>
                  <a:pt x="21801" y="10939"/>
                </a:cubicBezTo>
                <a:cubicBezTo>
                  <a:pt x="21398" y="10939"/>
                  <a:pt x="20979" y="11010"/>
                  <a:pt x="20548" y="11165"/>
                </a:cubicBezTo>
                <a:cubicBezTo>
                  <a:pt x="18785" y="11804"/>
                  <a:pt x="17265" y="13567"/>
                  <a:pt x="17205" y="15451"/>
                </a:cubicBezTo>
                <a:cubicBezTo>
                  <a:pt x="17160" y="16261"/>
                  <a:pt x="17394" y="17070"/>
                  <a:pt x="17837" y="17739"/>
                </a:cubicBezTo>
                <a:lnTo>
                  <a:pt x="17837" y="17739"/>
                </a:lnTo>
                <a:cubicBezTo>
                  <a:pt x="17212" y="17184"/>
                  <a:pt x="16693" y="16498"/>
                  <a:pt x="16384" y="15755"/>
                </a:cubicBezTo>
                <a:cubicBezTo>
                  <a:pt x="15715" y="14175"/>
                  <a:pt x="16840" y="12837"/>
                  <a:pt x="17873" y="11621"/>
                </a:cubicBezTo>
                <a:cubicBezTo>
                  <a:pt x="19128" y="10119"/>
                  <a:pt x="20787" y="9034"/>
                  <a:pt x="22479" y="9034"/>
                </a:cubicBezTo>
                <a:cubicBezTo>
                  <a:pt x="23492" y="9034"/>
                  <a:pt x="24516" y="9423"/>
                  <a:pt x="25472" y="10345"/>
                </a:cubicBezTo>
                <a:cubicBezTo>
                  <a:pt x="27539" y="12260"/>
                  <a:pt x="28390" y="15998"/>
                  <a:pt x="28177" y="18734"/>
                </a:cubicBezTo>
                <a:cubicBezTo>
                  <a:pt x="27934" y="21378"/>
                  <a:pt x="25442" y="23506"/>
                  <a:pt x="23192" y="24631"/>
                </a:cubicBezTo>
                <a:cubicBezTo>
                  <a:pt x="21987" y="25218"/>
                  <a:pt x="20673" y="25548"/>
                  <a:pt x="19368" y="25548"/>
                </a:cubicBezTo>
                <a:cubicBezTo>
                  <a:pt x="18174" y="25548"/>
                  <a:pt x="16987" y="25271"/>
                  <a:pt x="15898" y="24661"/>
                </a:cubicBezTo>
                <a:cubicBezTo>
                  <a:pt x="13496" y="23324"/>
                  <a:pt x="11946" y="20740"/>
                  <a:pt x="10913" y="18308"/>
                </a:cubicBezTo>
                <a:cubicBezTo>
                  <a:pt x="10426" y="17092"/>
                  <a:pt x="10062" y="15968"/>
                  <a:pt x="10457" y="14661"/>
                </a:cubicBezTo>
                <a:cubicBezTo>
                  <a:pt x="10913" y="13141"/>
                  <a:pt x="11642" y="11500"/>
                  <a:pt x="12524" y="10223"/>
                </a:cubicBezTo>
                <a:cubicBezTo>
                  <a:pt x="14256" y="7609"/>
                  <a:pt x="17448" y="6393"/>
                  <a:pt x="20426" y="5633"/>
                </a:cubicBezTo>
                <a:cubicBezTo>
                  <a:pt x="21562" y="5349"/>
                  <a:pt x="22771" y="5152"/>
                  <a:pt x="23966" y="5152"/>
                </a:cubicBezTo>
                <a:cubicBezTo>
                  <a:pt x="25329" y="5152"/>
                  <a:pt x="26675" y="5409"/>
                  <a:pt x="27873" y="6089"/>
                </a:cubicBezTo>
                <a:cubicBezTo>
                  <a:pt x="30335" y="7457"/>
                  <a:pt x="32007" y="10588"/>
                  <a:pt x="32919" y="13171"/>
                </a:cubicBezTo>
                <a:cubicBezTo>
                  <a:pt x="33922" y="16029"/>
                  <a:pt x="33801" y="18825"/>
                  <a:pt x="32433" y="21591"/>
                </a:cubicBezTo>
                <a:cubicBezTo>
                  <a:pt x="31035" y="24327"/>
                  <a:pt x="28937" y="26758"/>
                  <a:pt x="26506" y="28612"/>
                </a:cubicBezTo>
                <a:cubicBezTo>
                  <a:pt x="24414" y="30202"/>
                  <a:pt x="21684" y="31970"/>
                  <a:pt x="18924" y="31970"/>
                </a:cubicBezTo>
                <a:cubicBezTo>
                  <a:pt x="18675" y="31970"/>
                  <a:pt x="18426" y="31956"/>
                  <a:pt x="18177" y="31926"/>
                </a:cubicBezTo>
                <a:cubicBezTo>
                  <a:pt x="15259" y="31530"/>
                  <a:pt x="12341" y="29798"/>
                  <a:pt x="10092" y="27913"/>
                </a:cubicBezTo>
                <a:cubicBezTo>
                  <a:pt x="7630" y="25877"/>
                  <a:pt x="5350" y="23111"/>
                  <a:pt x="4074" y="20102"/>
                </a:cubicBezTo>
                <a:cubicBezTo>
                  <a:pt x="3466" y="18643"/>
                  <a:pt x="3131" y="17123"/>
                  <a:pt x="3466" y="15573"/>
                </a:cubicBezTo>
                <a:cubicBezTo>
                  <a:pt x="3770" y="14144"/>
                  <a:pt x="4499" y="12837"/>
                  <a:pt x="5229" y="11591"/>
                </a:cubicBezTo>
                <a:cubicBezTo>
                  <a:pt x="5958" y="10253"/>
                  <a:pt x="6566" y="8673"/>
                  <a:pt x="7508" y="7487"/>
                </a:cubicBezTo>
                <a:cubicBezTo>
                  <a:pt x="8542" y="6180"/>
                  <a:pt x="10548" y="5360"/>
                  <a:pt x="11976" y="4630"/>
                </a:cubicBezTo>
                <a:cubicBezTo>
                  <a:pt x="13490" y="3915"/>
                  <a:pt x="15004" y="3598"/>
                  <a:pt x="16608" y="3431"/>
                </a:cubicBezTo>
                <a:close/>
                <a:moveTo>
                  <a:pt x="20050" y="1"/>
                </a:moveTo>
                <a:cubicBezTo>
                  <a:pt x="16683" y="1"/>
                  <a:pt x="13247" y="554"/>
                  <a:pt x="10274" y="1986"/>
                </a:cubicBezTo>
                <a:cubicBezTo>
                  <a:pt x="8329" y="2898"/>
                  <a:pt x="6141" y="3962"/>
                  <a:pt x="4833" y="5725"/>
                </a:cubicBezTo>
                <a:cubicBezTo>
                  <a:pt x="3648" y="7336"/>
                  <a:pt x="2797" y="9311"/>
                  <a:pt x="1885" y="11044"/>
                </a:cubicBezTo>
                <a:cubicBezTo>
                  <a:pt x="973" y="12776"/>
                  <a:pt x="244" y="14539"/>
                  <a:pt x="122" y="16485"/>
                </a:cubicBezTo>
                <a:cubicBezTo>
                  <a:pt x="1" y="18491"/>
                  <a:pt x="669" y="20466"/>
                  <a:pt x="1520" y="22290"/>
                </a:cubicBezTo>
                <a:cubicBezTo>
                  <a:pt x="3314" y="26059"/>
                  <a:pt x="6323" y="29403"/>
                  <a:pt x="9727" y="31774"/>
                </a:cubicBezTo>
                <a:cubicBezTo>
                  <a:pt x="12380" y="33606"/>
                  <a:pt x="15703" y="35229"/>
                  <a:pt x="19042" y="35229"/>
                </a:cubicBezTo>
                <a:cubicBezTo>
                  <a:pt x="19911" y="35229"/>
                  <a:pt x="20782" y="35119"/>
                  <a:pt x="21642" y="34874"/>
                </a:cubicBezTo>
                <a:cubicBezTo>
                  <a:pt x="25928" y="33658"/>
                  <a:pt x="29910" y="30497"/>
                  <a:pt x="32706" y="27093"/>
                </a:cubicBezTo>
                <a:cubicBezTo>
                  <a:pt x="35290" y="23871"/>
                  <a:pt x="37296" y="19919"/>
                  <a:pt x="36810" y="15664"/>
                </a:cubicBezTo>
                <a:cubicBezTo>
                  <a:pt x="36354" y="11621"/>
                  <a:pt x="34226" y="7184"/>
                  <a:pt x="31126" y="4478"/>
                </a:cubicBezTo>
                <a:cubicBezTo>
                  <a:pt x="29368" y="2918"/>
                  <a:pt x="27230" y="2194"/>
                  <a:pt x="24998" y="2018"/>
                </a:cubicBezTo>
                <a:lnTo>
                  <a:pt x="24998" y="2018"/>
                </a:lnTo>
                <a:cubicBezTo>
                  <a:pt x="25214" y="1228"/>
                  <a:pt x="24889" y="347"/>
                  <a:pt x="23831" y="223"/>
                </a:cubicBezTo>
                <a:cubicBezTo>
                  <a:pt x="22600" y="81"/>
                  <a:pt x="21330" y="1"/>
                  <a:pt x="200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5"/>
          <p:cNvSpPr/>
          <p:nvPr/>
        </p:nvSpPr>
        <p:spPr>
          <a:xfrm rot="9367894" flipH="1">
            <a:off x="136477" y="1526740"/>
            <a:ext cx="1972595" cy="622613"/>
          </a:xfrm>
          <a:custGeom>
            <a:avLst/>
            <a:gdLst/>
            <a:ahLst/>
            <a:cxnLst/>
            <a:rect l="l" t="t" r="r" b="b"/>
            <a:pathLst>
              <a:path w="93794" h="65389" extrusionOk="0">
                <a:moveTo>
                  <a:pt x="69637" y="62656"/>
                </a:moveTo>
                <a:lnTo>
                  <a:pt x="69637" y="62717"/>
                </a:lnTo>
                <a:cubicBezTo>
                  <a:pt x="69630" y="62703"/>
                  <a:pt x="69624" y="62681"/>
                  <a:pt x="69620" y="62656"/>
                </a:cubicBezTo>
                <a:close/>
                <a:moveTo>
                  <a:pt x="69523" y="0"/>
                </a:moveTo>
                <a:cubicBezTo>
                  <a:pt x="69166" y="0"/>
                  <a:pt x="68800" y="40"/>
                  <a:pt x="68452" y="133"/>
                </a:cubicBezTo>
                <a:cubicBezTo>
                  <a:pt x="68391" y="133"/>
                  <a:pt x="68330" y="163"/>
                  <a:pt x="68269" y="163"/>
                </a:cubicBezTo>
                <a:cubicBezTo>
                  <a:pt x="68239" y="163"/>
                  <a:pt x="68148" y="194"/>
                  <a:pt x="68117" y="194"/>
                </a:cubicBezTo>
                <a:cubicBezTo>
                  <a:pt x="67996" y="224"/>
                  <a:pt x="67874" y="285"/>
                  <a:pt x="67813" y="315"/>
                </a:cubicBezTo>
                <a:cubicBezTo>
                  <a:pt x="67692" y="315"/>
                  <a:pt x="67631" y="467"/>
                  <a:pt x="67509" y="528"/>
                </a:cubicBezTo>
                <a:cubicBezTo>
                  <a:pt x="67388" y="619"/>
                  <a:pt x="67266" y="741"/>
                  <a:pt x="67175" y="832"/>
                </a:cubicBezTo>
                <a:cubicBezTo>
                  <a:pt x="66719" y="1227"/>
                  <a:pt x="66263" y="1652"/>
                  <a:pt x="65747" y="2048"/>
                </a:cubicBezTo>
                <a:cubicBezTo>
                  <a:pt x="65412" y="2656"/>
                  <a:pt x="65047" y="3263"/>
                  <a:pt x="64652" y="3932"/>
                </a:cubicBezTo>
                <a:cubicBezTo>
                  <a:pt x="64470" y="4267"/>
                  <a:pt x="64288" y="4570"/>
                  <a:pt x="64075" y="4905"/>
                </a:cubicBezTo>
                <a:cubicBezTo>
                  <a:pt x="63984" y="5057"/>
                  <a:pt x="63892" y="5239"/>
                  <a:pt x="63771" y="5391"/>
                </a:cubicBezTo>
                <a:cubicBezTo>
                  <a:pt x="63740" y="5513"/>
                  <a:pt x="63680" y="5604"/>
                  <a:pt x="63619" y="5695"/>
                </a:cubicBezTo>
                <a:cubicBezTo>
                  <a:pt x="63224" y="6516"/>
                  <a:pt x="62768" y="7336"/>
                  <a:pt x="62251" y="8248"/>
                </a:cubicBezTo>
                <a:cubicBezTo>
                  <a:pt x="62160" y="8492"/>
                  <a:pt x="62038" y="8704"/>
                  <a:pt x="61886" y="8947"/>
                </a:cubicBezTo>
                <a:cubicBezTo>
                  <a:pt x="61765" y="9160"/>
                  <a:pt x="61643" y="9403"/>
                  <a:pt x="61552" y="9647"/>
                </a:cubicBezTo>
                <a:cubicBezTo>
                  <a:pt x="61309" y="10163"/>
                  <a:pt x="61035" y="10650"/>
                  <a:pt x="60822" y="11136"/>
                </a:cubicBezTo>
                <a:cubicBezTo>
                  <a:pt x="60549" y="11622"/>
                  <a:pt x="60275" y="12169"/>
                  <a:pt x="60063" y="12686"/>
                </a:cubicBezTo>
                <a:cubicBezTo>
                  <a:pt x="59789" y="13233"/>
                  <a:pt x="59576" y="13750"/>
                  <a:pt x="59303" y="14327"/>
                </a:cubicBezTo>
                <a:cubicBezTo>
                  <a:pt x="57236" y="18765"/>
                  <a:pt x="55108" y="24024"/>
                  <a:pt x="52980" y="29708"/>
                </a:cubicBezTo>
                <a:cubicBezTo>
                  <a:pt x="50853" y="35422"/>
                  <a:pt x="48695" y="41531"/>
                  <a:pt x="46354" y="47732"/>
                </a:cubicBezTo>
                <a:cubicBezTo>
                  <a:pt x="45777" y="49282"/>
                  <a:pt x="45138" y="50802"/>
                  <a:pt x="44530" y="52352"/>
                </a:cubicBezTo>
                <a:cubicBezTo>
                  <a:pt x="44226" y="53112"/>
                  <a:pt x="43862" y="53872"/>
                  <a:pt x="43558" y="54693"/>
                </a:cubicBezTo>
                <a:lnTo>
                  <a:pt x="43163" y="55665"/>
                </a:lnTo>
                <a:lnTo>
                  <a:pt x="43041" y="55969"/>
                </a:lnTo>
                <a:cubicBezTo>
                  <a:pt x="43011" y="56091"/>
                  <a:pt x="42950" y="56213"/>
                  <a:pt x="42859" y="56243"/>
                </a:cubicBezTo>
                <a:cubicBezTo>
                  <a:pt x="42828" y="56258"/>
                  <a:pt x="42798" y="56266"/>
                  <a:pt x="42771" y="56266"/>
                </a:cubicBezTo>
                <a:cubicBezTo>
                  <a:pt x="42745" y="56266"/>
                  <a:pt x="42722" y="56258"/>
                  <a:pt x="42707" y="56243"/>
                </a:cubicBezTo>
                <a:cubicBezTo>
                  <a:pt x="42646" y="56213"/>
                  <a:pt x="42615" y="56152"/>
                  <a:pt x="42615" y="56091"/>
                </a:cubicBezTo>
                <a:lnTo>
                  <a:pt x="42585" y="55757"/>
                </a:lnTo>
                <a:lnTo>
                  <a:pt x="42555" y="55513"/>
                </a:lnTo>
                <a:cubicBezTo>
                  <a:pt x="42494" y="55240"/>
                  <a:pt x="42463" y="54997"/>
                  <a:pt x="42463" y="54723"/>
                </a:cubicBezTo>
                <a:cubicBezTo>
                  <a:pt x="42342" y="53538"/>
                  <a:pt x="42190" y="52413"/>
                  <a:pt x="42099" y="51228"/>
                </a:cubicBezTo>
                <a:cubicBezTo>
                  <a:pt x="41825" y="48918"/>
                  <a:pt x="41582" y="46577"/>
                  <a:pt x="41339" y="44358"/>
                </a:cubicBezTo>
                <a:cubicBezTo>
                  <a:pt x="40792" y="39829"/>
                  <a:pt x="40214" y="35483"/>
                  <a:pt x="39515" y="31440"/>
                </a:cubicBezTo>
                <a:cubicBezTo>
                  <a:pt x="38786" y="27367"/>
                  <a:pt x="37904" y="23598"/>
                  <a:pt x="36931" y="20255"/>
                </a:cubicBezTo>
                <a:cubicBezTo>
                  <a:pt x="36810" y="19829"/>
                  <a:pt x="36688" y="19434"/>
                  <a:pt x="36536" y="19008"/>
                </a:cubicBezTo>
                <a:cubicBezTo>
                  <a:pt x="36263" y="18400"/>
                  <a:pt x="35959" y="17762"/>
                  <a:pt x="35716" y="17154"/>
                </a:cubicBezTo>
                <a:cubicBezTo>
                  <a:pt x="35442" y="16546"/>
                  <a:pt x="35138" y="15938"/>
                  <a:pt x="34864" y="15361"/>
                </a:cubicBezTo>
                <a:cubicBezTo>
                  <a:pt x="34804" y="15209"/>
                  <a:pt x="34713" y="15057"/>
                  <a:pt x="34682" y="14905"/>
                </a:cubicBezTo>
                <a:lnTo>
                  <a:pt x="34561" y="14662"/>
                </a:lnTo>
                <a:cubicBezTo>
                  <a:pt x="34530" y="14631"/>
                  <a:pt x="34500" y="14601"/>
                  <a:pt x="34409" y="14571"/>
                </a:cubicBezTo>
                <a:cubicBezTo>
                  <a:pt x="34226" y="14419"/>
                  <a:pt x="33983" y="14267"/>
                  <a:pt x="33770" y="14115"/>
                </a:cubicBezTo>
                <a:cubicBezTo>
                  <a:pt x="33314" y="13841"/>
                  <a:pt x="32737" y="13659"/>
                  <a:pt x="32220" y="13598"/>
                </a:cubicBezTo>
                <a:cubicBezTo>
                  <a:pt x="32107" y="13592"/>
                  <a:pt x="31992" y="13588"/>
                  <a:pt x="31878" y="13588"/>
                </a:cubicBezTo>
                <a:cubicBezTo>
                  <a:pt x="31439" y="13588"/>
                  <a:pt x="31001" y="13642"/>
                  <a:pt x="30639" y="13811"/>
                </a:cubicBezTo>
                <a:lnTo>
                  <a:pt x="30305" y="13902"/>
                </a:lnTo>
                <a:lnTo>
                  <a:pt x="30153" y="13993"/>
                </a:lnTo>
                <a:lnTo>
                  <a:pt x="30001" y="14054"/>
                </a:lnTo>
                <a:cubicBezTo>
                  <a:pt x="29971" y="14115"/>
                  <a:pt x="29880" y="14115"/>
                  <a:pt x="29849" y="14145"/>
                </a:cubicBezTo>
                <a:lnTo>
                  <a:pt x="29697" y="14267"/>
                </a:lnTo>
                <a:lnTo>
                  <a:pt x="29424" y="14510"/>
                </a:lnTo>
                <a:cubicBezTo>
                  <a:pt x="29089" y="14875"/>
                  <a:pt x="28725" y="15209"/>
                  <a:pt x="28360" y="15543"/>
                </a:cubicBezTo>
                <a:cubicBezTo>
                  <a:pt x="28056" y="16030"/>
                  <a:pt x="27813" y="16546"/>
                  <a:pt x="27509" y="17002"/>
                </a:cubicBezTo>
                <a:cubicBezTo>
                  <a:pt x="27357" y="17215"/>
                  <a:pt x="27235" y="17458"/>
                  <a:pt x="27083" y="17671"/>
                </a:cubicBezTo>
                <a:cubicBezTo>
                  <a:pt x="26992" y="17793"/>
                  <a:pt x="26931" y="17914"/>
                  <a:pt x="26901" y="17975"/>
                </a:cubicBezTo>
                <a:cubicBezTo>
                  <a:pt x="26840" y="18066"/>
                  <a:pt x="26810" y="18127"/>
                  <a:pt x="26779" y="18157"/>
                </a:cubicBezTo>
                <a:cubicBezTo>
                  <a:pt x="26506" y="18674"/>
                  <a:pt x="26293" y="19069"/>
                  <a:pt x="26050" y="19495"/>
                </a:cubicBezTo>
                <a:cubicBezTo>
                  <a:pt x="25898" y="19799"/>
                  <a:pt x="25715" y="20133"/>
                  <a:pt x="25563" y="20437"/>
                </a:cubicBezTo>
                <a:cubicBezTo>
                  <a:pt x="25411" y="20741"/>
                  <a:pt x="25259" y="21106"/>
                  <a:pt x="25107" y="21410"/>
                </a:cubicBezTo>
                <a:cubicBezTo>
                  <a:pt x="24955" y="21744"/>
                  <a:pt x="24773" y="22109"/>
                  <a:pt x="24621" y="22473"/>
                </a:cubicBezTo>
                <a:cubicBezTo>
                  <a:pt x="24469" y="22838"/>
                  <a:pt x="24256" y="23173"/>
                  <a:pt x="24104" y="23568"/>
                </a:cubicBezTo>
                <a:cubicBezTo>
                  <a:pt x="23800" y="24297"/>
                  <a:pt x="23466" y="25057"/>
                  <a:pt x="23162" y="25817"/>
                </a:cubicBezTo>
                <a:cubicBezTo>
                  <a:pt x="22858" y="26577"/>
                  <a:pt x="22585" y="27337"/>
                  <a:pt x="22281" y="28097"/>
                </a:cubicBezTo>
                <a:cubicBezTo>
                  <a:pt x="21977" y="28857"/>
                  <a:pt x="21734" y="29647"/>
                  <a:pt x="21460" y="30407"/>
                </a:cubicBezTo>
                <a:cubicBezTo>
                  <a:pt x="20366" y="33507"/>
                  <a:pt x="19332" y="36668"/>
                  <a:pt x="18268" y="39708"/>
                </a:cubicBezTo>
                <a:cubicBezTo>
                  <a:pt x="17235" y="42747"/>
                  <a:pt x="16141" y="45665"/>
                  <a:pt x="14986" y="48371"/>
                </a:cubicBezTo>
                <a:cubicBezTo>
                  <a:pt x="14834" y="48705"/>
                  <a:pt x="14682" y="49070"/>
                  <a:pt x="14591" y="49374"/>
                </a:cubicBezTo>
                <a:cubicBezTo>
                  <a:pt x="14439" y="49708"/>
                  <a:pt x="14287" y="50012"/>
                  <a:pt x="14135" y="50316"/>
                </a:cubicBezTo>
                <a:cubicBezTo>
                  <a:pt x="13831" y="50954"/>
                  <a:pt x="13527" y="51562"/>
                  <a:pt x="13223" y="52170"/>
                </a:cubicBezTo>
                <a:cubicBezTo>
                  <a:pt x="12919" y="52778"/>
                  <a:pt x="12554" y="53355"/>
                  <a:pt x="12250" y="53933"/>
                </a:cubicBezTo>
                <a:cubicBezTo>
                  <a:pt x="12189" y="54085"/>
                  <a:pt x="12098" y="54237"/>
                  <a:pt x="12037" y="54328"/>
                </a:cubicBezTo>
                <a:cubicBezTo>
                  <a:pt x="11946" y="54480"/>
                  <a:pt x="11885" y="54602"/>
                  <a:pt x="11764" y="54754"/>
                </a:cubicBezTo>
                <a:cubicBezTo>
                  <a:pt x="11703" y="54875"/>
                  <a:pt x="11612" y="55027"/>
                  <a:pt x="11490" y="55149"/>
                </a:cubicBezTo>
                <a:lnTo>
                  <a:pt x="11399" y="55331"/>
                </a:lnTo>
                <a:lnTo>
                  <a:pt x="11308" y="55453"/>
                </a:lnTo>
                <a:lnTo>
                  <a:pt x="11308" y="55483"/>
                </a:lnTo>
                <a:cubicBezTo>
                  <a:pt x="11247" y="55605"/>
                  <a:pt x="11186" y="55757"/>
                  <a:pt x="11125" y="55848"/>
                </a:cubicBezTo>
                <a:cubicBezTo>
                  <a:pt x="11034" y="55969"/>
                  <a:pt x="10882" y="56061"/>
                  <a:pt x="10730" y="56061"/>
                </a:cubicBezTo>
                <a:cubicBezTo>
                  <a:pt x="10578" y="56061"/>
                  <a:pt x="10426" y="56000"/>
                  <a:pt x="10274" y="55939"/>
                </a:cubicBezTo>
                <a:cubicBezTo>
                  <a:pt x="10122" y="55817"/>
                  <a:pt x="10092" y="55665"/>
                  <a:pt x="10062" y="55513"/>
                </a:cubicBezTo>
                <a:lnTo>
                  <a:pt x="10031" y="55392"/>
                </a:lnTo>
                <a:lnTo>
                  <a:pt x="10031" y="55361"/>
                </a:lnTo>
                <a:lnTo>
                  <a:pt x="10031" y="55331"/>
                </a:lnTo>
                <a:lnTo>
                  <a:pt x="10031" y="55301"/>
                </a:lnTo>
                <a:lnTo>
                  <a:pt x="9970" y="55058"/>
                </a:lnTo>
                <a:lnTo>
                  <a:pt x="9758" y="54176"/>
                </a:lnTo>
                <a:cubicBezTo>
                  <a:pt x="9606" y="53629"/>
                  <a:pt x="9454" y="53021"/>
                  <a:pt x="9302" y="52444"/>
                </a:cubicBezTo>
                <a:cubicBezTo>
                  <a:pt x="8998" y="51258"/>
                  <a:pt x="8694" y="50073"/>
                  <a:pt x="8390" y="48948"/>
                </a:cubicBezTo>
                <a:lnTo>
                  <a:pt x="8390" y="48948"/>
                </a:lnTo>
                <a:cubicBezTo>
                  <a:pt x="8755" y="51137"/>
                  <a:pt x="9119" y="53173"/>
                  <a:pt x="9423" y="54936"/>
                </a:cubicBezTo>
                <a:cubicBezTo>
                  <a:pt x="8390" y="50194"/>
                  <a:pt x="7326" y="45453"/>
                  <a:pt x="6840" y="43629"/>
                </a:cubicBezTo>
                <a:cubicBezTo>
                  <a:pt x="5802" y="39490"/>
                  <a:pt x="5361" y="38036"/>
                  <a:pt x="5233" y="38036"/>
                </a:cubicBezTo>
                <a:cubicBezTo>
                  <a:pt x="5050" y="38036"/>
                  <a:pt x="5507" y="41012"/>
                  <a:pt x="5776" y="43355"/>
                </a:cubicBezTo>
                <a:cubicBezTo>
                  <a:pt x="5943" y="44406"/>
                  <a:pt x="5893" y="44565"/>
                  <a:pt x="5802" y="44565"/>
                </a:cubicBezTo>
                <a:cubicBezTo>
                  <a:pt x="5763" y="44565"/>
                  <a:pt x="5715" y="44535"/>
                  <a:pt x="5675" y="44535"/>
                </a:cubicBezTo>
                <a:cubicBezTo>
                  <a:pt x="5555" y="44535"/>
                  <a:pt x="5493" y="44798"/>
                  <a:pt x="5867" y="46881"/>
                </a:cubicBezTo>
                <a:cubicBezTo>
                  <a:pt x="5198" y="43750"/>
                  <a:pt x="4864" y="42139"/>
                  <a:pt x="4134" y="38978"/>
                </a:cubicBezTo>
                <a:cubicBezTo>
                  <a:pt x="4130" y="38973"/>
                  <a:pt x="4126" y="38970"/>
                  <a:pt x="4123" y="38970"/>
                </a:cubicBezTo>
                <a:cubicBezTo>
                  <a:pt x="3960" y="38970"/>
                  <a:pt x="5923" y="46873"/>
                  <a:pt x="5757" y="46873"/>
                </a:cubicBezTo>
                <a:cubicBezTo>
                  <a:pt x="5739" y="46873"/>
                  <a:pt x="5697" y="46781"/>
                  <a:pt x="5624" y="46577"/>
                </a:cubicBezTo>
                <a:cubicBezTo>
                  <a:pt x="5016" y="43507"/>
                  <a:pt x="4134" y="40133"/>
                  <a:pt x="3435" y="36972"/>
                </a:cubicBezTo>
                <a:lnTo>
                  <a:pt x="3435" y="36972"/>
                </a:lnTo>
                <a:cubicBezTo>
                  <a:pt x="3435" y="38101"/>
                  <a:pt x="5700" y="47504"/>
                  <a:pt x="5490" y="47504"/>
                </a:cubicBezTo>
                <a:cubicBezTo>
                  <a:pt x="5486" y="47504"/>
                  <a:pt x="5479" y="47499"/>
                  <a:pt x="5472" y="47489"/>
                </a:cubicBezTo>
                <a:cubicBezTo>
                  <a:pt x="5046" y="45787"/>
                  <a:pt x="3800" y="38522"/>
                  <a:pt x="3375" y="38006"/>
                </a:cubicBezTo>
                <a:cubicBezTo>
                  <a:pt x="3373" y="38003"/>
                  <a:pt x="3371" y="38002"/>
                  <a:pt x="3370" y="38002"/>
                </a:cubicBezTo>
                <a:lnTo>
                  <a:pt x="3370" y="38002"/>
                </a:lnTo>
                <a:cubicBezTo>
                  <a:pt x="3309" y="38002"/>
                  <a:pt x="3989" y="41104"/>
                  <a:pt x="4317" y="42626"/>
                </a:cubicBezTo>
                <a:cubicBezTo>
                  <a:pt x="2873" y="36383"/>
                  <a:pt x="1755" y="31956"/>
                  <a:pt x="1581" y="31956"/>
                </a:cubicBezTo>
                <a:cubicBezTo>
                  <a:pt x="1484" y="31956"/>
                  <a:pt x="1681" y="33335"/>
                  <a:pt x="2280" y="36547"/>
                </a:cubicBezTo>
                <a:cubicBezTo>
                  <a:pt x="1581" y="33477"/>
                  <a:pt x="761" y="29069"/>
                  <a:pt x="1" y="25817"/>
                </a:cubicBezTo>
                <a:lnTo>
                  <a:pt x="1" y="25847"/>
                </a:lnTo>
                <a:cubicBezTo>
                  <a:pt x="335" y="27489"/>
                  <a:pt x="912" y="30285"/>
                  <a:pt x="1247" y="31805"/>
                </a:cubicBezTo>
                <a:cubicBezTo>
                  <a:pt x="821" y="29951"/>
                  <a:pt x="457" y="28097"/>
                  <a:pt x="31" y="26273"/>
                </a:cubicBezTo>
                <a:lnTo>
                  <a:pt x="31" y="26273"/>
                </a:lnTo>
                <a:cubicBezTo>
                  <a:pt x="61" y="26577"/>
                  <a:pt x="92" y="26911"/>
                  <a:pt x="153" y="27246"/>
                </a:cubicBezTo>
                <a:cubicBezTo>
                  <a:pt x="273" y="27937"/>
                  <a:pt x="408" y="28620"/>
                  <a:pt x="550" y="29311"/>
                </a:cubicBezTo>
                <a:lnTo>
                  <a:pt x="550" y="29311"/>
                </a:lnTo>
                <a:cubicBezTo>
                  <a:pt x="439" y="28803"/>
                  <a:pt x="326" y="28295"/>
                  <a:pt x="213" y="27793"/>
                </a:cubicBezTo>
                <a:lnTo>
                  <a:pt x="213" y="27793"/>
                </a:lnTo>
                <a:cubicBezTo>
                  <a:pt x="335" y="28735"/>
                  <a:pt x="487" y="29799"/>
                  <a:pt x="639" y="30984"/>
                </a:cubicBezTo>
                <a:cubicBezTo>
                  <a:pt x="1429" y="35422"/>
                  <a:pt x="2068" y="39677"/>
                  <a:pt x="2615" y="42018"/>
                </a:cubicBezTo>
                <a:cubicBezTo>
                  <a:pt x="3709" y="47155"/>
                  <a:pt x="4803" y="52322"/>
                  <a:pt x="5928" y="57459"/>
                </a:cubicBezTo>
                <a:lnTo>
                  <a:pt x="6110" y="58067"/>
                </a:lnTo>
                <a:cubicBezTo>
                  <a:pt x="6141" y="58188"/>
                  <a:pt x="6171" y="58249"/>
                  <a:pt x="6232" y="58371"/>
                </a:cubicBezTo>
                <a:cubicBezTo>
                  <a:pt x="6262" y="58431"/>
                  <a:pt x="6293" y="58553"/>
                  <a:pt x="6323" y="58644"/>
                </a:cubicBezTo>
                <a:cubicBezTo>
                  <a:pt x="6445" y="58827"/>
                  <a:pt x="6536" y="58979"/>
                  <a:pt x="6627" y="59161"/>
                </a:cubicBezTo>
                <a:cubicBezTo>
                  <a:pt x="6748" y="59313"/>
                  <a:pt x="6870" y="59495"/>
                  <a:pt x="6992" y="59647"/>
                </a:cubicBezTo>
                <a:cubicBezTo>
                  <a:pt x="7478" y="60255"/>
                  <a:pt x="8147" y="60711"/>
                  <a:pt x="8876" y="61015"/>
                </a:cubicBezTo>
                <a:cubicBezTo>
                  <a:pt x="9484" y="61268"/>
                  <a:pt x="10134" y="61395"/>
                  <a:pt x="10791" y="61395"/>
                </a:cubicBezTo>
                <a:cubicBezTo>
                  <a:pt x="10923" y="61395"/>
                  <a:pt x="11055" y="61390"/>
                  <a:pt x="11186" y="61380"/>
                </a:cubicBezTo>
                <a:cubicBezTo>
                  <a:pt x="12007" y="61289"/>
                  <a:pt x="12767" y="61015"/>
                  <a:pt x="13405" y="60559"/>
                </a:cubicBezTo>
                <a:cubicBezTo>
                  <a:pt x="13709" y="60346"/>
                  <a:pt x="14043" y="60103"/>
                  <a:pt x="14317" y="59769"/>
                </a:cubicBezTo>
                <a:cubicBezTo>
                  <a:pt x="14469" y="59617"/>
                  <a:pt x="14591" y="59434"/>
                  <a:pt x="14743" y="59283"/>
                </a:cubicBezTo>
                <a:lnTo>
                  <a:pt x="15107" y="58705"/>
                </a:lnTo>
                <a:lnTo>
                  <a:pt x="16050" y="57216"/>
                </a:lnTo>
                <a:cubicBezTo>
                  <a:pt x="16323" y="56820"/>
                  <a:pt x="16566" y="56395"/>
                  <a:pt x="16809" y="55969"/>
                </a:cubicBezTo>
                <a:lnTo>
                  <a:pt x="17539" y="54723"/>
                </a:lnTo>
                <a:cubicBezTo>
                  <a:pt x="19393" y="51380"/>
                  <a:pt x="20852" y="47884"/>
                  <a:pt x="22129" y="44389"/>
                </a:cubicBezTo>
                <a:cubicBezTo>
                  <a:pt x="24955" y="37489"/>
                  <a:pt x="26962" y="30498"/>
                  <a:pt x="29880" y="24176"/>
                </a:cubicBezTo>
                <a:cubicBezTo>
                  <a:pt x="29877" y="24173"/>
                  <a:pt x="29875" y="24172"/>
                  <a:pt x="29871" y="24172"/>
                </a:cubicBezTo>
                <a:cubicBezTo>
                  <a:pt x="29825" y="24172"/>
                  <a:pt x="29671" y="24372"/>
                  <a:pt x="29615" y="24372"/>
                </a:cubicBezTo>
                <a:cubicBezTo>
                  <a:pt x="29564" y="24372"/>
                  <a:pt x="29597" y="24200"/>
                  <a:pt x="29880" y="23537"/>
                </a:cubicBezTo>
                <a:cubicBezTo>
                  <a:pt x="30214" y="22717"/>
                  <a:pt x="30639" y="22018"/>
                  <a:pt x="31035" y="21288"/>
                </a:cubicBezTo>
                <a:cubicBezTo>
                  <a:pt x="31126" y="21106"/>
                  <a:pt x="31217" y="20954"/>
                  <a:pt x="31339" y="20771"/>
                </a:cubicBezTo>
                <a:lnTo>
                  <a:pt x="31491" y="20498"/>
                </a:lnTo>
                <a:lnTo>
                  <a:pt x="31521" y="20437"/>
                </a:lnTo>
                <a:lnTo>
                  <a:pt x="31582" y="20376"/>
                </a:lnTo>
                <a:cubicBezTo>
                  <a:pt x="31643" y="20346"/>
                  <a:pt x="31673" y="20285"/>
                  <a:pt x="31734" y="20285"/>
                </a:cubicBezTo>
                <a:cubicBezTo>
                  <a:pt x="31825" y="20285"/>
                  <a:pt x="31855" y="20376"/>
                  <a:pt x="31855" y="20407"/>
                </a:cubicBezTo>
                <a:lnTo>
                  <a:pt x="31855" y="20559"/>
                </a:lnTo>
                <a:lnTo>
                  <a:pt x="31855" y="20589"/>
                </a:lnTo>
                <a:lnTo>
                  <a:pt x="31977" y="20954"/>
                </a:lnTo>
                <a:lnTo>
                  <a:pt x="32311" y="22078"/>
                </a:lnTo>
                <a:cubicBezTo>
                  <a:pt x="32402" y="22170"/>
                  <a:pt x="32494" y="22261"/>
                  <a:pt x="32585" y="22382"/>
                </a:cubicBezTo>
                <a:cubicBezTo>
                  <a:pt x="33557" y="26121"/>
                  <a:pt x="34317" y="30072"/>
                  <a:pt x="34895" y="34176"/>
                </a:cubicBezTo>
                <a:cubicBezTo>
                  <a:pt x="35533" y="37914"/>
                  <a:pt x="36050" y="41714"/>
                  <a:pt x="36506" y="45513"/>
                </a:cubicBezTo>
                <a:cubicBezTo>
                  <a:pt x="36719" y="47428"/>
                  <a:pt x="36962" y="49374"/>
                  <a:pt x="37144" y="51258"/>
                </a:cubicBezTo>
                <a:cubicBezTo>
                  <a:pt x="37266" y="52200"/>
                  <a:pt x="37357" y="53173"/>
                  <a:pt x="37479" y="54146"/>
                </a:cubicBezTo>
                <a:lnTo>
                  <a:pt x="37631" y="55605"/>
                </a:lnTo>
                <a:lnTo>
                  <a:pt x="37904" y="57915"/>
                </a:lnTo>
                <a:cubicBezTo>
                  <a:pt x="37904" y="57740"/>
                  <a:pt x="37909" y="57606"/>
                  <a:pt x="37928" y="57606"/>
                </a:cubicBezTo>
                <a:cubicBezTo>
                  <a:pt x="37955" y="57606"/>
                  <a:pt x="38009" y="57881"/>
                  <a:pt x="38117" y="58705"/>
                </a:cubicBezTo>
                <a:cubicBezTo>
                  <a:pt x="38238" y="59556"/>
                  <a:pt x="38360" y="60377"/>
                  <a:pt x="38482" y="61410"/>
                </a:cubicBezTo>
                <a:cubicBezTo>
                  <a:pt x="38846" y="62170"/>
                  <a:pt x="39272" y="62930"/>
                  <a:pt x="39728" y="63811"/>
                </a:cubicBezTo>
                <a:cubicBezTo>
                  <a:pt x="39758" y="63903"/>
                  <a:pt x="39849" y="64024"/>
                  <a:pt x="39880" y="64115"/>
                </a:cubicBezTo>
                <a:lnTo>
                  <a:pt x="39910" y="64176"/>
                </a:lnTo>
                <a:cubicBezTo>
                  <a:pt x="39910" y="64207"/>
                  <a:pt x="39941" y="64207"/>
                  <a:pt x="39941" y="64267"/>
                </a:cubicBezTo>
                <a:cubicBezTo>
                  <a:pt x="40001" y="64298"/>
                  <a:pt x="40032" y="64298"/>
                  <a:pt x="40062" y="64328"/>
                </a:cubicBezTo>
                <a:cubicBezTo>
                  <a:pt x="40214" y="64450"/>
                  <a:pt x="40397" y="64571"/>
                  <a:pt x="40640" y="64663"/>
                </a:cubicBezTo>
                <a:cubicBezTo>
                  <a:pt x="41004" y="64857"/>
                  <a:pt x="41505" y="64993"/>
                  <a:pt x="41971" y="64993"/>
                </a:cubicBezTo>
                <a:cubicBezTo>
                  <a:pt x="42088" y="64993"/>
                  <a:pt x="42202" y="64985"/>
                  <a:pt x="42311" y="64966"/>
                </a:cubicBezTo>
                <a:cubicBezTo>
                  <a:pt x="42828" y="64936"/>
                  <a:pt x="43254" y="64754"/>
                  <a:pt x="43649" y="64571"/>
                </a:cubicBezTo>
                <a:cubicBezTo>
                  <a:pt x="43710" y="64511"/>
                  <a:pt x="43831" y="64450"/>
                  <a:pt x="43892" y="64419"/>
                </a:cubicBezTo>
                <a:cubicBezTo>
                  <a:pt x="43892" y="64419"/>
                  <a:pt x="43953" y="64419"/>
                  <a:pt x="43953" y="64359"/>
                </a:cubicBezTo>
                <a:lnTo>
                  <a:pt x="43983" y="64328"/>
                </a:lnTo>
                <a:lnTo>
                  <a:pt x="44044" y="64207"/>
                </a:lnTo>
                <a:lnTo>
                  <a:pt x="44196" y="63994"/>
                </a:lnTo>
                <a:lnTo>
                  <a:pt x="44773" y="63082"/>
                </a:lnTo>
                <a:cubicBezTo>
                  <a:pt x="45169" y="62474"/>
                  <a:pt x="45564" y="61836"/>
                  <a:pt x="45959" y="61228"/>
                </a:cubicBezTo>
                <a:cubicBezTo>
                  <a:pt x="46141" y="60924"/>
                  <a:pt x="46324" y="60559"/>
                  <a:pt x="46567" y="60255"/>
                </a:cubicBezTo>
                <a:lnTo>
                  <a:pt x="46871" y="59769"/>
                </a:lnTo>
                <a:lnTo>
                  <a:pt x="47023" y="59556"/>
                </a:lnTo>
                <a:lnTo>
                  <a:pt x="47084" y="59434"/>
                </a:lnTo>
                <a:cubicBezTo>
                  <a:pt x="47144" y="59404"/>
                  <a:pt x="47144" y="59343"/>
                  <a:pt x="47175" y="59283"/>
                </a:cubicBezTo>
                <a:cubicBezTo>
                  <a:pt x="47448" y="58705"/>
                  <a:pt x="47661" y="58097"/>
                  <a:pt x="47904" y="57520"/>
                </a:cubicBezTo>
                <a:cubicBezTo>
                  <a:pt x="47995" y="57216"/>
                  <a:pt x="48178" y="56881"/>
                  <a:pt x="48269" y="56577"/>
                </a:cubicBezTo>
                <a:cubicBezTo>
                  <a:pt x="48421" y="56091"/>
                  <a:pt x="48421" y="55939"/>
                  <a:pt x="48421" y="55817"/>
                </a:cubicBezTo>
                <a:cubicBezTo>
                  <a:pt x="48847" y="54875"/>
                  <a:pt x="49242" y="53933"/>
                  <a:pt x="49576" y="53082"/>
                </a:cubicBezTo>
                <a:cubicBezTo>
                  <a:pt x="49910" y="52200"/>
                  <a:pt x="50275" y="51380"/>
                  <a:pt x="50609" y="50589"/>
                </a:cubicBezTo>
                <a:cubicBezTo>
                  <a:pt x="53345" y="43203"/>
                  <a:pt x="55777" y="35756"/>
                  <a:pt x="58543" y="28279"/>
                </a:cubicBezTo>
                <a:cubicBezTo>
                  <a:pt x="59911" y="24510"/>
                  <a:pt x="61430" y="20802"/>
                  <a:pt x="63041" y="17033"/>
                </a:cubicBezTo>
                <a:cubicBezTo>
                  <a:pt x="63467" y="16121"/>
                  <a:pt x="63892" y="15179"/>
                  <a:pt x="64318" y="14206"/>
                </a:cubicBezTo>
                <a:cubicBezTo>
                  <a:pt x="64774" y="13294"/>
                  <a:pt x="65230" y="12352"/>
                  <a:pt x="65686" y="11409"/>
                </a:cubicBezTo>
                <a:cubicBezTo>
                  <a:pt x="66142" y="10467"/>
                  <a:pt x="66628" y="9555"/>
                  <a:pt x="67114" y="8643"/>
                </a:cubicBezTo>
                <a:lnTo>
                  <a:pt x="67509" y="7944"/>
                </a:lnTo>
                <a:lnTo>
                  <a:pt x="67661" y="7640"/>
                </a:lnTo>
                <a:lnTo>
                  <a:pt x="67783" y="7458"/>
                </a:lnTo>
                <a:cubicBezTo>
                  <a:pt x="67874" y="7215"/>
                  <a:pt x="68026" y="7002"/>
                  <a:pt x="68148" y="6729"/>
                </a:cubicBezTo>
                <a:cubicBezTo>
                  <a:pt x="68239" y="6577"/>
                  <a:pt x="68330" y="6394"/>
                  <a:pt x="68421" y="6242"/>
                </a:cubicBezTo>
                <a:cubicBezTo>
                  <a:pt x="68482" y="6090"/>
                  <a:pt x="68604" y="5908"/>
                  <a:pt x="68756" y="5786"/>
                </a:cubicBezTo>
                <a:cubicBezTo>
                  <a:pt x="68882" y="5695"/>
                  <a:pt x="69029" y="5651"/>
                  <a:pt x="69175" y="5651"/>
                </a:cubicBezTo>
                <a:cubicBezTo>
                  <a:pt x="69418" y="5651"/>
                  <a:pt x="69657" y="5772"/>
                  <a:pt x="69789" y="5999"/>
                </a:cubicBezTo>
                <a:cubicBezTo>
                  <a:pt x="69850" y="6212"/>
                  <a:pt x="69880" y="6394"/>
                  <a:pt x="69941" y="6577"/>
                </a:cubicBezTo>
                <a:cubicBezTo>
                  <a:pt x="69972" y="6759"/>
                  <a:pt x="70002" y="7002"/>
                  <a:pt x="70032" y="7184"/>
                </a:cubicBezTo>
                <a:cubicBezTo>
                  <a:pt x="70093" y="7428"/>
                  <a:pt x="70124" y="7610"/>
                  <a:pt x="70154" y="7853"/>
                </a:cubicBezTo>
                <a:lnTo>
                  <a:pt x="70154" y="7914"/>
                </a:lnTo>
                <a:lnTo>
                  <a:pt x="70154" y="8066"/>
                </a:lnTo>
                <a:lnTo>
                  <a:pt x="70184" y="8400"/>
                </a:lnTo>
                <a:cubicBezTo>
                  <a:pt x="70245" y="8643"/>
                  <a:pt x="70245" y="8856"/>
                  <a:pt x="70275" y="9069"/>
                </a:cubicBezTo>
                <a:cubicBezTo>
                  <a:pt x="70701" y="12595"/>
                  <a:pt x="70792" y="16303"/>
                  <a:pt x="70762" y="20072"/>
                </a:cubicBezTo>
                <a:cubicBezTo>
                  <a:pt x="70762" y="25270"/>
                  <a:pt x="70427" y="30498"/>
                  <a:pt x="69850" y="35452"/>
                </a:cubicBezTo>
                <a:cubicBezTo>
                  <a:pt x="69424" y="39191"/>
                  <a:pt x="68847" y="43355"/>
                  <a:pt x="68178" y="47580"/>
                </a:cubicBezTo>
                <a:cubicBezTo>
                  <a:pt x="67570" y="51775"/>
                  <a:pt x="67023" y="55939"/>
                  <a:pt x="66598" y="59586"/>
                </a:cubicBezTo>
                <a:cubicBezTo>
                  <a:pt x="66619" y="59554"/>
                  <a:pt x="66639" y="59538"/>
                  <a:pt x="66656" y="59538"/>
                </a:cubicBezTo>
                <a:cubicBezTo>
                  <a:pt x="66786" y="59538"/>
                  <a:pt x="66807" y="60402"/>
                  <a:pt x="66780" y="61714"/>
                </a:cubicBezTo>
                <a:lnTo>
                  <a:pt x="66780" y="62292"/>
                </a:lnTo>
                <a:lnTo>
                  <a:pt x="66780" y="62444"/>
                </a:lnTo>
                <a:lnTo>
                  <a:pt x="66780" y="62626"/>
                </a:lnTo>
                <a:cubicBezTo>
                  <a:pt x="66780" y="62748"/>
                  <a:pt x="66780" y="62869"/>
                  <a:pt x="66810" y="62960"/>
                </a:cubicBezTo>
                <a:cubicBezTo>
                  <a:pt x="66902" y="63477"/>
                  <a:pt x="67084" y="63963"/>
                  <a:pt x="67388" y="64328"/>
                </a:cubicBezTo>
                <a:cubicBezTo>
                  <a:pt x="67911" y="65001"/>
                  <a:pt x="68782" y="65388"/>
                  <a:pt x="69615" y="65388"/>
                </a:cubicBezTo>
                <a:cubicBezTo>
                  <a:pt x="69798" y="65388"/>
                  <a:pt x="69979" y="65370"/>
                  <a:pt x="70154" y="65331"/>
                </a:cubicBezTo>
                <a:cubicBezTo>
                  <a:pt x="70671" y="65210"/>
                  <a:pt x="71127" y="64936"/>
                  <a:pt x="71431" y="64602"/>
                </a:cubicBezTo>
                <a:cubicBezTo>
                  <a:pt x="71491" y="64541"/>
                  <a:pt x="71583" y="64419"/>
                  <a:pt x="71643" y="64328"/>
                </a:cubicBezTo>
                <a:cubicBezTo>
                  <a:pt x="71734" y="64267"/>
                  <a:pt x="71765" y="64146"/>
                  <a:pt x="71826" y="64024"/>
                </a:cubicBezTo>
                <a:cubicBezTo>
                  <a:pt x="71947" y="63842"/>
                  <a:pt x="72038" y="63659"/>
                  <a:pt x="72099" y="63416"/>
                </a:cubicBezTo>
                <a:cubicBezTo>
                  <a:pt x="72434" y="62626"/>
                  <a:pt x="72738" y="61957"/>
                  <a:pt x="72950" y="61410"/>
                </a:cubicBezTo>
                <a:cubicBezTo>
                  <a:pt x="73193" y="60681"/>
                  <a:pt x="73315" y="60235"/>
                  <a:pt x="73207" y="60235"/>
                </a:cubicBezTo>
                <a:cubicBezTo>
                  <a:pt x="73153" y="60235"/>
                  <a:pt x="73042" y="60346"/>
                  <a:pt x="72859" y="60590"/>
                </a:cubicBezTo>
                <a:cubicBezTo>
                  <a:pt x="74987" y="56243"/>
                  <a:pt x="77722" y="49495"/>
                  <a:pt x="77722" y="49070"/>
                </a:cubicBezTo>
                <a:cubicBezTo>
                  <a:pt x="77692" y="48492"/>
                  <a:pt x="77874" y="47428"/>
                  <a:pt x="78482" y="45331"/>
                </a:cubicBezTo>
                <a:cubicBezTo>
                  <a:pt x="78786" y="44267"/>
                  <a:pt x="79242" y="42960"/>
                  <a:pt x="79850" y="41319"/>
                </a:cubicBezTo>
                <a:cubicBezTo>
                  <a:pt x="80154" y="40468"/>
                  <a:pt x="80549" y="39556"/>
                  <a:pt x="80944" y="38583"/>
                </a:cubicBezTo>
                <a:cubicBezTo>
                  <a:pt x="81066" y="38310"/>
                  <a:pt x="81188" y="38097"/>
                  <a:pt x="81309" y="37823"/>
                </a:cubicBezTo>
                <a:cubicBezTo>
                  <a:pt x="81340" y="37702"/>
                  <a:pt x="81400" y="37550"/>
                  <a:pt x="81461" y="37428"/>
                </a:cubicBezTo>
                <a:lnTo>
                  <a:pt x="81492" y="37337"/>
                </a:lnTo>
                <a:lnTo>
                  <a:pt x="81552" y="37185"/>
                </a:lnTo>
                <a:cubicBezTo>
                  <a:pt x="81613" y="37063"/>
                  <a:pt x="81674" y="36942"/>
                  <a:pt x="81704" y="36820"/>
                </a:cubicBezTo>
                <a:cubicBezTo>
                  <a:pt x="82130" y="35969"/>
                  <a:pt x="82586" y="34996"/>
                  <a:pt x="83072" y="34024"/>
                </a:cubicBezTo>
                <a:cubicBezTo>
                  <a:pt x="83528" y="33537"/>
                  <a:pt x="84075" y="32990"/>
                  <a:pt x="84592" y="32474"/>
                </a:cubicBezTo>
                <a:lnTo>
                  <a:pt x="84805" y="32261"/>
                </a:lnTo>
                <a:lnTo>
                  <a:pt x="85017" y="32170"/>
                </a:lnTo>
                <a:cubicBezTo>
                  <a:pt x="85169" y="32078"/>
                  <a:pt x="85352" y="32018"/>
                  <a:pt x="85565" y="31957"/>
                </a:cubicBezTo>
                <a:cubicBezTo>
                  <a:pt x="85728" y="31932"/>
                  <a:pt x="85902" y="31917"/>
                  <a:pt x="86080" y="31917"/>
                </a:cubicBezTo>
                <a:cubicBezTo>
                  <a:pt x="86332" y="31917"/>
                  <a:pt x="86592" y="31946"/>
                  <a:pt x="86841" y="32018"/>
                </a:cubicBezTo>
                <a:cubicBezTo>
                  <a:pt x="87084" y="32048"/>
                  <a:pt x="87267" y="32109"/>
                  <a:pt x="87419" y="32230"/>
                </a:cubicBezTo>
                <a:lnTo>
                  <a:pt x="87631" y="32352"/>
                </a:lnTo>
                <a:cubicBezTo>
                  <a:pt x="87723" y="32413"/>
                  <a:pt x="87783" y="32474"/>
                  <a:pt x="87875" y="32534"/>
                </a:cubicBezTo>
                <a:cubicBezTo>
                  <a:pt x="88027" y="32656"/>
                  <a:pt x="88179" y="32778"/>
                  <a:pt x="88331" y="32930"/>
                </a:cubicBezTo>
                <a:cubicBezTo>
                  <a:pt x="88361" y="32960"/>
                  <a:pt x="88391" y="32960"/>
                  <a:pt x="88452" y="33021"/>
                </a:cubicBezTo>
                <a:lnTo>
                  <a:pt x="88543" y="33173"/>
                </a:lnTo>
                <a:cubicBezTo>
                  <a:pt x="88634" y="33294"/>
                  <a:pt x="88695" y="33416"/>
                  <a:pt x="88786" y="33477"/>
                </a:cubicBezTo>
                <a:cubicBezTo>
                  <a:pt x="88847" y="33598"/>
                  <a:pt x="88938" y="33720"/>
                  <a:pt x="88999" y="33781"/>
                </a:cubicBezTo>
                <a:lnTo>
                  <a:pt x="89121" y="33933"/>
                </a:lnTo>
                <a:cubicBezTo>
                  <a:pt x="89121" y="33993"/>
                  <a:pt x="89151" y="33993"/>
                  <a:pt x="89151" y="34024"/>
                </a:cubicBezTo>
                <a:lnTo>
                  <a:pt x="89212" y="34145"/>
                </a:lnTo>
                <a:cubicBezTo>
                  <a:pt x="89303" y="34449"/>
                  <a:pt x="89455" y="34692"/>
                  <a:pt x="89577" y="34996"/>
                </a:cubicBezTo>
                <a:cubicBezTo>
                  <a:pt x="89850" y="35574"/>
                  <a:pt x="90063" y="36212"/>
                  <a:pt x="90306" y="36820"/>
                </a:cubicBezTo>
                <a:cubicBezTo>
                  <a:pt x="90428" y="37094"/>
                  <a:pt x="90519" y="37398"/>
                  <a:pt x="90610" y="37671"/>
                </a:cubicBezTo>
                <a:lnTo>
                  <a:pt x="90793" y="38188"/>
                </a:lnTo>
                <a:cubicBezTo>
                  <a:pt x="90914" y="38553"/>
                  <a:pt x="91066" y="38917"/>
                  <a:pt x="91188" y="39252"/>
                </a:cubicBezTo>
                <a:cubicBezTo>
                  <a:pt x="91431" y="39981"/>
                  <a:pt x="91674" y="40680"/>
                  <a:pt x="91856" y="41349"/>
                </a:cubicBezTo>
                <a:cubicBezTo>
                  <a:pt x="92738" y="44085"/>
                  <a:pt x="93315" y="46486"/>
                  <a:pt x="93559" y="47337"/>
                </a:cubicBezTo>
                <a:cubicBezTo>
                  <a:pt x="93685" y="47700"/>
                  <a:pt x="93746" y="47858"/>
                  <a:pt x="93771" y="47858"/>
                </a:cubicBezTo>
                <a:cubicBezTo>
                  <a:pt x="93794" y="47858"/>
                  <a:pt x="93786" y="47723"/>
                  <a:pt x="93771" y="47489"/>
                </a:cubicBezTo>
                <a:cubicBezTo>
                  <a:pt x="93680" y="47033"/>
                  <a:pt x="93528" y="46212"/>
                  <a:pt x="93346" y="45422"/>
                </a:cubicBezTo>
                <a:cubicBezTo>
                  <a:pt x="93098" y="44206"/>
                  <a:pt x="92800" y="42972"/>
                  <a:pt x="92861" y="42972"/>
                </a:cubicBezTo>
                <a:cubicBezTo>
                  <a:pt x="92882" y="42972"/>
                  <a:pt x="92946" y="43123"/>
                  <a:pt x="93072" y="43477"/>
                </a:cubicBezTo>
                <a:cubicBezTo>
                  <a:pt x="92738" y="42291"/>
                  <a:pt x="92343" y="41106"/>
                  <a:pt x="91978" y="39951"/>
                </a:cubicBezTo>
                <a:cubicBezTo>
                  <a:pt x="91796" y="39373"/>
                  <a:pt x="91552" y="38766"/>
                  <a:pt x="91370" y="38188"/>
                </a:cubicBezTo>
                <a:lnTo>
                  <a:pt x="91036" y="37307"/>
                </a:lnTo>
                <a:cubicBezTo>
                  <a:pt x="90823" y="36759"/>
                  <a:pt x="90610" y="36212"/>
                  <a:pt x="90367" y="35635"/>
                </a:cubicBezTo>
                <a:cubicBezTo>
                  <a:pt x="90154" y="35088"/>
                  <a:pt x="89911" y="34541"/>
                  <a:pt x="89698" y="34024"/>
                </a:cubicBezTo>
                <a:cubicBezTo>
                  <a:pt x="89516" y="33416"/>
                  <a:pt x="89151" y="33112"/>
                  <a:pt x="88908" y="32686"/>
                </a:cubicBezTo>
                <a:lnTo>
                  <a:pt x="88665" y="32382"/>
                </a:lnTo>
                <a:lnTo>
                  <a:pt x="88634" y="32322"/>
                </a:lnTo>
                <a:lnTo>
                  <a:pt x="88604" y="32261"/>
                </a:lnTo>
                <a:lnTo>
                  <a:pt x="88483" y="32200"/>
                </a:lnTo>
                <a:lnTo>
                  <a:pt x="88027" y="31896"/>
                </a:lnTo>
                <a:lnTo>
                  <a:pt x="87783" y="31744"/>
                </a:lnTo>
                <a:lnTo>
                  <a:pt x="87571" y="31623"/>
                </a:lnTo>
                <a:cubicBezTo>
                  <a:pt x="87419" y="31562"/>
                  <a:pt x="87236" y="31471"/>
                  <a:pt x="86993" y="31440"/>
                </a:cubicBezTo>
                <a:cubicBezTo>
                  <a:pt x="86692" y="31351"/>
                  <a:pt x="86358" y="31311"/>
                  <a:pt x="86027" y="31311"/>
                </a:cubicBezTo>
                <a:cubicBezTo>
                  <a:pt x="85457" y="31311"/>
                  <a:pt x="84897" y="31430"/>
                  <a:pt x="84531" y="31623"/>
                </a:cubicBezTo>
                <a:cubicBezTo>
                  <a:pt x="83893" y="32170"/>
                  <a:pt x="83285" y="32717"/>
                  <a:pt x="82616" y="33264"/>
                </a:cubicBezTo>
                <a:lnTo>
                  <a:pt x="81248" y="35848"/>
                </a:lnTo>
                <a:lnTo>
                  <a:pt x="80914" y="36486"/>
                </a:lnTo>
                <a:cubicBezTo>
                  <a:pt x="80792" y="36668"/>
                  <a:pt x="80640" y="36942"/>
                  <a:pt x="80640" y="37033"/>
                </a:cubicBezTo>
                <a:lnTo>
                  <a:pt x="80306" y="37732"/>
                </a:lnTo>
                <a:cubicBezTo>
                  <a:pt x="79850" y="38674"/>
                  <a:pt x="79425" y="39586"/>
                  <a:pt x="78969" y="40559"/>
                </a:cubicBezTo>
                <a:cubicBezTo>
                  <a:pt x="78148" y="42443"/>
                  <a:pt x="77297" y="44297"/>
                  <a:pt x="76537" y="46212"/>
                </a:cubicBezTo>
                <a:cubicBezTo>
                  <a:pt x="74987" y="49981"/>
                  <a:pt x="73467" y="53690"/>
                  <a:pt x="71826" y="57276"/>
                </a:cubicBezTo>
                <a:cubicBezTo>
                  <a:pt x="71431" y="58127"/>
                  <a:pt x="71005" y="59070"/>
                  <a:pt x="70579" y="59921"/>
                </a:cubicBezTo>
                <a:cubicBezTo>
                  <a:pt x="70386" y="60334"/>
                  <a:pt x="70193" y="60723"/>
                  <a:pt x="70000" y="61109"/>
                </a:cubicBezTo>
                <a:lnTo>
                  <a:pt x="70000" y="61109"/>
                </a:lnTo>
                <a:lnTo>
                  <a:pt x="70063" y="60498"/>
                </a:lnTo>
                <a:lnTo>
                  <a:pt x="70215" y="59009"/>
                </a:lnTo>
                <a:lnTo>
                  <a:pt x="70397" y="57550"/>
                </a:lnTo>
                <a:cubicBezTo>
                  <a:pt x="70610" y="55574"/>
                  <a:pt x="70883" y="53599"/>
                  <a:pt x="71127" y="51623"/>
                </a:cubicBezTo>
                <a:cubicBezTo>
                  <a:pt x="71643" y="47611"/>
                  <a:pt x="72221" y="43629"/>
                  <a:pt x="72738" y="39586"/>
                </a:cubicBezTo>
                <a:cubicBezTo>
                  <a:pt x="73285" y="35574"/>
                  <a:pt x="73771" y="31501"/>
                  <a:pt x="74105" y="27398"/>
                </a:cubicBezTo>
                <a:cubicBezTo>
                  <a:pt x="74470" y="23294"/>
                  <a:pt x="74652" y="19130"/>
                  <a:pt x="74561" y="14905"/>
                </a:cubicBezTo>
                <a:cubicBezTo>
                  <a:pt x="74531" y="13841"/>
                  <a:pt x="74500" y="12808"/>
                  <a:pt x="74470" y="11744"/>
                </a:cubicBezTo>
                <a:cubicBezTo>
                  <a:pt x="74470" y="11470"/>
                  <a:pt x="74470" y="11227"/>
                  <a:pt x="74409" y="10954"/>
                </a:cubicBezTo>
                <a:lnTo>
                  <a:pt x="74349" y="10163"/>
                </a:lnTo>
                <a:lnTo>
                  <a:pt x="74197" y="8552"/>
                </a:lnTo>
                <a:lnTo>
                  <a:pt x="74105" y="7762"/>
                </a:lnTo>
                <a:lnTo>
                  <a:pt x="74075" y="7336"/>
                </a:lnTo>
                <a:lnTo>
                  <a:pt x="74075" y="7276"/>
                </a:lnTo>
                <a:lnTo>
                  <a:pt x="74075" y="7184"/>
                </a:lnTo>
                <a:lnTo>
                  <a:pt x="74045" y="7033"/>
                </a:lnTo>
                <a:lnTo>
                  <a:pt x="73953" y="6729"/>
                </a:lnTo>
                <a:cubicBezTo>
                  <a:pt x="73741" y="5908"/>
                  <a:pt x="73497" y="5057"/>
                  <a:pt x="73285" y="4175"/>
                </a:cubicBezTo>
                <a:cubicBezTo>
                  <a:pt x="73042" y="3355"/>
                  <a:pt x="72829" y="2504"/>
                  <a:pt x="72586" y="1652"/>
                </a:cubicBezTo>
                <a:lnTo>
                  <a:pt x="72525" y="1349"/>
                </a:lnTo>
                <a:cubicBezTo>
                  <a:pt x="72525" y="1257"/>
                  <a:pt x="72494" y="1257"/>
                  <a:pt x="72434" y="1227"/>
                </a:cubicBezTo>
                <a:lnTo>
                  <a:pt x="72373" y="1136"/>
                </a:lnTo>
                <a:cubicBezTo>
                  <a:pt x="72251" y="1045"/>
                  <a:pt x="72130" y="923"/>
                  <a:pt x="71978" y="832"/>
                </a:cubicBezTo>
                <a:cubicBezTo>
                  <a:pt x="71734" y="619"/>
                  <a:pt x="71370" y="467"/>
                  <a:pt x="71035" y="315"/>
                </a:cubicBezTo>
                <a:cubicBezTo>
                  <a:pt x="70701" y="194"/>
                  <a:pt x="70306" y="42"/>
                  <a:pt x="69850" y="11"/>
                </a:cubicBezTo>
                <a:cubicBezTo>
                  <a:pt x="69742" y="4"/>
                  <a:pt x="69633" y="0"/>
                  <a:pt x="695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639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576;p16">
            <a:extLst>
              <a:ext uri="{FF2B5EF4-FFF2-40B4-BE49-F238E27FC236}">
                <a16:creationId xmlns:a16="http://schemas.microsoft.com/office/drawing/2014/main" id="{119DE813-D0E1-44AB-AD57-174B1414C4B3}"/>
              </a:ext>
            </a:extLst>
          </p:cNvPr>
          <p:cNvSpPr/>
          <p:nvPr/>
        </p:nvSpPr>
        <p:spPr>
          <a:xfrm flipH="1">
            <a:off x="720377" y="857250"/>
            <a:ext cx="7823547" cy="3675575"/>
          </a:xfrm>
          <a:custGeom>
            <a:avLst/>
            <a:gdLst/>
            <a:ahLst/>
            <a:cxnLst/>
            <a:rect l="l" t="t" r="r" b="b"/>
            <a:pathLst>
              <a:path w="75899" h="67037" extrusionOk="0">
                <a:moveTo>
                  <a:pt x="28771" y="0"/>
                </a:moveTo>
                <a:cubicBezTo>
                  <a:pt x="24863" y="0"/>
                  <a:pt x="21092" y="1839"/>
                  <a:pt x="17965" y="4219"/>
                </a:cubicBezTo>
                <a:cubicBezTo>
                  <a:pt x="13983" y="7259"/>
                  <a:pt x="11126" y="11453"/>
                  <a:pt x="8329" y="15587"/>
                </a:cubicBezTo>
                <a:cubicBezTo>
                  <a:pt x="5837" y="19204"/>
                  <a:pt x="3344" y="22912"/>
                  <a:pt x="2159" y="27137"/>
                </a:cubicBezTo>
                <a:cubicBezTo>
                  <a:pt x="1" y="34828"/>
                  <a:pt x="2463" y="43034"/>
                  <a:pt x="5624" y="50329"/>
                </a:cubicBezTo>
                <a:cubicBezTo>
                  <a:pt x="7964" y="55800"/>
                  <a:pt x="11004" y="61363"/>
                  <a:pt x="16141" y="64463"/>
                </a:cubicBezTo>
                <a:cubicBezTo>
                  <a:pt x="19294" y="66335"/>
                  <a:pt x="22379" y="67036"/>
                  <a:pt x="25442" y="67036"/>
                </a:cubicBezTo>
                <a:cubicBezTo>
                  <a:pt x="30883" y="67036"/>
                  <a:pt x="36252" y="64824"/>
                  <a:pt x="41795" y="63035"/>
                </a:cubicBezTo>
                <a:cubicBezTo>
                  <a:pt x="44135" y="62275"/>
                  <a:pt x="46628" y="61484"/>
                  <a:pt x="48330" y="59661"/>
                </a:cubicBezTo>
                <a:cubicBezTo>
                  <a:pt x="49455" y="58414"/>
                  <a:pt x="50154" y="56804"/>
                  <a:pt x="51400" y="55679"/>
                </a:cubicBezTo>
                <a:cubicBezTo>
                  <a:pt x="52105" y="55009"/>
                  <a:pt x="53149" y="54563"/>
                  <a:pt x="54108" y="54563"/>
                </a:cubicBezTo>
                <a:cubicBezTo>
                  <a:pt x="54802" y="54563"/>
                  <a:pt x="55452" y="54796"/>
                  <a:pt x="55898" y="55345"/>
                </a:cubicBezTo>
                <a:cubicBezTo>
                  <a:pt x="56749" y="56408"/>
                  <a:pt x="56415" y="57989"/>
                  <a:pt x="56050" y="59296"/>
                </a:cubicBezTo>
                <a:cubicBezTo>
                  <a:pt x="55290" y="61880"/>
                  <a:pt x="53771" y="64706"/>
                  <a:pt x="57631" y="65284"/>
                </a:cubicBezTo>
                <a:cubicBezTo>
                  <a:pt x="57822" y="65312"/>
                  <a:pt x="58013" y="65326"/>
                  <a:pt x="58203" y="65326"/>
                </a:cubicBezTo>
                <a:cubicBezTo>
                  <a:pt x="60237" y="65326"/>
                  <a:pt x="62127" y="63769"/>
                  <a:pt x="63406" y="62518"/>
                </a:cubicBezTo>
                <a:cubicBezTo>
                  <a:pt x="65929" y="60086"/>
                  <a:pt x="67601" y="56955"/>
                  <a:pt x="69181" y="53855"/>
                </a:cubicBezTo>
                <a:cubicBezTo>
                  <a:pt x="71431" y="49448"/>
                  <a:pt x="73467" y="44888"/>
                  <a:pt x="74379" y="40025"/>
                </a:cubicBezTo>
                <a:cubicBezTo>
                  <a:pt x="75899" y="32031"/>
                  <a:pt x="74835" y="24979"/>
                  <a:pt x="69911" y="18323"/>
                </a:cubicBezTo>
                <a:cubicBezTo>
                  <a:pt x="66750" y="14067"/>
                  <a:pt x="62616" y="10572"/>
                  <a:pt x="58239" y="7563"/>
                </a:cubicBezTo>
                <a:cubicBezTo>
                  <a:pt x="55686" y="5830"/>
                  <a:pt x="52920" y="4189"/>
                  <a:pt x="49880" y="3702"/>
                </a:cubicBezTo>
                <a:cubicBezTo>
                  <a:pt x="49077" y="3580"/>
                  <a:pt x="48267" y="3540"/>
                  <a:pt x="47453" y="3540"/>
                </a:cubicBezTo>
                <a:cubicBezTo>
                  <a:pt x="45953" y="3540"/>
                  <a:pt x="44440" y="3675"/>
                  <a:pt x="42939" y="3675"/>
                </a:cubicBezTo>
                <a:cubicBezTo>
                  <a:pt x="42014" y="3675"/>
                  <a:pt x="41094" y="3624"/>
                  <a:pt x="40184" y="3459"/>
                </a:cubicBezTo>
                <a:cubicBezTo>
                  <a:pt x="37600" y="3003"/>
                  <a:pt x="35260" y="1605"/>
                  <a:pt x="32798" y="693"/>
                </a:cubicBezTo>
                <a:cubicBezTo>
                  <a:pt x="31453" y="214"/>
                  <a:pt x="30104" y="0"/>
                  <a:pt x="287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18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N</a:t>
            </a:r>
            <a:r>
              <a:rPr lang="en-US" sz="3600" dirty="0" err="1"/>
              <a:t>ội</a:t>
            </a:r>
            <a:r>
              <a:rPr lang="en-US" sz="3600" dirty="0"/>
              <a:t> dung </a:t>
            </a:r>
            <a:r>
              <a:rPr lang="en-US" sz="3600" dirty="0" err="1"/>
              <a:t>chính</a:t>
            </a:r>
            <a:endParaRPr sz="3600" dirty="0"/>
          </a:p>
        </p:txBody>
      </p:sp>
      <p:sp>
        <p:nvSpPr>
          <p:cNvPr id="637" name="Google Shape;637;p18"/>
          <p:cNvSpPr txBox="1"/>
          <p:nvPr/>
        </p:nvSpPr>
        <p:spPr>
          <a:xfrm>
            <a:off x="2964431" y="1508853"/>
            <a:ext cx="1450961" cy="10204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02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Động</a:t>
            </a:r>
            <a:r>
              <a:rPr lang="en-US" sz="20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Lực</a:t>
            </a:r>
            <a:endParaRPr sz="1800" dirty="0">
              <a:solidFill>
                <a:schemeClr val="dk1"/>
              </a:solidFill>
              <a:latin typeface="iCiel Cadena" panose="02000503000000020004" pitchFamily="2" charset="0"/>
              <a:ea typeface="Varela Round"/>
              <a:cs typeface="Varela Round"/>
              <a:sym typeface="Varela Round"/>
            </a:endParaRPr>
          </a:p>
        </p:txBody>
      </p:sp>
      <p:sp>
        <p:nvSpPr>
          <p:cNvPr id="640" name="Google Shape;640;p18"/>
          <p:cNvSpPr txBox="1"/>
          <p:nvPr/>
        </p:nvSpPr>
        <p:spPr>
          <a:xfrm>
            <a:off x="1356862" y="1493459"/>
            <a:ext cx="1450961" cy="103584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ctr">
              <a:lnSpc>
                <a:spcPct val="150000"/>
              </a:lnSpc>
            </a:pPr>
            <a:r>
              <a:rPr lang="en-US" sz="20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01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Giới</a:t>
            </a:r>
            <a:r>
              <a:rPr lang="en-US" sz="20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Thiệu</a:t>
            </a:r>
            <a:endParaRPr sz="1800" dirty="0">
              <a:solidFill>
                <a:schemeClr val="dk1"/>
              </a:solidFill>
              <a:latin typeface="iCiel Cadena" panose="02000503000000020004" pitchFamily="2" charset="0"/>
              <a:ea typeface="Varela Round"/>
              <a:cs typeface="Varela Round"/>
              <a:sym typeface="Varela Round"/>
            </a:endParaRPr>
          </a:p>
        </p:txBody>
      </p:sp>
      <p:sp>
        <p:nvSpPr>
          <p:cNvPr id="643" name="Google Shape;643;p18"/>
          <p:cNvSpPr txBox="1"/>
          <p:nvPr/>
        </p:nvSpPr>
        <p:spPr>
          <a:xfrm>
            <a:off x="4572000" y="1508853"/>
            <a:ext cx="1450961" cy="10204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03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Tác</a:t>
            </a:r>
            <a:r>
              <a:rPr lang="en-US" sz="20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Phẩm</a:t>
            </a:r>
            <a:r>
              <a:rPr lang="en-US" sz="20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Liên</a:t>
            </a:r>
            <a:r>
              <a:rPr lang="en-US" sz="20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 Quan</a:t>
            </a:r>
            <a:endParaRPr sz="2000" dirty="0">
              <a:solidFill>
                <a:schemeClr val="dk1"/>
              </a:solidFill>
              <a:latin typeface="iCiel Cadena" panose="02000503000000020004" pitchFamily="2" charset="0"/>
              <a:ea typeface="Varela Round"/>
              <a:cs typeface="Varela Round"/>
              <a:sym typeface="Varela Round"/>
            </a:endParaRPr>
          </a:p>
        </p:txBody>
      </p:sp>
      <p:sp>
        <p:nvSpPr>
          <p:cNvPr id="35" name="Google Shape;643;p18">
            <a:extLst>
              <a:ext uri="{FF2B5EF4-FFF2-40B4-BE49-F238E27FC236}">
                <a16:creationId xmlns:a16="http://schemas.microsoft.com/office/drawing/2014/main" id="{A567B1A7-E7CD-491F-86A4-239CDF9134BE}"/>
              </a:ext>
            </a:extLst>
          </p:cNvPr>
          <p:cNvSpPr txBox="1"/>
          <p:nvPr/>
        </p:nvSpPr>
        <p:spPr>
          <a:xfrm>
            <a:off x="6179569" y="1508853"/>
            <a:ext cx="1514250" cy="10204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04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Kiến</a:t>
            </a:r>
            <a:r>
              <a:rPr lang="en-US" sz="20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Trúc</a:t>
            </a:r>
            <a:r>
              <a:rPr lang="en-US" sz="20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Đề</a:t>
            </a:r>
            <a:r>
              <a:rPr lang="en-US" sz="20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Xuất</a:t>
            </a:r>
            <a:endParaRPr sz="2000" dirty="0">
              <a:solidFill>
                <a:schemeClr val="dk1"/>
              </a:solidFill>
              <a:latin typeface="iCiel Cadena" panose="02000503000000020004" pitchFamily="2" charset="0"/>
              <a:ea typeface="Varela Round"/>
              <a:cs typeface="Varela Round"/>
              <a:sym typeface="Varela Round"/>
            </a:endParaRPr>
          </a:p>
        </p:txBody>
      </p:sp>
      <p:sp>
        <p:nvSpPr>
          <p:cNvPr id="15" name="Google Shape;643;p18">
            <a:extLst>
              <a:ext uri="{FF2B5EF4-FFF2-40B4-BE49-F238E27FC236}">
                <a16:creationId xmlns:a16="http://schemas.microsoft.com/office/drawing/2014/main" id="{1824E8CC-F8A5-4002-9571-523BDB3F92E8}"/>
              </a:ext>
            </a:extLst>
          </p:cNvPr>
          <p:cNvSpPr txBox="1"/>
          <p:nvPr/>
        </p:nvSpPr>
        <p:spPr>
          <a:xfrm>
            <a:off x="2082342" y="3020839"/>
            <a:ext cx="1450961" cy="10204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05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Xác</a:t>
            </a:r>
            <a:r>
              <a:rPr lang="en-US" sz="20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thực</a:t>
            </a:r>
            <a:r>
              <a:rPr lang="en-US" sz="20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hệ</a:t>
            </a:r>
            <a:r>
              <a:rPr lang="en-US" sz="20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thống</a:t>
            </a:r>
            <a:endParaRPr sz="2000" dirty="0">
              <a:solidFill>
                <a:schemeClr val="dk1"/>
              </a:solidFill>
              <a:latin typeface="iCiel Cadena" panose="02000503000000020004" pitchFamily="2" charset="0"/>
              <a:ea typeface="Varela Round"/>
              <a:cs typeface="Varela Round"/>
              <a:sym typeface="Varela Round"/>
            </a:endParaRPr>
          </a:p>
        </p:txBody>
      </p:sp>
      <p:sp>
        <p:nvSpPr>
          <p:cNvPr id="16" name="Google Shape;643;p18">
            <a:extLst>
              <a:ext uri="{FF2B5EF4-FFF2-40B4-BE49-F238E27FC236}">
                <a16:creationId xmlns:a16="http://schemas.microsoft.com/office/drawing/2014/main" id="{8A25B09E-5001-4EAF-8C3E-EB157D01C2C2}"/>
              </a:ext>
            </a:extLst>
          </p:cNvPr>
          <p:cNvSpPr txBox="1"/>
          <p:nvPr/>
        </p:nvSpPr>
        <p:spPr>
          <a:xfrm>
            <a:off x="3799200" y="3020839"/>
            <a:ext cx="1450961" cy="10204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06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KẾT QUẢ</a:t>
            </a:r>
            <a:endParaRPr sz="2000" dirty="0">
              <a:solidFill>
                <a:schemeClr val="dk1"/>
              </a:solidFill>
              <a:latin typeface="iCiel Cadena" panose="02000503000000020004" pitchFamily="2" charset="0"/>
              <a:ea typeface="Varela Round"/>
              <a:cs typeface="Varela Round"/>
              <a:sym typeface="Varela Round"/>
            </a:endParaRPr>
          </a:p>
        </p:txBody>
      </p:sp>
      <p:sp>
        <p:nvSpPr>
          <p:cNvPr id="17" name="Google Shape;643;p18">
            <a:extLst>
              <a:ext uri="{FF2B5EF4-FFF2-40B4-BE49-F238E27FC236}">
                <a16:creationId xmlns:a16="http://schemas.microsoft.com/office/drawing/2014/main" id="{0C9EB51E-7FE6-4D46-AB22-7762CDABA10F}"/>
              </a:ext>
            </a:extLst>
          </p:cNvPr>
          <p:cNvSpPr txBox="1"/>
          <p:nvPr/>
        </p:nvSpPr>
        <p:spPr>
          <a:xfrm>
            <a:off x="5516058" y="3020839"/>
            <a:ext cx="1450961" cy="10204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07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KẾT LUẬN</a:t>
            </a:r>
            <a:endParaRPr sz="2000" dirty="0">
              <a:solidFill>
                <a:schemeClr val="dk1"/>
              </a:solidFill>
              <a:latin typeface="iCiel Cadena" panose="02000503000000020004" pitchFamily="2" charset="0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" grpId="0" animBg="1"/>
      <p:bldP spid="640" grpId="0" animBg="1"/>
      <p:bldP spid="643" grpId="0" animBg="1"/>
      <p:bldP spid="35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6"/>
          <p:cNvSpPr/>
          <p:nvPr/>
        </p:nvSpPr>
        <p:spPr>
          <a:xfrm flipH="1">
            <a:off x="720378" y="3725867"/>
            <a:ext cx="913634" cy="806958"/>
          </a:xfrm>
          <a:custGeom>
            <a:avLst/>
            <a:gdLst/>
            <a:ahLst/>
            <a:cxnLst/>
            <a:rect l="l" t="t" r="r" b="b"/>
            <a:pathLst>
              <a:path w="75899" h="67037" extrusionOk="0">
                <a:moveTo>
                  <a:pt x="28771" y="0"/>
                </a:moveTo>
                <a:cubicBezTo>
                  <a:pt x="24863" y="0"/>
                  <a:pt x="21092" y="1839"/>
                  <a:pt x="17965" y="4219"/>
                </a:cubicBezTo>
                <a:cubicBezTo>
                  <a:pt x="13983" y="7259"/>
                  <a:pt x="11126" y="11453"/>
                  <a:pt x="8329" y="15587"/>
                </a:cubicBezTo>
                <a:cubicBezTo>
                  <a:pt x="5837" y="19204"/>
                  <a:pt x="3344" y="22912"/>
                  <a:pt x="2159" y="27137"/>
                </a:cubicBezTo>
                <a:cubicBezTo>
                  <a:pt x="1" y="34828"/>
                  <a:pt x="2463" y="43034"/>
                  <a:pt x="5624" y="50329"/>
                </a:cubicBezTo>
                <a:cubicBezTo>
                  <a:pt x="7964" y="55800"/>
                  <a:pt x="11004" y="61363"/>
                  <a:pt x="16141" y="64463"/>
                </a:cubicBezTo>
                <a:cubicBezTo>
                  <a:pt x="19294" y="66335"/>
                  <a:pt x="22379" y="67036"/>
                  <a:pt x="25442" y="67036"/>
                </a:cubicBezTo>
                <a:cubicBezTo>
                  <a:pt x="30883" y="67036"/>
                  <a:pt x="36252" y="64824"/>
                  <a:pt x="41795" y="63035"/>
                </a:cubicBezTo>
                <a:cubicBezTo>
                  <a:pt x="44135" y="62275"/>
                  <a:pt x="46628" y="61484"/>
                  <a:pt x="48330" y="59661"/>
                </a:cubicBezTo>
                <a:cubicBezTo>
                  <a:pt x="49455" y="58414"/>
                  <a:pt x="50154" y="56804"/>
                  <a:pt x="51400" y="55679"/>
                </a:cubicBezTo>
                <a:cubicBezTo>
                  <a:pt x="52105" y="55009"/>
                  <a:pt x="53149" y="54563"/>
                  <a:pt x="54108" y="54563"/>
                </a:cubicBezTo>
                <a:cubicBezTo>
                  <a:pt x="54802" y="54563"/>
                  <a:pt x="55452" y="54796"/>
                  <a:pt x="55898" y="55345"/>
                </a:cubicBezTo>
                <a:cubicBezTo>
                  <a:pt x="56749" y="56408"/>
                  <a:pt x="56415" y="57989"/>
                  <a:pt x="56050" y="59296"/>
                </a:cubicBezTo>
                <a:cubicBezTo>
                  <a:pt x="55290" y="61880"/>
                  <a:pt x="53771" y="64706"/>
                  <a:pt x="57631" y="65284"/>
                </a:cubicBezTo>
                <a:cubicBezTo>
                  <a:pt x="57822" y="65312"/>
                  <a:pt x="58013" y="65326"/>
                  <a:pt x="58203" y="65326"/>
                </a:cubicBezTo>
                <a:cubicBezTo>
                  <a:pt x="60237" y="65326"/>
                  <a:pt x="62127" y="63769"/>
                  <a:pt x="63406" y="62518"/>
                </a:cubicBezTo>
                <a:cubicBezTo>
                  <a:pt x="65929" y="60086"/>
                  <a:pt x="67601" y="56955"/>
                  <a:pt x="69181" y="53855"/>
                </a:cubicBezTo>
                <a:cubicBezTo>
                  <a:pt x="71431" y="49448"/>
                  <a:pt x="73467" y="44888"/>
                  <a:pt x="74379" y="40025"/>
                </a:cubicBezTo>
                <a:cubicBezTo>
                  <a:pt x="75899" y="32031"/>
                  <a:pt x="74835" y="24979"/>
                  <a:pt x="69911" y="18323"/>
                </a:cubicBezTo>
                <a:cubicBezTo>
                  <a:pt x="66750" y="14067"/>
                  <a:pt x="62616" y="10572"/>
                  <a:pt x="58239" y="7563"/>
                </a:cubicBezTo>
                <a:cubicBezTo>
                  <a:pt x="55686" y="5830"/>
                  <a:pt x="52920" y="4189"/>
                  <a:pt x="49880" y="3702"/>
                </a:cubicBezTo>
                <a:cubicBezTo>
                  <a:pt x="49077" y="3580"/>
                  <a:pt x="48267" y="3540"/>
                  <a:pt x="47453" y="3540"/>
                </a:cubicBezTo>
                <a:cubicBezTo>
                  <a:pt x="45953" y="3540"/>
                  <a:pt x="44440" y="3675"/>
                  <a:pt x="42939" y="3675"/>
                </a:cubicBezTo>
                <a:cubicBezTo>
                  <a:pt x="42014" y="3675"/>
                  <a:pt x="41094" y="3624"/>
                  <a:pt x="40184" y="3459"/>
                </a:cubicBezTo>
                <a:cubicBezTo>
                  <a:pt x="37600" y="3003"/>
                  <a:pt x="35260" y="1605"/>
                  <a:pt x="32798" y="693"/>
                </a:cubicBezTo>
                <a:cubicBezTo>
                  <a:pt x="31453" y="214"/>
                  <a:pt x="30104" y="0"/>
                  <a:pt x="287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Google Shape;579;p16"/>
          <p:cNvGrpSpPr/>
          <p:nvPr/>
        </p:nvGrpSpPr>
        <p:grpSpPr>
          <a:xfrm>
            <a:off x="7515086" y="3584136"/>
            <a:ext cx="1201954" cy="1090420"/>
            <a:chOff x="2980575" y="1004850"/>
            <a:chExt cx="1041825" cy="945150"/>
          </a:xfrm>
        </p:grpSpPr>
        <p:sp>
          <p:nvSpPr>
            <p:cNvPr id="580" name="Google Shape;580;p16"/>
            <p:cNvSpPr/>
            <p:nvPr/>
          </p:nvSpPr>
          <p:spPr>
            <a:xfrm>
              <a:off x="3422075" y="1399725"/>
              <a:ext cx="600325" cy="550275"/>
            </a:xfrm>
            <a:custGeom>
              <a:avLst/>
              <a:gdLst/>
              <a:ahLst/>
              <a:cxnLst/>
              <a:rect l="l" t="t" r="r" b="b"/>
              <a:pathLst>
                <a:path w="24013" h="22011" extrusionOk="0">
                  <a:moveTo>
                    <a:pt x="16570" y="0"/>
                  </a:moveTo>
                  <a:cubicBezTo>
                    <a:pt x="14876" y="0"/>
                    <a:pt x="13188" y="639"/>
                    <a:pt x="11794" y="1927"/>
                  </a:cubicBezTo>
                  <a:cubicBezTo>
                    <a:pt x="8754" y="4784"/>
                    <a:pt x="5654" y="7611"/>
                    <a:pt x="2614" y="10437"/>
                  </a:cubicBezTo>
                  <a:cubicBezTo>
                    <a:pt x="0" y="12869"/>
                    <a:pt x="0" y="17611"/>
                    <a:pt x="2614" y="20073"/>
                  </a:cubicBezTo>
                  <a:cubicBezTo>
                    <a:pt x="4027" y="21365"/>
                    <a:pt x="5730" y="22011"/>
                    <a:pt x="7432" y="22011"/>
                  </a:cubicBezTo>
                  <a:cubicBezTo>
                    <a:pt x="9134" y="22011"/>
                    <a:pt x="10836" y="21365"/>
                    <a:pt x="12249" y="20073"/>
                  </a:cubicBezTo>
                  <a:cubicBezTo>
                    <a:pt x="15289" y="17216"/>
                    <a:pt x="18359" y="14389"/>
                    <a:pt x="21399" y="11532"/>
                  </a:cubicBezTo>
                  <a:cubicBezTo>
                    <a:pt x="24013" y="9100"/>
                    <a:pt x="24013" y="4358"/>
                    <a:pt x="21399" y="1927"/>
                  </a:cubicBezTo>
                  <a:cubicBezTo>
                    <a:pt x="19981" y="646"/>
                    <a:pt x="18273" y="0"/>
                    <a:pt x="16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111275" y="1064600"/>
              <a:ext cx="841975" cy="741975"/>
            </a:xfrm>
            <a:custGeom>
              <a:avLst/>
              <a:gdLst/>
              <a:ahLst/>
              <a:cxnLst/>
              <a:rect l="l" t="t" r="r" b="b"/>
              <a:pathLst>
                <a:path w="33679" h="29679" extrusionOk="0">
                  <a:moveTo>
                    <a:pt x="26227" y="1"/>
                  </a:moveTo>
                  <a:cubicBezTo>
                    <a:pt x="24529" y="1"/>
                    <a:pt x="22825" y="655"/>
                    <a:pt x="21368" y="1927"/>
                  </a:cubicBezTo>
                  <a:cubicBezTo>
                    <a:pt x="15137" y="7338"/>
                    <a:pt x="8936" y="12748"/>
                    <a:pt x="2705" y="18158"/>
                  </a:cubicBezTo>
                  <a:cubicBezTo>
                    <a:pt x="0" y="20469"/>
                    <a:pt x="122" y="25362"/>
                    <a:pt x="2705" y="27764"/>
                  </a:cubicBezTo>
                  <a:cubicBezTo>
                    <a:pt x="4132" y="29055"/>
                    <a:pt x="5789" y="29679"/>
                    <a:pt x="7448" y="29679"/>
                  </a:cubicBezTo>
                  <a:cubicBezTo>
                    <a:pt x="9147" y="29679"/>
                    <a:pt x="10849" y="29025"/>
                    <a:pt x="12310" y="27764"/>
                  </a:cubicBezTo>
                  <a:cubicBezTo>
                    <a:pt x="18542" y="22383"/>
                    <a:pt x="24742" y="16943"/>
                    <a:pt x="30973" y="11532"/>
                  </a:cubicBezTo>
                  <a:cubicBezTo>
                    <a:pt x="33679" y="9222"/>
                    <a:pt x="33557" y="4329"/>
                    <a:pt x="30973" y="1927"/>
                  </a:cubicBezTo>
                  <a:cubicBezTo>
                    <a:pt x="29557" y="632"/>
                    <a:pt x="27895" y="1"/>
                    <a:pt x="26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980575" y="1004850"/>
              <a:ext cx="636050" cy="551275"/>
            </a:xfrm>
            <a:custGeom>
              <a:avLst/>
              <a:gdLst/>
              <a:ahLst/>
              <a:cxnLst/>
              <a:rect l="l" t="t" r="r" b="b"/>
              <a:pathLst>
                <a:path w="25442" h="22051" extrusionOk="0">
                  <a:moveTo>
                    <a:pt x="18045" y="0"/>
                  </a:moveTo>
                  <a:cubicBezTo>
                    <a:pt x="16341" y="0"/>
                    <a:pt x="14625" y="671"/>
                    <a:pt x="13101" y="1916"/>
                  </a:cubicBezTo>
                  <a:cubicBezTo>
                    <a:pt x="9636" y="4773"/>
                    <a:pt x="6201" y="7661"/>
                    <a:pt x="2736" y="10518"/>
                  </a:cubicBezTo>
                  <a:cubicBezTo>
                    <a:pt x="0" y="12798"/>
                    <a:pt x="182" y="17813"/>
                    <a:pt x="2736" y="20123"/>
                  </a:cubicBezTo>
                  <a:cubicBezTo>
                    <a:pt x="4171" y="21440"/>
                    <a:pt x="5793" y="22051"/>
                    <a:pt x="7417" y="22051"/>
                  </a:cubicBezTo>
                  <a:cubicBezTo>
                    <a:pt x="9129" y="22051"/>
                    <a:pt x="10843" y="21371"/>
                    <a:pt x="12341" y="20123"/>
                  </a:cubicBezTo>
                  <a:cubicBezTo>
                    <a:pt x="15806" y="17266"/>
                    <a:pt x="19271" y="14378"/>
                    <a:pt x="22706" y="11551"/>
                  </a:cubicBezTo>
                  <a:cubicBezTo>
                    <a:pt x="25441" y="9241"/>
                    <a:pt x="25259" y="4226"/>
                    <a:pt x="22706" y="1916"/>
                  </a:cubicBezTo>
                  <a:cubicBezTo>
                    <a:pt x="21281" y="610"/>
                    <a:pt x="19669" y="0"/>
                    <a:pt x="18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16"/>
          <p:cNvGrpSpPr/>
          <p:nvPr/>
        </p:nvGrpSpPr>
        <p:grpSpPr>
          <a:xfrm>
            <a:off x="8057597" y="3167269"/>
            <a:ext cx="397646" cy="458063"/>
            <a:chOff x="3150425" y="3024575"/>
            <a:chExt cx="130350" cy="150150"/>
          </a:xfrm>
        </p:grpSpPr>
        <p:sp>
          <p:nvSpPr>
            <p:cNvPr id="584" name="Google Shape;584;p16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6"/>
          <p:cNvGrpSpPr/>
          <p:nvPr/>
        </p:nvGrpSpPr>
        <p:grpSpPr>
          <a:xfrm rot="-3600190" flipH="1">
            <a:off x="342635" y="722606"/>
            <a:ext cx="1451061" cy="1055268"/>
            <a:chOff x="1106103" y="1289809"/>
            <a:chExt cx="2099742" cy="1527014"/>
          </a:xfrm>
        </p:grpSpPr>
        <p:sp>
          <p:nvSpPr>
            <p:cNvPr id="593" name="Google Shape;593;p16"/>
            <p:cNvSpPr/>
            <p:nvPr/>
          </p:nvSpPr>
          <p:spPr>
            <a:xfrm rot="-1494576">
              <a:off x="1110773" y="1680285"/>
              <a:ext cx="1954407" cy="453838"/>
            </a:xfrm>
            <a:custGeom>
              <a:avLst/>
              <a:gdLst/>
              <a:ahLst/>
              <a:cxnLst/>
              <a:rect l="l" t="t" r="r" b="b"/>
              <a:pathLst>
                <a:path w="78174" h="18153" extrusionOk="0">
                  <a:moveTo>
                    <a:pt x="67973" y="0"/>
                  </a:moveTo>
                  <a:cubicBezTo>
                    <a:pt x="67765" y="0"/>
                    <a:pt x="67558" y="19"/>
                    <a:pt x="67357" y="59"/>
                  </a:cubicBezTo>
                  <a:cubicBezTo>
                    <a:pt x="67175" y="90"/>
                    <a:pt x="66993" y="120"/>
                    <a:pt x="66780" y="211"/>
                  </a:cubicBezTo>
                  <a:cubicBezTo>
                    <a:pt x="66598" y="272"/>
                    <a:pt x="66415" y="363"/>
                    <a:pt x="66263" y="424"/>
                  </a:cubicBezTo>
                  <a:cubicBezTo>
                    <a:pt x="66111" y="515"/>
                    <a:pt x="65959" y="637"/>
                    <a:pt x="65807" y="698"/>
                  </a:cubicBezTo>
                  <a:cubicBezTo>
                    <a:pt x="65655" y="789"/>
                    <a:pt x="65564" y="850"/>
                    <a:pt x="65503" y="941"/>
                  </a:cubicBezTo>
                  <a:cubicBezTo>
                    <a:pt x="63953" y="2066"/>
                    <a:pt x="62828" y="3312"/>
                    <a:pt x="61765" y="4436"/>
                  </a:cubicBezTo>
                  <a:lnTo>
                    <a:pt x="61005" y="5196"/>
                  </a:lnTo>
                  <a:lnTo>
                    <a:pt x="60184" y="5987"/>
                  </a:lnTo>
                  <a:lnTo>
                    <a:pt x="58421" y="7567"/>
                  </a:lnTo>
                  <a:cubicBezTo>
                    <a:pt x="57266" y="8631"/>
                    <a:pt x="56111" y="9695"/>
                    <a:pt x="54926" y="10819"/>
                  </a:cubicBezTo>
                  <a:cubicBezTo>
                    <a:pt x="54409" y="11306"/>
                    <a:pt x="53862" y="11731"/>
                    <a:pt x="53497" y="11914"/>
                  </a:cubicBezTo>
                  <a:cubicBezTo>
                    <a:pt x="53315" y="11975"/>
                    <a:pt x="53193" y="12035"/>
                    <a:pt x="53102" y="12035"/>
                  </a:cubicBezTo>
                  <a:cubicBezTo>
                    <a:pt x="53041" y="12035"/>
                    <a:pt x="52950" y="12035"/>
                    <a:pt x="52859" y="11975"/>
                  </a:cubicBezTo>
                  <a:cubicBezTo>
                    <a:pt x="52616" y="11914"/>
                    <a:pt x="52190" y="11519"/>
                    <a:pt x="51825" y="10971"/>
                  </a:cubicBezTo>
                  <a:cubicBezTo>
                    <a:pt x="51400" y="10394"/>
                    <a:pt x="50974" y="9756"/>
                    <a:pt x="50609" y="9057"/>
                  </a:cubicBezTo>
                  <a:cubicBezTo>
                    <a:pt x="50305" y="8601"/>
                    <a:pt x="49819" y="7841"/>
                    <a:pt x="49120" y="6746"/>
                  </a:cubicBezTo>
                  <a:cubicBezTo>
                    <a:pt x="48786" y="6199"/>
                    <a:pt x="48360" y="5591"/>
                    <a:pt x="47904" y="4923"/>
                  </a:cubicBezTo>
                  <a:cubicBezTo>
                    <a:pt x="47783" y="4771"/>
                    <a:pt x="47631" y="4588"/>
                    <a:pt x="47539" y="4376"/>
                  </a:cubicBezTo>
                  <a:cubicBezTo>
                    <a:pt x="47418" y="4224"/>
                    <a:pt x="47296" y="4072"/>
                    <a:pt x="47144" y="3980"/>
                  </a:cubicBezTo>
                  <a:cubicBezTo>
                    <a:pt x="46992" y="3859"/>
                    <a:pt x="46871" y="3707"/>
                    <a:pt x="46719" y="3555"/>
                  </a:cubicBezTo>
                  <a:cubicBezTo>
                    <a:pt x="46145" y="3096"/>
                    <a:pt x="45408" y="2853"/>
                    <a:pt x="44637" y="2853"/>
                  </a:cubicBezTo>
                  <a:cubicBezTo>
                    <a:pt x="44591" y="2853"/>
                    <a:pt x="44546" y="2854"/>
                    <a:pt x="44500" y="2856"/>
                  </a:cubicBezTo>
                  <a:cubicBezTo>
                    <a:pt x="44074" y="2917"/>
                    <a:pt x="43649" y="2977"/>
                    <a:pt x="43284" y="3129"/>
                  </a:cubicBezTo>
                  <a:cubicBezTo>
                    <a:pt x="43071" y="3160"/>
                    <a:pt x="42980" y="3251"/>
                    <a:pt x="42828" y="3312"/>
                  </a:cubicBezTo>
                  <a:cubicBezTo>
                    <a:pt x="42676" y="3403"/>
                    <a:pt x="42524" y="3433"/>
                    <a:pt x="42403" y="3525"/>
                  </a:cubicBezTo>
                  <a:cubicBezTo>
                    <a:pt x="41855" y="3828"/>
                    <a:pt x="41399" y="4132"/>
                    <a:pt x="40944" y="4467"/>
                  </a:cubicBezTo>
                  <a:cubicBezTo>
                    <a:pt x="40092" y="5135"/>
                    <a:pt x="39272" y="5895"/>
                    <a:pt x="38573" y="6716"/>
                  </a:cubicBezTo>
                  <a:cubicBezTo>
                    <a:pt x="37053" y="8297"/>
                    <a:pt x="35624" y="10060"/>
                    <a:pt x="34257" y="11823"/>
                  </a:cubicBezTo>
                  <a:cubicBezTo>
                    <a:pt x="33922" y="12248"/>
                    <a:pt x="33588" y="12704"/>
                    <a:pt x="33284" y="13099"/>
                  </a:cubicBezTo>
                  <a:cubicBezTo>
                    <a:pt x="32980" y="13464"/>
                    <a:pt x="32585" y="13798"/>
                    <a:pt x="32281" y="14072"/>
                  </a:cubicBezTo>
                  <a:cubicBezTo>
                    <a:pt x="31977" y="14345"/>
                    <a:pt x="31673" y="14497"/>
                    <a:pt x="31521" y="14528"/>
                  </a:cubicBezTo>
                  <a:cubicBezTo>
                    <a:pt x="31458" y="14540"/>
                    <a:pt x="31416" y="14548"/>
                    <a:pt x="31377" y="14548"/>
                  </a:cubicBezTo>
                  <a:cubicBezTo>
                    <a:pt x="31323" y="14548"/>
                    <a:pt x="31276" y="14533"/>
                    <a:pt x="31187" y="14497"/>
                  </a:cubicBezTo>
                  <a:cubicBezTo>
                    <a:pt x="30883" y="14376"/>
                    <a:pt x="30214" y="13464"/>
                    <a:pt x="29758" y="12674"/>
                  </a:cubicBezTo>
                  <a:cubicBezTo>
                    <a:pt x="29211" y="11792"/>
                    <a:pt x="28724" y="10880"/>
                    <a:pt x="28177" y="9999"/>
                  </a:cubicBezTo>
                  <a:cubicBezTo>
                    <a:pt x="27661" y="9148"/>
                    <a:pt x="27083" y="8297"/>
                    <a:pt x="26445" y="7537"/>
                  </a:cubicBezTo>
                  <a:cubicBezTo>
                    <a:pt x="26141" y="7172"/>
                    <a:pt x="25807" y="6777"/>
                    <a:pt x="25411" y="6443"/>
                  </a:cubicBezTo>
                  <a:cubicBezTo>
                    <a:pt x="25290" y="6351"/>
                    <a:pt x="25229" y="6260"/>
                    <a:pt x="25107" y="6169"/>
                  </a:cubicBezTo>
                  <a:cubicBezTo>
                    <a:pt x="24986" y="6108"/>
                    <a:pt x="24895" y="5987"/>
                    <a:pt x="24773" y="5895"/>
                  </a:cubicBezTo>
                  <a:cubicBezTo>
                    <a:pt x="24469" y="5683"/>
                    <a:pt x="24165" y="5500"/>
                    <a:pt x="23831" y="5379"/>
                  </a:cubicBezTo>
                  <a:cubicBezTo>
                    <a:pt x="23361" y="5186"/>
                    <a:pt x="22876" y="5069"/>
                    <a:pt x="22419" y="5069"/>
                  </a:cubicBezTo>
                  <a:cubicBezTo>
                    <a:pt x="22225" y="5069"/>
                    <a:pt x="22036" y="5090"/>
                    <a:pt x="21855" y="5135"/>
                  </a:cubicBezTo>
                  <a:cubicBezTo>
                    <a:pt x="21703" y="5196"/>
                    <a:pt x="21551" y="5227"/>
                    <a:pt x="21399" y="5287"/>
                  </a:cubicBezTo>
                  <a:cubicBezTo>
                    <a:pt x="21247" y="5379"/>
                    <a:pt x="21126" y="5409"/>
                    <a:pt x="20974" y="5500"/>
                  </a:cubicBezTo>
                  <a:cubicBezTo>
                    <a:pt x="20700" y="5652"/>
                    <a:pt x="20487" y="5835"/>
                    <a:pt x="20244" y="6017"/>
                  </a:cubicBezTo>
                  <a:cubicBezTo>
                    <a:pt x="19758" y="6503"/>
                    <a:pt x="19302" y="6929"/>
                    <a:pt x="18907" y="7263"/>
                  </a:cubicBezTo>
                  <a:lnTo>
                    <a:pt x="18420" y="7780"/>
                  </a:lnTo>
                  <a:cubicBezTo>
                    <a:pt x="16931" y="9209"/>
                    <a:pt x="15350" y="10759"/>
                    <a:pt x="13709" y="12035"/>
                  </a:cubicBezTo>
                  <a:cubicBezTo>
                    <a:pt x="12888" y="12643"/>
                    <a:pt x="12068" y="13190"/>
                    <a:pt x="11247" y="13616"/>
                  </a:cubicBezTo>
                  <a:cubicBezTo>
                    <a:pt x="10457" y="14072"/>
                    <a:pt x="9575" y="14467"/>
                    <a:pt x="8967" y="14649"/>
                  </a:cubicBezTo>
                  <a:cubicBezTo>
                    <a:pt x="8694" y="14771"/>
                    <a:pt x="8420" y="14801"/>
                    <a:pt x="8177" y="14801"/>
                  </a:cubicBezTo>
                  <a:cubicBezTo>
                    <a:pt x="8097" y="14810"/>
                    <a:pt x="8014" y="14814"/>
                    <a:pt x="7930" y="14814"/>
                  </a:cubicBezTo>
                  <a:cubicBezTo>
                    <a:pt x="7725" y="14814"/>
                    <a:pt x="7510" y="14792"/>
                    <a:pt x="7296" y="14771"/>
                  </a:cubicBezTo>
                  <a:cubicBezTo>
                    <a:pt x="6688" y="14649"/>
                    <a:pt x="6080" y="14376"/>
                    <a:pt x="5502" y="14011"/>
                  </a:cubicBezTo>
                  <a:lnTo>
                    <a:pt x="5502" y="14011"/>
                  </a:lnTo>
                  <a:cubicBezTo>
                    <a:pt x="5958" y="14467"/>
                    <a:pt x="6414" y="14801"/>
                    <a:pt x="6870" y="15014"/>
                  </a:cubicBezTo>
                  <a:cubicBezTo>
                    <a:pt x="6232" y="14801"/>
                    <a:pt x="5624" y="14376"/>
                    <a:pt x="5168" y="14011"/>
                  </a:cubicBezTo>
                  <a:cubicBezTo>
                    <a:pt x="4712" y="13616"/>
                    <a:pt x="4378" y="13251"/>
                    <a:pt x="4165" y="13008"/>
                  </a:cubicBezTo>
                  <a:cubicBezTo>
                    <a:pt x="3678" y="12400"/>
                    <a:pt x="3405" y="11944"/>
                    <a:pt x="3222" y="11762"/>
                  </a:cubicBezTo>
                  <a:cubicBezTo>
                    <a:pt x="3133" y="11619"/>
                    <a:pt x="3076" y="11560"/>
                    <a:pt x="3043" y="11560"/>
                  </a:cubicBezTo>
                  <a:cubicBezTo>
                    <a:pt x="3020" y="11560"/>
                    <a:pt x="3010" y="11590"/>
                    <a:pt x="3010" y="11640"/>
                  </a:cubicBezTo>
                  <a:cubicBezTo>
                    <a:pt x="3010" y="11914"/>
                    <a:pt x="3222" y="12674"/>
                    <a:pt x="3496" y="13282"/>
                  </a:cubicBezTo>
                  <a:cubicBezTo>
                    <a:pt x="3709" y="13707"/>
                    <a:pt x="3587" y="13707"/>
                    <a:pt x="3526" y="13737"/>
                  </a:cubicBezTo>
                  <a:cubicBezTo>
                    <a:pt x="3466" y="13768"/>
                    <a:pt x="3405" y="13889"/>
                    <a:pt x="3861" y="14497"/>
                  </a:cubicBezTo>
                  <a:cubicBezTo>
                    <a:pt x="3496" y="14072"/>
                    <a:pt x="3222" y="13737"/>
                    <a:pt x="3010" y="13403"/>
                  </a:cubicBezTo>
                  <a:cubicBezTo>
                    <a:pt x="2767" y="13038"/>
                    <a:pt x="2554" y="12674"/>
                    <a:pt x="2311" y="12187"/>
                  </a:cubicBezTo>
                  <a:cubicBezTo>
                    <a:pt x="2308" y="12185"/>
                    <a:pt x="2307" y="12184"/>
                    <a:pt x="2306" y="12184"/>
                  </a:cubicBezTo>
                  <a:lnTo>
                    <a:pt x="2306" y="12184"/>
                  </a:lnTo>
                  <a:cubicBezTo>
                    <a:pt x="2276" y="12184"/>
                    <a:pt x="2631" y="12970"/>
                    <a:pt x="3071" y="13585"/>
                  </a:cubicBezTo>
                  <a:cubicBezTo>
                    <a:pt x="3461" y="14132"/>
                    <a:pt x="3917" y="14566"/>
                    <a:pt x="3813" y="14566"/>
                  </a:cubicBezTo>
                  <a:cubicBezTo>
                    <a:pt x="3795" y="14566"/>
                    <a:pt x="3762" y="14554"/>
                    <a:pt x="3709" y="14528"/>
                  </a:cubicBezTo>
                  <a:cubicBezTo>
                    <a:pt x="3010" y="13707"/>
                    <a:pt x="2311" y="12643"/>
                    <a:pt x="1855" y="11610"/>
                  </a:cubicBezTo>
                  <a:lnTo>
                    <a:pt x="1855" y="11610"/>
                  </a:lnTo>
                  <a:cubicBezTo>
                    <a:pt x="1855" y="11823"/>
                    <a:pt x="2250" y="12734"/>
                    <a:pt x="2736" y="13555"/>
                  </a:cubicBezTo>
                  <a:cubicBezTo>
                    <a:pt x="3222" y="14345"/>
                    <a:pt x="3861" y="14953"/>
                    <a:pt x="3770" y="14953"/>
                  </a:cubicBezTo>
                  <a:cubicBezTo>
                    <a:pt x="3526" y="14771"/>
                    <a:pt x="2949" y="14072"/>
                    <a:pt x="2615" y="13403"/>
                  </a:cubicBezTo>
                  <a:cubicBezTo>
                    <a:pt x="2250" y="12704"/>
                    <a:pt x="1976" y="12066"/>
                    <a:pt x="1824" y="12035"/>
                  </a:cubicBezTo>
                  <a:cubicBezTo>
                    <a:pt x="1822" y="12034"/>
                    <a:pt x="1820" y="12033"/>
                    <a:pt x="1818" y="12033"/>
                  </a:cubicBezTo>
                  <a:lnTo>
                    <a:pt x="1818" y="12033"/>
                  </a:lnTo>
                  <a:cubicBezTo>
                    <a:pt x="1763" y="12033"/>
                    <a:pt x="2231" y="12995"/>
                    <a:pt x="2556" y="13510"/>
                  </a:cubicBezTo>
                  <a:lnTo>
                    <a:pt x="2556" y="13510"/>
                  </a:lnTo>
                  <a:cubicBezTo>
                    <a:pt x="2082" y="12767"/>
                    <a:pt x="1697" y="12054"/>
                    <a:pt x="1429" y="11488"/>
                  </a:cubicBezTo>
                  <a:cubicBezTo>
                    <a:pt x="1186" y="10911"/>
                    <a:pt x="973" y="10455"/>
                    <a:pt x="882" y="10242"/>
                  </a:cubicBezTo>
                  <a:cubicBezTo>
                    <a:pt x="817" y="10113"/>
                    <a:pt x="761" y="10044"/>
                    <a:pt x="732" y="10044"/>
                  </a:cubicBezTo>
                  <a:cubicBezTo>
                    <a:pt x="706" y="10044"/>
                    <a:pt x="702" y="10098"/>
                    <a:pt x="730" y="10212"/>
                  </a:cubicBezTo>
                  <a:cubicBezTo>
                    <a:pt x="760" y="10424"/>
                    <a:pt x="821" y="10880"/>
                    <a:pt x="1095" y="11671"/>
                  </a:cubicBezTo>
                  <a:cubicBezTo>
                    <a:pt x="639" y="10607"/>
                    <a:pt x="305" y="9057"/>
                    <a:pt x="1" y="7962"/>
                  </a:cubicBezTo>
                  <a:lnTo>
                    <a:pt x="1" y="7962"/>
                  </a:lnTo>
                  <a:cubicBezTo>
                    <a:pt x="141" y="8496"/>
                    <a:pt x="334" y="9343"/>
                    <a:pt x="482" y="9876"/>
                  </a:cubicBezTo>
                  <a:lnTo>
                    <a:pt x="482" y="9876"/>
                  </a:lnTo>
                  <a:cubicBezTo>
                    <a:pt x="312" y="9278"/>
                    <a:pt x="143" y="8683"/>
                    <a:pt x="1" y="8114"/>
                  </a:cubicBezTo>
                  <a:lnTo>
                    <a:pt x="1" y="8449"/>
                  </a:lnTo>
                  <a:cubicBezTo>
                    <a:pt x="50" y="8647"/>
                    <a:pt x="95" y="8841"/>
                    <a:pt x="140" y="9037"/>
                  </a:cubicBezTo>
                  <a:lnTo>
                    <a:pt x="140" y="9037"/>
                  </a:lnTo>
                  <a:cubicBezTo>
                    <a:pt x="105" y="8904"/>
                    <a:pt x="68" y="8769"/>
                    <a:pt x="31" y="8631"/>
                  </a:cubicBezTo>
                  <a:lnTo>
                    <a:pt x="31" y="8631"/>
                  </a:lnTo>
                  <a:cubicBezTo>
                    <a:pt x="61" y="8996"/>
                    <a:pt x="122" y="9360"/>
                    <a:pt x="153" y="9786"/>
                  </a:cubicBezTo>
                  <a:cubicBezTo>
                    <a:pt x="305" y="10576"/>
                    <a:pt x="487" y="11367"/>
                    <a:pt x="730" y="12066"/>
                  </a:cubicBezTo>
                  <a:cubicBezTo>
                    <a:pt x="943" y="12795"/>
                    <a:pt x="1216" y="13403"/>
                    <a:pt x="1490" y="13798"/>
                  </a:cubicBezTo>
                  <a:cubicBezTo>
                    <a:pt x="2463" y="15531"/>
                    <a:pt x="4074" y="17081"/>
                    <a:pt x="6201" y="17810"/>
                  </a:cubicBezTo>
                  <a:cubicBezTo>
                    <a:pt x="6718" y="17993"/>
                    <a:pt x="7296" y="18114"/>
                    <a:pt x="7903" y="18145"/>
                  </a:cubicBezTo>
                  <a:cubicBezTo>
                    <a:pt x="8003" y="18150"/>
                    <a:pt x="8103" y="18153"/>
                    <a:pt x="8205" y="18153"/>
                  </a:cubicBezTo>
                  <a:cubicBezTo>
                    <a:pt x="8696" y="18153"/>
                    <a:pt x="9208" y="18094"/>
                    <a:pt x="9636" y="17993"/>
                  </a:cubicBezTo>
                  <a:cubicBezTo>
                    <a:pt x="10183" y="17871"/>
                    <a:pt x="10669" y="17689"/>
                    <a:pt x="11125" y="17537"/>
                  </a:cubicBezTo>
                  <a:cubicBezTo>
                    <a:pt x="11551" y="17385"/>
                    <a:pt x="12007" y="17203"/>
                    <a:pt x="12432" y="16990"/>
                  </a:cubicBezTo>
                  <a:cubicBezTo>
                    <a:pt x="13253" y="16625"/>
                    <a:pt x="14043" y="16169"/>
                    <a:pt x="14864" y="15683"/>
                  </a:cubicBezTo>
                  <a:cubicBezTo>
                    <a:pt x="15624" y="15166"/>
                    <a:pt x="16323" y="14649"/>
                    <a:pt x="17053" y="14072"/>
                  </a:cubicBezTo>
                  <a:cubicBezTo>
                    <a:pt x="18512" y="12826"/>
                    <a:pt x="19758" y="11610"/>
                    <a:pt x="20943" y="10424"/>
                  </a:cubicBezTo>
                  <a:cubicBezTo>
                    <a:pt x="20929" y="10404"/>
                    <a:pt x="20903" y="10399"/>
                    <a:pt x="20875" y="10399"/>
                  </a:cubicBezTo>
                  <a:cubicBezTo>
                    <a:pt x="20848" y="10399"/>
                    <a:pt x="20821" y="10403"/>
                    <a:pt x="20800" y="10403"/>
                  </a:cubicBezTo>
                  <a:cubicBezTo>
                    <a:pt x="20744" y="10403"/>
                    <a:pt x="20738" y="10373"/>
                    <a:pt x="20943" y="10151"/>
                  </a:cubicBezTo>
                  <a:lnTo>
                    <a:pt x="21794" y="9269"/>
                  </a:lnTo>
                  <a:cubicBezTo>
                    <a:pt x="21946" y="9117"/>
                    <a:pt x="22098" y="9026"/>
                    <a:pt x="22250" y="8905"/>
                  </a:cubicBezTo>
                  <a:lnTo>
                    <a:pt x="22493" y="8722"/>
                  </a:lnTo>
                  <a:lnTo>
                    <a:pt x="22524" y="8661"/>
                  </a:lnTo>
                  <a:cubicBezTo>
                    <a:pt x="22615" y="8661"/>
                    <a:pt x="22645" y="8722"/>
                    <a:pt x="22676" y="8722"/>
                  </a:cubicBezTo>
                  <a:cubicBezTo>
                    <a:pt x="22706" y="8661"/>
                    <a:pt x="22706" y="8631"/>
                    <a:pt x="22767" y="8601"/>
                  </a:cubicBezTo>
                  <a:cubicBezTo>
                    <a:pt x="23071" y="8813"/>
                    <a:pt x="23436" y="9269"/>
                    <a:pt x="23770" y="9786"/>
                  </a:cubicBezTo>
                  <a:cubicBezTo>
                    <a:pt x="24135" y="10272"/>
                    <a:pt x="24499" y="10850"/>
                    <a:pt x="24834" y="11397"/>
                  </a:cubicBezTo>
                  <a:cubicBezTo>
                    <a:pt x="25199" y="11944"/>
                    <a:pt x="25533" y="12491"/>
                    <a:pt x="25837" y="13008"/>
                  </a:cubicBezTo>
                  <a:cubicBezTo>
                    <a:pt x="26171" y="13585"/>
                    <a:pt x="26475" y="14102"/>
                    <a:pt x="26870" y="14710"/>
                  </a:cubicBezTo>
                  <a:cubicBezTo>
                    <a:pt x="26962" y="14862"/>
                    <a:pt x="27053" y="15014"/>
                    <a:pt x="27174" y="15227"/>
                  </a:cubicBezTo>
                  <a:lnTo>
                    <a:pt x="27478" y="15683"/>
                  </a:lnTo>
                  <a:cubicBezTo>
                    <a:pt x="27691" y="15987"/>
                    <a:pt x="27965" y="16321"/>
                    <a:pt x="28269" y="16625"/>
                  </a:cubicBezTo>
                  <a:cubicBezTo>
                    <a:pt x="28603" y="16959"/>
                    <a:pt x="28998" y="17294"/>
                    <a:pt x="29515" y="17567"/>
                  </a:cubicBezTo>
                  <a:cubicBezTo>
                    <a:pt x="30062" y="17841"/>
                    <a:pt x="30670" y="17993"/>
                    <a:pt x="31278" y="17993"/>
                  </a:cubicBezTo>
                  <a:cubicBezTo>
                    <a:pt x="31156" y="17962"/>
                    <a:pt x="31065" y="17902"/>
                    <a:pt x="31582" y="17871"/>
                  </a:cubicBezTo>
                  <a:cubicBezTo>
                    <a:pt x="32068" y="17841"/>
                    <a:pt x="32554" y="17719"/>
                    <a:pt x="33010" y="17476"/>
                  </a:cubicBezTo>
                  <a:cubicBezTo>
                    <a:pt x="33466" y="17294"/>
                    <a:pt x="33892" y="17020"/>
                    <a:pt x="34226" y="16777"/>
                  </a:cubicBezTo>
                  <a:cubicBezTo>
                    <a:pt x="34621" y="16503"/>
                    <a:pt x="34895" y="16199"/>
                    <a:pt x="35260" y="15896"/>
                  </a:cubicBezTo>
                  <a:lnTo>
                    <a:pt x="35716" y="15440"/>
                  </a:lnTo>
                  <a:lnTo>
                    <a:pt x="35928" y="15166"/>
                  </a:lnTo>
                  <a:lnTo>
                    <a:pt x="36141" y="14953"/>
                  </a:lnTo>
                  <a:cubicBezTo>
                    <a:pt x="36293" y="14771"/>
                    <a:pt x="36445" y="14558"/>
                    <a:pt x="36536" y="14376"/>
                  </a:cubicBezTo>
                  <a:cubicBezTo>
                    <a:pt x="36627" y="14224"/>
                    <a:pt x="36627" y="14163"/>
                    <a:pt x="36627" y="14102"/>
                  </a:cubicBezTo>
                  <a:cubicBezTo>
                    <a:pt x="37083" y="13555"/>
                    <a:pt x="37448" y="13099"/>
                    <a:pt x="37843" y="12643"/>
                  </a:cubicBezTo>
                  <a:cubicBezTo>
                    <a:pt x="38968" y="11123"/>
                    <a:pt x="40123" y="9634"/>
                    <a:pt x="41399" y="8297"/>
                  </a:cubicBezTo>
                  <a:cubicBezTo>
                    <a:pt x="42068" y="7658"/>
                    <a:pt x="42707" y="7020"/>
                    <a:pt x="43375" y="6503"/>
                  </a:cubicBezTo>
                  <a:cubicBezTo>
                    <a:pt x="43527" y="6412"/>
                    <a:pt x="43740" y="6291"/>
                    <a:pt x="43892" y="6199"/>
                  </a:cubicBezTo>
                  <a:lnTo>
                    <a:pt x="44105" y="6108"/>
                  </a:lnTo>
                  <a:cubicBezTo>
                    <a:pt x="44135" y="6047"/>
                    <a:pt x="44196" y="6047"/>
                    <a:pt x="44226" y="6047"/>
                  </a:cubicBezTo>
                  <a:cubicBezTo>
                    <a:pt x="44257" y="6047"/>
                    <a:pt x="44287" y="6017"/>
                    <a:pt x="44287" y="6017"/>
                  </a:cubicBezTo>
                  <a:cubicBezTo>
                    <a:pt x="44376" y="5981"/>
                    <a:pt x="44486" y="5967"/>
                    <a:pt x="44592" y="5967"/>
                  </a:cubicBezTo>
                  <a:cubicBezTo>
                    <a:pt x="44667" y="5967"/>
                    <a:pt x="44741" y="5974"/>
                    <a:pt x="44804" y="5987"/>
                  </a:cubicBezTo>
                  <a:cubicBezTo>
                    <a:pt x="44865" y="6017"/>
                    <a:pt x="44956" y="6047"/>
                    <a:pt x="45017" y="6139"/>
                  </a:cubicBezTo>
                  <a:lnTo>
                    <a:pt x="45047" y="6169"/>
                  </a:lnTo>
                  <a:lnTo>
                    <a:pt x="45169" y="6321"/>
                  </a:lnTo>
                  <a:lnTo>
                    <a:pt x="45412" y="6594"/>
                  </a:lnTo>
                  <a:cubicBezTo>
                    <a:pt x="45716" y="6959"/>
                    <a:pt x="45959" y="7354"/>
                    <a:pt x="46232" y="7780"/>
                  </a:cubicBezTo>
                  <a:cubicBezTo>
                    <a:pt x="46810" y="8570"/>
                    <a:pt x="47327" y="9452"/>
                    <a:pt x="47904" y="10272"/>
                  </a:cubicBezTo>
                  <a:cubicBezTo>
                    <a:pt x="48178" y="10698"/>
                    <a:pt x="48482" y="11154"/>
                    <a:pt x="48786" y="11579"/>
                  </a:cubicBezTo>
                  <a:cubicBezTo>
                    <a:pt x="49090" y="11975"/>
                    <a:pt x="49394" y="12430"/>
                    <a:pt x="49758" y="12886"/>
                  </a:cubicBezTo>
                  <a:cubicBezTo>
                    <a:pt x="50153" y="13342"/>
                    <a:pt x="50579" y="13768"/>
                    <a:pt x="51126" y="14163"/>
                  </a:cubicBezTo>
                  <a:cubicBezTo>
                    <a:pt x="51400" y="14345"/>
                    <a:pt x="51734" y="14497"/>
                    <a:pt x="52099" y="14619"/>
                  </a:cubicBezTo>
                  <a:cubicBezTo>
                    <a:pt x="52433" y="14710"/>
                    <a:pt x="52798" y="14771"/>
                    <a:pt x="53163" y="14771"/>
                  </a:cubicBezTo>
                  <a:cubicBezTo>
                    <a:pt x="53771" y="14710"/>
                    <a:pt x="54318" y="14528"/>
                    <a:pt x="54774" y="14254"/>
                  </a:cubicBezTo>
                  <a:cubicBezTo>
                    <a:pt x="55230" y="14011"/>
                    <a:pt x="55625" y="13707"/>
                    <a:pt x="55989" y="13403"/>
                  </a:cubicBezTo>
                  <a:cubicBezTo>
                    <a:pt x="56719" y="12734"/>
                    <a:pt x="57296" y="12126"/>
                    <a:pt x="57904" y="11519"/>
                  </a:cubicBezTo>
                  <a:cubicBezTo>
                    <a:pt x="58816" y="10667"/>
                    <a:pt x="59910" y="9664"/>
                    <a:pt x="60974" y="8722"/>
                  </a:cubicBezTo>
                  <a:cubicBezTo>
                    <a:pt x="61521" y="8236"/>
                    <a:pt x="62038" y="7780"/>
                    <a:pt x="62585" y="7324"/>
                  </a:cubicBezTo>
                  <a:cubicBezTo>
                    <a:pt x="63102" y="6807"/>
                    <a:pt x="63588" y="6351"/>
                    <a:pt x="64014" y="5895"/>
                  </a:cubicBezTo>
                  <a:cubicBezTo>
                    <a:pt x="63740" y="5895"/>
                    <a:pt x="64591" y="4710"/>
                    <a:pt x="65412" y="3737"/>
                  </a:cubicBezTo>
                  <a:cubicBezTo>
                    <a:pt x="65838" y="3251"/>
                    <a:pt x="66294" y="2795"/>
                    <a:pt x="66567" y="2491"/>
                  </a:cubicBezTo>
                  <a:cubicBezTo>
                    <a:pt x="66787" y="2247"/>
                    <a:pt x="66929" y="2061"/>
                    <a:pt x="66770" y="2061"/>
                  </a:cubicBezTo>
                  <a:lnTo>
                    <a:pt x="66770" y="2061"/>
                  </a:lnTo>
                  <a:cubicBezTo>
                    <a:pt x="66731" y="2061"/>
                    <a:pt x="66675" y="2072"/>
                    <a:pt x="66598" y="2096"/>
                  </a:cubicBezTo>
                  <a:cubicBezTo>
                    <a:pt x="66993" y="1822"/>
                    <a:pt x="67540" y="1579"/>
                    <a:pt x="68117" y="1579"/>
                  </a:cubicBezTo>
                  <a:cubicBezTo>
                    <a:pt x="68695" y="1579"/>
                    <a:pt x="69212" y="1883"/>
                    <a:pt x="69637" y="2218"/>
                  </a:cubicBezTo>
                  <a:cubicBezTo>
                    <a:pt x="70032" y="2552"/>
                    <a:pt x="70245" y="2856"/>
                    <a:pt x="70427" y="3099"/>
                  </a:cubicBezTo>
                  <a:cubicBezTo>
                    <a:pt x="70640" y="3312"/>
                    <a:pt x="70731" y="3464"/>
                    <a:pt x="70792" y="3464"/>
                  </a:cubicBezTo>
                  <a:cubicBezTo>
                    <a:pt x="71035" y="3555"/>
                    <a:pt x="71461" y="3798"/>
                    <a:pt x="72069" y="4497"/>
                  </a:cubicBezTo>
                  <a:cubicBezTo>
                    <a:pt x="72221" y="4649"/>
                    <a:pt x="72373" y="4832"/>
                    <a:pt x="72555" y="5044"/>
                  </a:cubicBezTo>
                  <a:cubicBezTo>
                    <a:pt x="72707" y="5196"/>
                    <a:pt x="72981" y="5439"/>
                    <a:pt x="73224" y="5713"/>
                  </a:cubicBezTo>
                  <a:cubicBezTo>
                    <a:pt x="73710" y="6291"/>
                    <a:pt x="74318" y="6959"/>
                    <a:pt x="74987" y="7810"/>
                  </a:cubicBezTo>
                  <a:cubicBezTo>
                    <a:pt x="76051" y="9178"/>
                    <a:pt x="77510" y="11367"/>
                    <a:pt x="77935" y="11823"/>
                  </a:cubicBezTo>
                  <a:cubicBezTo>
                    <a:pt x="78011" y="11905"/>
                    <a:pt x="78053" y="11941"/>
                    <a:pt x="78069" y="11941"/>
                  </a:cubicBezTo>
                  <a:cubicBezTo>
                    <a:pt x="78173" y="11941"/>
                    <a:pt x="77214" y="10458"/>
                    <a:pt x="77336" y="10458"/>
                  </a:cubicBezTo>
                  <a:lnTo>
                    <a:pt x="77336" y="10458"/>
                  </a:lnTo>
                  <a:cubicBezTo>
                    <a:pt x="77355" y="10458"/>
                    <a:pt x="77400" y="10493"/>
                    <a:pt x="77479" y="10576"/>
                  </a:cubicBezTo>
                  <a:cubicBezTo>
                    <a:pt x="76507" y="9300"/>
                    <a:pt x="75595" y="7993"/>
                    <a:pt x="74652" y="6716"/>
                  </a:cubicBezTo>
                  <a:cubicBezTo>
                    <a:pt x="74196" y="6047"/>
                    <a:pt x="73710" y="5409"/>
                    <a:pt x="73254" y="4771"/>
                  </a:cubicBezTo>
                  <a:cubicBezTo>
                    <a:pt x="72950" y="4345"/>
                    <a:pt x="72555" y="3585"/>
                    <a:pt x="72069" y="2856"/>
                  </a:cubicBezTo>
                  <a:cubicBezTo>
                    <a:pt x="71856" y="2491"/>
                    <a:pt x="71582" y="2096"/>
                    <a:pt x="71187" y="1670"/>
                  </a:cubicBezTo>
                  <a:cubicBezTo>
                    <a:pt x="71127" y="1579"/>
                    <a:pt x="71035" y="1488"/>
                    <a:pt x="70944" y="1366"/>
                  </a:cubicBezTo>
                  <a:lnTo>
                    <a:pt x="70579" y="1032"/>
                  </a:lnTo>
                  <a:cubicBezTo>
                    <a:pt x="70488" y="941"/>
                    <a:pt x="70275" y="819"/>
                    <a:pt x="70123" y="698"/>
                  </a:cubicBezTo>
                  <a:cubicBezTo>
                    <a:pt x="69971" y="576"/>
                    <a:pt x="69789" y="455"/>
                    <a:pt x="69637" y="394"/>
                  </a:cubicBezTo>
                  <a:cubicBezTo>
                    <a:pt x="69145" y="148"/>
                    <a:pt x="68554" y="0"/>
                    <a:pt x="67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-1494576">
              <a:off x="1248718" y="1975069"/>
              <a:ext cx="1952882" cy="451488"/>
            </a:xfrm>
            <a:custGeom>
              <a:avLst/>
              <a:gdLst/>
              <a:ahLst/>
              <a:cxnLst/>
              <a:rect l="l" t="t" r="r" b="b"/>
              <a:pathLst>
                <a:path w="78113" h="18059" extrusionOk="0">
                  <a:moveTo>
                    <a:pt x="152" y="8950"/>
                  </a:moveTo>
                  <a:cubicBezTo>
                    <a:pt x="227" y="9234"/>
                    <a:pt x="306" y="9524"/>
                    <a:pt x="395" y="9846"/>
                  </a:cubicBezTo>
                  <a:cubicBezTo>
                    <a:pt x="311" y="9551"/>
                    <a:pt x="227" y="9255"/>
                    <a:pt x="152" y="8950"/>
                  </a:cubicBezTo>
                  <a:close/>
                  <a:moveTo>
                    <a:pt x="2645" y="13281"/>
                  </a:moveTo>
                  <a:lnTo>
                    <a:pt x="2645" y="13281"/>
                  </a:lnTo>
                  <a:cubicBezTo>
                    <a:pt x="2675" y="13332"/>
                    <a:pt x="2705" y="13383"/>
                    <a:pt x="2736" y="13433"/>
                  </a:cubicBezTo>
                  <a:cubicBezTo>
                    <a:pt x="3253" y="14253"/>
                    <a:pt x="3891" y="14861"/>
                    <a:pt x="3769" y="14861"/>
                  </a:cubicBezTo>
                  <a:cubicBezTo>
                    <a:pt x="3557" y="14649"/>
                    <a:pt x="2979" y="13980"/>
                    <a:pt x="2645" y="13281"/>
                  </a:cubicBezTo>
                  <a:close/>
                  <a:moveTo>
                    <a:pt x="67903" y="0"/>
                  </a:moveTo>
                  <a:cubicBezTo>
                    <a:pt x="67698" y="0"/>
                    <a:pt x="67494" y="19"/>
                    <a:pt x="67296" y="59"/>
                  </a:cubicBezTo>
                  <a:cubicBezTo>
                    <a:pt x="67114" y="120"/>
                    <a:pt x="66932" y="150"/>
                    <a:pt x="66719" y="211"/>
                  </a:cubicBezTo>
                  <a:cubicBezTo>
                    <a:pt x="66537" y="302"/>
                    <a:pt x="66354" y="363"/>
                    <a:pt x="66202" y="454"/>
                  </a:cubicBezTo>
                  <a:cubicBezTo>
                    <a:pt x="66050" y="515"/>
                    <a:pt x="65898" y="636"/>
                    <a:pt x="65746" y="727"/>
                  </a:cubicBezTo>
                  <a:cubicBezTo>
                    <a:pt x="65594" y="788"/>
                    <a:pt x="65503" y="879"/>
                    <a:pt x="65442" y="940"/>
                  </a:cubicBezTo>
                  <a:cubicBezTo>
                    <a:pt x="63892" y="2095"/>
                    <a:pt x="62767" y="3341"/>
                    <a:pt x="61704" y="4436"/>
                  </a:cubicBezTo>
                  <a:lnTo>
                    <a:pt x="60944" y="5196"/>
                  </a:lnTo>
                  <a:lnTo>
                    <a:pt x="60123" y="5986"/>
                  </a:lnTo>
                  <a:lnTo>
                    <a:pt x="58360" y="7597"/>
                  </a:lnTo>
                  <a:cubicBezTo>
                    <a:pt x="57205" y="8661"/>
                    <a:pt x="56050" y="9725"/>
                    <a:pt x="54865" y="10819"/>
                  </a:cubicBezTo>
                  <a:cubicBezTo>
                    <a:pt x="54348" y="11336"/>
                    <a:pt x="53801" y="11731"/>
                    <a:pt x="53436" y="11943"/>
                  </a:cubicBezTo>
                  <a:cubicBezTo>
                    <a:pt x="53254" y="12004"/>
                    <a:pt x="53132" y="12035"/>
                    <a:pt x="53041" y="12035"/>
                  </a:cubicBezTo>
                  <a:cubicBezTo>
                    <a:pt x="52980" y="12035"/>
                    <a:pt x="52889" y="12035"/>
                    <a:pt x="52798" y="12004"/>
                  </a:cubicBezTo>
                  <a:cubicBezTo>
                    <a:pt x="52555" y="11943"/>
                    <a:pt x="52129" y="11548"/>
                    <a:pt x="51764" y="10971"/>
                  </a:cubicBezTo>
                  <a:cubicBezTo>
                    <a:pt x="51339" y="10393"/>
                    <a:pt x="50913" y="9755"/>
                    <a:pt x="50548" y="9086"/>
                  </a:cubicBezTo>
                  <a:cubicBezTo>
                    <a:pt x="50244" y="8630"/>
                    <a:pt x="49758" y="7870"/>
                    <a:pt x="49059" y="6746"/>
                  </a:cubicBezTo>
                  <a:cubicBezTo>
                    <a:pt x="48725" y="6229"/>
                    <a:pt x="48299" y="5621"/>
                    <a:pt x="47843" y="4922"/>
                  </a:cubicBezTo>
                  <a:cubicBezTo>
                    <a:pt x="47722" y="4770"/>
                    <a:pt x="47570" y="4588"/>
                    <a:pt x="47478" y="4405"/>
                  </a:cubicBezTo>
                  <a:cubicBezTo>
                    <a:pt x="47357" y="4253"/>
                    <a:pt x="47235" y="4101"/>
                    <a:pt x="47083" y="3980"/>
                  </a:cubicBezTo>
                  <a:cubicBezTo>
                    <a:pt x="46931" y="3889"/>
                    <a:pt x="46810" y="3706"/>
                    <a:pt x="46658" y="3585"/>
                  </a:cubicBezTo>
                  <a:cubicBezTo>
                    <a:pt x="46088" y="3100"/>
                    <a:pt x="45357" y="2883"/>
                    <a:pt x="44591" y="2883"/>
                  </a:cubicBezTo>
                  <a:cubicBezTo>
                    <a:pt x="44541" y="2883"/>
                    <a:pt x="44490" y="2884"/>
                    <a:pt x="44439" y="2886"/>
                  </a:cubicBezTo>
                  <a:cubicBezTo>
                    <a:pt x="44013" y="2916"/>
                    <a:pt x="43588" y="3007"/>
                    <a:pt x="43223" y="3159"/>
                  </a:cubicBezTo>
                  <a:cubicBezTo>
                    <a:pt x="43010" y="3189"/>
                    <a:pt x="42919" y="3250"/>
                    <a:pt x="42767" y="3341"/>
                  </a:cubicBezTo>
                  <a:cubicBezTo>
                    <a:pt x="42615" y="3402"/>
                    <a:pt x="42463" y="3463"/>
                    <a:pt x="42342" y="3524"/>
                  </a:cubicBezTo>
                  <a:cubicBezTo>
                    <a:pt x="41794" y="3828"/>
                    <a:pt x="41338" y="4132"/>
                    <a:pt x="40883" y="4466"/>
                  </a:cubicBezTo>
                  <a:cubicBezTo>
                    <a:pt x="40031" y="5165"/>
                    <a:pt x="39211" y="5925"/>
                    <a:pt x="38512" y="6715"/>
                  </a:cubicBezTo>
                  <a:cubicBezTo>
                    <a:pt x="36992" y="8326"/>
                    <a:pt x="35563" y="10059"/>
                    <a:pt x="34196" y="11852"/>
                  </a:cubicBezTo>
                  <a:cubicBezTo>
                    <a:pt x="33861" y="12278"/>
                    <a:pt x="33527" y="12734"/>
                    <a:pt x="33223" y="13098"/>
                  </a:cubicBezTo>
                  <a:cubicBezTo>
                    <a:pt x="32919" y="13494"/>
                    <a:pt x="32524" y="13828"/>
                    <a:pt x="32220" y="14101"/>
                  </a:cubicBezTo>
                  <a:cubicBezTo>
                    <a:pt x="31916" y="14375"/>
                    <a:pt x="31612" y="14527"/>
                    <a:pt x="31460" y="14557"/>
                  </a:cubicBezTo>
                  <a:cubicBezTo>
                    <a:pt x="31397" y="14570"/>
                    <a:pt x="31355" y="14577"/>
                    <a:pt x="31316" y="14577"/>
                  </a:cubicBezTo>
                  <a:cubicBezTo>
                    <a:pt x="31262" y="14577"/>
                    <a:pt x="31215" y="14563"/>
                    <a:pt x="31126" y="14527"/>
                  </a:cubicBezTo>
                  <a:cubicBezTo>
                    <a:pt x="30822" y="14405"/>
                    <a:pt x="30153" y="13494"/>
                    <a:pt x="29697" y="12703"/>
                  </a:cubicBezTo>
                  <a:cubicBezTo>
                    <a:pt x="29150" y="11822"/>
                    <a:pt x="28663" y="10910"/>
                    <a:pt x="28116" y="10028"/>
                  </a:cubicBezTo>
                  <a:cubicBezTo>
                    <a:pt x="27600" y="9147"/>
                    <a:pt x="27022" y="8326"/>
                    <a:pt x="26384" y="7566"/>
                  </a:cubicBezTo>
                  <a:cubicBezTo>
                    <a:pt x="26080" y="7171"/>
                    <a:pt x="25746" y="6807"/>
                    <a:pt x="25350" y="6442"/>
                  </a:cubicBezTo>
                  <a:cubicBezTo>
                    <a:pt x="25229" y="6381"/>
                    <a:pt x="25168" y="6259"/>
                    <a:pt x="25046" y="6199"/>
                  </a:cubicBezTo>
                  <a:cubicBezTo>
                    <a:pt x="24925" y="6107"/>
                    <a:pt x="24834" y="5986"/>
                    <a:pt x="24712" y="5925"/>
                  </a:cubicBezTo>
                  <a:cubicBezTo>
                    <a:pt x="24408" y="5682"/>
                    <a:pt x="24104" y="5500"/>
                    <a:pt x="23770" y="5378"/>
                  </a:cubicBezTo>
                  <a:cubicBezTo>
                    <a:pt x="23304" y="5209"/>
                    <a:pt x="22823" y="5098"/>
                    <a:pt x="22369" y="5098"/>
                  </a:cubicBezTo>
                  <a:cubicBezTo>
                    <a:pt x="22171" y="5098"/>
                    <a:pt x="21978" y="5119"/>
                    <a:pt x="21794" y="5165"/>
                  </a:cubicBezTo>
                  <a:cubicBezTo>
                    <a:pt x="21642" y="5196"/>
                    <a:pt x="21490" y="5226"/>
                    <a:pt x="21338" y="5317"/>
                  </a:cubicBezTo>
                  <a:cubicBezTo>
                    <a:pt x="21186" y="5378"/>
                    <a:pt x="21065" y="5439"/>
                    <a:pt x="20913" y="5500"/>
                  </a:cubicBezTo>
                  <a:cubicBezTo>
                    <a:pt x="20639" y="5652"/>
                    <a:pt x="20426" y="5834"/>
                    <a:pt x="20183" y="6047"/>
                  </a:cubicBezTo>
                  <a:cubicBezTo>
                    <a:pt x="19697" y="6533"/>
                    <a:pt x="19241" y="6959"/>
                    <a:pt x="18846" y="7293"/>
                  </a:cubicBezTo>
                  <a:lnTo>
                    <a:pt x="18451" y="7688"/>
                  </a:lnTo>
                  <a:cubicBezTo>
                    <a:pt x="16961" y="9117"/>
                    <a:pt x="15350" y="10667"/>
                    <a:pt x="13739" y="11943"/>
                  </a:cubicBezTo>
                  <a:cubicBezTo>
                    <a:pt x="12888" y="12551"/>
                    <a:pt x="12098" y="13098"/>
                    <a:pt x="11247" y="13524"/>
                  </a:cubicBezTo>
                  <a:cubicBezTo>
                    <a:pt x="10456" y="13980"/>
                    <a:pt x="9575" y="14375"/>
                    <a:pt x="8967" y="14557"/>
                  </a:cubicBezTo>
                  <a:cubicBezTo>
                    <a:pt x="8724" y="14679"/>
                    <a:pt x="8450" y="14709"/>
                    <a:pt x="8177" y="14709"/>
                  </a:cubicBezTo>
                  <a:cubicBezTo>
                    <a:pt x="8103" y="14718"/>
                    <a:pt x="8028" y="14721"/>
                    <a:pt x="7951" y="14721"/>
                  </a:cubicBezTo>
                  <a:cubicBezTo>
                    <a:pt x="7740" y="14721"/>
                    <a:pt x="7518" y="14693"/>
                    <a:pt x="7295" y="14649"/>
                  </a:cubicBezTo>
                  <a:cubicBezTo>
                    <a:pt x="6687" y="14557"/>
                    <a:pt x="6079" y="14284"/>
                    <a:pt x="5532" y="13889"/>
                  </a:cubicBezTo>
                  <a:lnTo>
                    <a:pt x="5532" y="13889"/>
                  </a:lnTo>
                  <a:cubicBezTo>
                    <a:pt x="5988" y="14345"/>
                    <a:pt x="6444" y="14709"/>
                    <a:pt x="6900" y="14922"/>
                  </a:cubicBezTo>
                  <a:cubicBezTo>
                    <a:pt x="6231" y="14709"/>
                    <a:pt x="5624" y="14284"/>
                    <a:pt x="5168" y="13889"/>
                  </a:cubicBezTo>
                  <a:cubicBezTo>
                    <a:pt x="4712" y="13524"/>
                    <a:pt x="4377" y="13129"/>
                    <a:pt x="4195" y="12916"/>
                  </a:cubicBezTo>
                  <a:cubicBezTo>
                    <a:pt x="3709" y="12308"/>
                    <a:pt x="3435" y="11852"/>
                    <a:pt x="3253" y="11670"/>
                  </a:cubicBezTo>
                  <a:cubicBezTo>
                    <a:pt x="3164" y="11527"/>
                    <a:pt x="3095" y="11468"/>
                    <a:pt x="3054" y="11468"/>
                  </a:cubicBezTo>
                  <a:cubicBezTo>
                    <a:pt x="3025" y="11468"/>
                    <a:pt x="3010" y="11498"/>
                    <a:pt x="3010" y="11548"/>
                  </a:cubicBezTo>
                  <a:cubicBezTo>
                    <a:pt x="3010" y="11822"/>
                    <a:pt x="3253" y="12582"/>
                    <a:pt x="3496" y="13190"/>
                  </a:cubicBezTo>
                  <a:cubicBezTo>
                    <a:pt x="3739" y="13585"/>
                    <a:pt x="3617" y="13585"/>
                    <a:pt x="3526" y="13646"/>
                  </a:cubicBezTo>
                  <a:cubicBezTo>
                    <a:pt x="3465" y="13676"/>
                    <a:pt x="3435" y="13798"/>
                    <a:pt x="3891" y="14405"/>
                  </a:cubicBezTo>
                  <a:cubicBezTo>
                    <a:pt x="3496" y="13980"/>
                    <a:pt x="3222" y="13646"/>
                    <a:pt x="3010" y="13281"/>
                  </a:cubicBezTo>
                  <a:cubicBezTo>
                    <a:pt x="2766" y="12946"/>
                    <a:pt x="2554" y="12582"/>
                    <a:pt x="2341" y="12065"/>
                  </a:cubicBezTo>
                  <a:cubicBezTo>
                    <a:pt x="2339" y="12064"/>
                    <a:pt x="2338" y="12064"/>
                    <a:pt x="2336" y="12064"/>
                  </a:cubicBezTo>
                  <a:lnTo>
                    <a:pt x="2336" y="12064"/>
                  </a:lnTo>
                  <a:cubicBezTo>
                    <a:pt x="2264" y="12064"/>
                    <a:pt x="2653" y="12837"/>
                    <a:pt x="3101" y="13494"/>
                  </a:cubicBezTo>
                  <a:cubicBezTo>
                    <a:pt x="3491" y="14040"/>
                    <a:pt x="3925" y="14475"/>
                    <a:pt x="3833" y="14475"/>
                  </a:cubicBezTo>
                  <a:cubicBezTo>
                    <a:pt x="3818" y="14475"/>
                    <a:pt x="3787" y="14462"/>
                    <a:pt x="3739" y="14436"/>
                  </a:cubicBezTo>
                  <a:cubicBezTo>
                    <a:pt x="3010" y="13585"/>
                    <a:pt x="2341" y="12521"/>
                    <a:pt x="1885" y="11518"/>
                  </a:cubicBezTo>
                  <a:lnTo>
                    <a:pt x="1885" y="11518"/>
                  </a:lnTo>
                  <a:cubicBezTo>
                    <a:pt x="1885" y="11717"/>
                    <a:pt x="2203" y="12526"/>
                    <a:pt x="2642" y="13276"/>
                  </a:cubicBezTo>
                  <a:lnTo>
                    <a:pt x="2642" y="13276"/>
                  </a:lnTo>
                  <a:cubicBezTo>
                    <a:pt x="2248" y="12609"/>
                    <a:pt x="1976" y="11974"/>
                    <a:pt x="1824" y="11913"/>
                  </a:cubicBezTo>
                  <a:cubicBezTo>
                    <a:pt x="1823" y="11913"/>
                    <a:pt x="1822" y="11912"/>
                    <a:pt x="1822" y="11912"/>
                  </a:cubicBezTo>
                  <a:lnTo>
                    <a:pt x="1822" y="11912"/>
                  </a:lnTo>
                  <a:cubicBezTo>
                    <a:pt x="1784" y="11912"/>
                    <a:pt x="2122" y="12662"/>
                    <a:pt x="2427" y="13182"/>
                  </a:cubicBezTo>
                  <a:lnTo>
                    <a:pt x="2427" y="13182"/>
                  </a:lnTo>
                  <a:cubicBezTo>
                    <a:pt x="2018" y="12519"/>
                    <a:pt x="1703" y="11910"/>
                    <a:pt x="1459" y="11396"/>
                  </a:cubicBezTo>
                  <a:cubicBezTo>
                    <a:pt x="1186" y="10819"/>
                    <a:pt x="1003" y="10363"/>
                    <a:pt x="882" y="10150"/>
                  </a:cubicBezTo>
                  <a:cubicBezTo>
                    <a:pt x="815" y="10016"/>
                    <a:pt x="766" y="9947"/>
                    <a:pt x="741" y="9947"/>
                  </a:cubicBezTo>
                  <a:cubicBezTo>
                    <a:pt x="721" y="9947"/>
                    <a:pt x="716" y="9994"/>
                    <a:pt x="730" y="10089"/>
                  </a:cubicBezTo>
                  <a:cubicBezTo>
                    <a:pt x="760" y="10332"/>
                    <a:pt x="851" y="10788"/>
                    <a:pt x="1125" y="11579"/>
                  </a:cubicBezTo>
                  <a:cubicBezTo>
                    <a:pt x="669" y="10515"/>
                    <a:pt x="305" y="8966"/>
                    <a:pt x="1" y="7872"/>
                  </a:cubicBezTo>
                  <a:lnTo>
                    <a:pt x="1" y="7872"/>
                  </a:lnTo>
                  <a:cubicBezTo>
                    <a:pt x="141" y="8378"/>
                    <a:pt x="360" y="9249"/>
                    <a:pt x="512" y="9785"/>
                  </a:cubicBezTo>
                  <a:lnTo>
                    <a:pt x="512" y="9785"/>
                  </a:lnTo>
                  <a:cubicBezTo>
                    <a:pt x="338" y="9187"/>
                    <a:pt x="143" y="8592"/>
                    <a:pt x="0" y="8022"/>
                  </a:cubicBezTo>
                  <a:lnTo>
                    <a:pt x="0" y="8357"/>
                  </a:lnTo>
                  <a:cubicBezTo>
                    <a:pt x="23" y="8448"/>
                    <a:pt x="46" y="8539"/>
                    <a:pt x="69" y="8629"/>
                  </a:cubicBezTo>
                  <a:lnTo>
                    <a:pt x="69" y="8629"/>
                  </a:lnTo>
                  <a:cubicBezTo>
                    <a:pt x="97" y="8943"/>
                    <a:pt x="125" y="9306"/>
                    <a:pt x="152" y="9694"/>
                  </a:cubicBezTo>
                  <a:cubicBezTo>
                    <a:pt x="304" y="10484"/>
                    <a:pt x="517" y="11275"/>
                    <a:pt x="730" y="11974"/>
                  </a:cubicBezTo>
                  <a:cubicBezTo>
                    <a:pt x="973" y="12673"/>
                    <a:pt x="1216" y="13281"/>
                    <a:pt x="1490" y="13706"/>
                  </a:cubicBezTo>
                  <a:cubicBezTo>
                    <a:pt x="2493" y="15439"/>
                    <a:pt x="4073" y="16989"/>
                    <a:pt x="6201" y="17719"/>
                  </a:cubicBezTo>
                  <a:cubicBezTo>
                    <a:pt x="6748" y="17901"/>
                    <a:pt x="7295" y="18023"/>
                    <a:pt x="7903" y="18053"/>
                  </a:cubicBezTo>
                  <a:cubicBezTo>
                    <a:pt x="7981" y="18057"/>
                    <a:pt x="8059" y="18059"/>
                    <a:pt x="8138" y="18059"/>
                  </a:cubicBezTo>
                  <a:cubicBezTo>
                    <a:pt x="8650" y="18059"/>
                    <a:pt x="9192" y="17980"/>
                    <a:pt x="9666" y="17901"/>
                  </a:cubicBezTo>
                  <a:cubicBezTo>
                    <a:pt x="10183" y="17779"/>
                    <a:pt x="10700" y="17597"/>
                    <a:pt x="11156" y="17445"/>
                  </a:cubicBezTo>
                  <a:cubicBezTo>
                    <a:pt x="11551" y="17293"/>
                    <a:pt x="12007" y="17111"/>
                    <a:pt x="12432" y="16898"/>
                  </a:cubicBezTo>
                  <a:cubicBezTo>
                    <a:pt x="13283" y="16533"/>
                    <a:pt x="14074" y="16077"/>
                    <a:pt x="14864" y="15591"/>
                  </a:cubicBezTo>
                  <a:cubicBezTo>
                    <a:pt x="15624" y="15074"/>
                    <a:pt x="16353" y="14557"/>
                    <a:pt x="17083" y="13980"/>
                  </a:cubicBezTo>
                  <a:cubicBezTo>
                    <a:pt x="18451" y="12855"/>
                    <a:pt x="19697" y="11639"/>
                    <a:pt x="20882" y="10454"/>
                  </a:cubicBezTo>
                  <a:cubicBezTo>
                    <a:pt x="20868" y="10433"/>
                    <a:pt x="20842" y="10428"/>
                    <a:pt x="20814" y="10428"/>
                  </a:cubicBezTo>
                  <a:cubicBezTo>
                    <a:pt x="20787" y="10428"/>
                    <a:pt x="20760" y="10433"/>
                    <a:pt x="20739" y="10433"/>
                  </a:cubicBezTo>
                  <a:cubicBezTo>
                    <a:pt x="20683" y="10433"/>
                    <a:pt x="20677" y="10402"/>
                    <a:pt x="20882" y="10180"/>
                  </a:cubicBezTo>
                  <a:lnTo>
                    <a:pt x="21733" y="9299"/>
                  </a:lnTo>
                  <a:cubicBezTo>
                    <a:pt x="21885" y="9147"/>
                    <a:pt x="22037" y="9056"/>
                    <a:pt x="22189" y="8934"/>
                  </a:cubicBezTo>
                  <a:lnTo>
                    <a:pt x="22432" y="8752"/>
                  </a:lnTo>
                  <a:lnTo>
                    <a:pt x="22463" y="8691"/>
                  </a:lnTo>
                  <a:cubicBezTo>
                    <a:pt x="22554" y="8691"/>
                    <a:pt x="22584" y="8752"/>
                    <a:pt x="22615" y="8752"/>
                  </a:cubicBezTo>
                  <a:cubicBezTo>
                    <a:pt x="22645" y="8691"/>
                    <a:pt x="22645" y="8661"/>
                    <a:pt x="22706" y="8630"/>
                  </a:cubicBezTo>
                  <a:cubicBezTo>
                    <a:pt x="23010" y="8843"/>
                    <a:pt x="23375" y="9299"/>
                    <a:pt x="23709" y="9816"/>
                  </a:cubicBezTo>
                  <a:cubicBezTo>
                    <a:pt x="24074" y="10302"/>
                    <a:pt x="24438" y="10880"/>
                    <a:pt x="24773" y="11427"/>
                  </a:cubicBezTo>
                  <a:cubicBezTo>
                    <a:pt x="25138" y="11974"/>
                    <a:pt x="25472" y="12491"/>
                    <a:pt x="25776" y="13038"/>
                  </a:cubicBezTo>
                  <a:cubicBezTo>
                    <a:pt x="26110" y="13615"/>
                    <a:pt x="26414" y="14132"/>
                    <a:pt x="26809" y="14740"/>
                  </a:cubicBezTo>
                  <a:cubicBezTo>
                    <a:pt x="26901" y="14892"/>
                    <a:pt x="26992" y="15044"/>
                    <a:pt x="27113" y="15226"/>
                  </a:cubicBezTo>
                  <a:lnTo>
                    <a:pt x="27417" y="15682"/>
                  </a:lnTo>
                  <a:cubicBezTo>
                    <a:pt x="27630" y="15986"/>
                    <a:pt x="27904" y="16351"/>
                    <a:pt x="28208" y="16655"/>
                  </a:cubicBezTo>
                  <a:cubicBezTo>
                    <a:pt x="28542" y="16989"/>
                    <a:pt x="28937" y="17323"/>
                    <a:pt x="29454" y="17597"/>
                  </a:cubicBezTo>
                  <a:cubicBezTo>
                    <a:pt x="30001" y="17871"/>
                    <a:pt x="30609" y="18023"/>
                    <a:pt x="31217" y="18023"/>
                  </a:cubicBezTo>
                  <a:cubicBezTo>
                    <a:pt x="31095" y="17962"/>
                    <a:pt x="31004" y="17931"/>
                    <a:pt x="31521" y="17901"/>
                  </a:cubicBezTo>
                  <a:cubicBezTo>
                    <a:pt x="32007" y="17871"/>
                    <a:pt x="32493" y="17749"/>
                    <a:pt x="32949" y="17506"/>
                  </a:cubicBezTo>
                  <a:cubicBezTo>
                    <a:pt x="33405" y="17323"/>
                    <a:pt x="33831" y="17050"/>
                    <a:pt x="34165" y="16807"/>
                  </a:cubicBezTo>
                  <a:cubicBezTo>
                    <a:pt x="34560" y="16533"/>
                    <a:pt x="34834" y="16229"/>
                    <a:pt x="35199" y="15925"/>
                  </a:cubicBezTo>
                  <a:lnTo>
                    <a:pt x="35655" y="15469"/>
                  </a:lnTo>
                  <a:lnTo>
                    <a:pt x="35867" y="15196"/>
                  </a:lnTo>
                  <a:lnTo>
                    <a:pt x="36080" y="14983"/>
                  </a:lnTo>
                  <a:cubicBezTo>
                    <a:pt x="36232" y="14770"/>
                    <a:pt x="36384" y="14588"/>
                    <a:pt x="36475" y="14405"/>
                  </a:cubicBezTo>
                  <a:cubicBezTo>
                    <a:pt x="36566" y="14253"/>
                    <a:pt x="36566" y="14162"/>
                    <a:pt x="36566" y="14132"/>
                  </a:cubicBezTo>
                  <a:cubicBezTo>
                    <a:pt x="37022" y="13554"/>
                    <a:pt x="37387" y="13098"/>
                    <a:pt x="37782" y="12643"/>
                  </a:cubicBezTo>
                  <a:cubicBezTo>
                    <a:pt x="38907" y="11123"/>
                    <a:pt x="40062" y="9664"/>
                    <a:pt x="41338" y="8326"/>
                  </a:cubicBezTo>
                  <a:cubicBezTo>
                    <a:pt x="42007" y="7688"/>
                    <a:pt x="42646" y="7019"/>
                    <a:pt x="43314" y="6533"/>
                  </a:cubicBezTo>
                  <a:cubicBezTo>
                    <a:pt x="43466" y="6411"/>
                    <a:pt x="43679" y="6320"/>
                    <a:pt x="43831" y="6229"/>
                  </a:cubicBezTo>
                  <a:lnTo>
                    <a:pt x="44044" y="6107"/>
                  </a:lnTo>
                  <a:cubicBezTo>
                    <a:pt x="44074" y="6077"/>
                    <a:pt x="44135" y="6077"/>
                    <a:pt x="44165" y="6077"/>
                  </a:cubicBezTo>
                  <a:cubicBezTo>
                    <a:pt x="44196" y="6077"/>
                    <a:pt x="44226" y="6047"/>
                    <a:pt x="44226" y="6047"/>
                  </a:cubicBezTo>
                  <a:cubicBezTo>
                    <a:pt x="44310" y="5996"/>
                    <a:pt x="44412" y="5974"/>
                    <a:pt x="44512" y="5974"/>
                  </a:cubicBezTo>
                  <a:cubicBezTo>
                    <a:pt x="44594" y="5974"/>
                    <a:pt x="44675" y="5989"/>
                    <a:pt x="44743" y="6016"/>
                  </a:cubicBezTo>
                  <a:cubicBezTo>
                    <a:pt x="44804" y="6047"/>
                    <a:pt x="44895" y="6077"/>
                    <a:pt x="44956" y="6168"/>
                  </a:cubicBezTo>
                  <a:lnTo>
                    <a:pt x="44986" y="6199"/>
                  </a:lnTo>
                  <a:lnTo>
                    <a:pt x="45108" y="6351"/>
                  </a:lnTo>
                  <a:lnTo>
                    <a:pt x="45351" y="6624"/>
                  </a:lnTo>
                  <a:cubicBezTo>
                    <a:pt x="45655" y="6989"/>
                    <a:pt x="45898" y="7384"/>
                    <a:pt x="46171" y="7779"/>
                  </a:cubicBezTo>
                  <a:cubicBezTo>
                    <a:pt x="46749" y="8600"/>
                    <a:pt x="47266" y="9451"/>
                    <a:pt x="47843" y="10302"/>
                  </a:cubicBezTo>
                  <a:cubicBezTo>
                    <a:pt x="48117" y="10728"/>
                    <a:pt x="48421" y="11184"/>
                    <a:pt x="48725" y="11579"/>
                  </a:cubicBezTo>
                  <a:cubicBezTo>
                    <a:pt x="49029" y="12004"/>
                    <a:pt x="49333" y="12460"/>
                    <a:pt x="49697" y="12916"/>
                  </a:cubicBezTo>
                  <a:cubicBezTo>
                    <a:pt x="50092" y="13372"/>
                    <a:pt x="50518" y="13798"/>
                    <a:pt x="51065" y="14162"/>
                  </a:cubicBezTo>
                  <a:cubicBezTo>
                    <a:pt x="51339" y="14375"/>
                    <a:pt x="51673" y="14527"/>
                    <a:pt x="52038" y="14618"/>
                  </a:cubicBezTo>
                  <a:cubicBezTo>
                    <a:pt x="52372" y="14740"/>
                    <a:pt x="52737" y="14770"/>
                    <a:pt x="53102" y="14770"/>
                  </a:cubicBezTo>
                  <a:cubicBezTo>
                    <a:pt x="53710" y="14740"/>
                    <a:pt x="54257" y="14557"/>
                    <a:pt x="54713" y="14284"/>
                  </a:cubicBezTo>
                  <a:cubicBezTo>
                    <a:pt x="55169" y="14010"/>
                    <a:pt x="55564" y="13706"/>
                    <a:pt x="55928" y="13402"/>
                  </a:cubicBezTo>
                  <a:cubicBezTo>
                    <a:pt x="56658" y="12764"/>
                    <a:pt x="57235" y="12156"/>
                    <a:pt x="57843" y="11548"/>
                  </a:cubicBezTo>
                  <a:cubicBezTo>
                    <a:pt x="58755" y="10667"/>
                    <a:pt x="59849" y="9694"/>
                    <a:pt x="60913" y="8752"/>
                  </a:cubicBezTo>
                  <a:cubicBezTo>
                    <a:pt x="61460" y="8235"/>
                    <a:pt x="61977" y="7779"/>
                    <a:pt x="62524" y="7323"/>
                  </a:cubicBezTo>
                  <a:cubicBezTo>
                    <a:pt x="63041" y="6837"/>
                    <a:pt x="63527" y="6381"/>
                    <a:pt x="63953" y="5925"/>
                  </a:cubicBezTo>
                  <a:cubicBezTo>
                    <a:pt x="63679" y="5925"/>
                    <a:pt x="64530" y="4740"/>
                    <a:pt x="65351" y="3767"/>
                  </a:cubicBezTo>
                  <a:cubicBezTo>
                    <a:pt x="65777" y="3250"/>
                    <a:pt x="66233" y="2794"/>
                    <a:pt x="66506" y="2490"/>
                  </a:cubicBezTo>
                  <a:cubicBezTo>
                    <a:pt x="66721" y="2251"/>
                    <a:pt x="66861" y="2088"/>
                    <a:pt x="66719" y="2088"/>
                  </a:cubicBezTo>
                  <a:cubicBezTo>
                    <a:pt x="66680" y="2088"/>
                    <a:pt x="66621" y="2100"/>
                    <a:pt x="66537" y="2126"/>
                  </a:cubicBezTo>
                  <a:cubicBezTo>
                    <a:pt x="66932" y="1852"/>
                    <a:pt x="67479" y="1579"/>
                    <a:pt x="68056" y="1579"/>
                  </a:cubicBezTo>
                  <a:cubicBezTo>
                    <a:pt x="68634" y="1579"/>
                    <a:pt x="69151" y="1882"/>
                    <a:pt x="69576" y="2247"/>
                  </a:cubicBezTo>
                  <a:cubicBezTo>
                    <a:pt x="69971" y="2582"/>
                    <a:pt x="70184" y="2886"/>
                    <a:pt x="70366" y="3098"/>
                  </a:cubicBezTo>
                  <a:cubicBezTo>
                    <a:pt x="70579" y="3341"/>
                    <a:pt x="70670" y="3493"/>
                    <a:pt x="70731" y="3493"/>
                  </a:cubicBezTo>
                  <a:cubicBezTo>
                    <a:pt x="70974" y="3554"/>
                    <a:pt x="71400" y="3828"/>
                    <a:pt x="72008" y="4527"/>
                  </a:cubicBezTo>
                  <a:cubicBezTo>
                    <a:pt x="72160" y="4679"/>
                    <a:pt x="72312" y="4861"/>
                    <a:pt x="72494" y="5044"/>
                  </a:cubicBezTo>
                  <a:cubicBezTo>
                    <a:pt x="72646" y="5196"/>
                    <a:pt x="72920" y="5469"/>
                    <a:pt x="73163" y="5743"/>
                  </a:cubicBezTo>
                  <a:cubicBezTo>
                    <a:pt x="73649" y="6320"/>
                    <a:pt x="74257" y="6989"/>
                    <a:pt x="74926" y="7840"/>
                  </a:cubicBezTo>
                  <a:cubicBezTo>
                    <a:pt x="75990" y="9208"/>
                    <a:pt x="77449" y="11396"/>
                    <a:pt x="77874" y="11852"/>
                  </a:cubicBezTo>
                  <a:cubicBezTo>
                    <a:pt x="77950" y="11935"/>
                    <a:pt x="77992" y="11971"/>
                    <a:pt x="78008" y="11971"/>
                  </a:cubicBezTo>
                  <a:cubicBezTo>
                    <a:pt x="78112" y="11971"/>
                    <a:pt x="77153" y="10487"/>
                    <a:pt x="77275" y="10487"/>
                  </a:cubicBezTo>
                  <a:lnTo>
                    <a:pt x="77275" y="10487"/>
                  </a:lnTo>
                  <a:cubicBezTo>
                    <a:pt x="77294" y="10487"/>
                    <a:pt x="77339" y="10523"/>
                    <a:pt x="77418" y="10606"/>
                  </a:cubicBezTo>
                  <a:cubicBezTo>
                    <a:pt x="76446" y="9299"/>
                    <a:pt x="75534" y="8022"/>
                    <a:pt x="74591" y="6715"/>
                  </a:cubicBezTo>
                  <a:cubicBezTo>
                    <a:pt x="74135" y="6077"/>
                    <a:pt x="73649" y="5439"/>
                    <a:pt x="73193" y="4800"/>
                  </a:cubicBezTo>
                  <a:cubicBezTo>
                    <a:pt x="72889" y="4375"/>
                    <a:pt x="72494" y="3615"/>
                    <a:pt x="72008" y="2886"/>
                  </a:cubicBezTo>
                  <a:cubicBezTo>
                    <a:pt x="71795" y="2490"/>
                    <a:pt x="71521" y="2126"/>
                    <a:pt x="71126" y="1700"/>
                  </a:cubicBezTo>
                  <a:cubicBezTo>
                    <a:pt x="71066" y="1579"/>
                    <a:pt x="70974" y="1518"/>
                    <a:pt x="70883" y="1396"/>
                  </a:cubicBezTo>
                  <a:lnTo>
                    <a:pt x="70518" y="1062"/>
                  </a:lnTo>
                  <a:cubicBezTo>
                    <a:pt x="70427" y="940"/>
                    <a:pt x="70214" y="819"/>
                    <a:pt x="70062" y="727"/>
                  </a:cubicBezTo>
                  <a:cubicBezTo>
                    <a:pt x="69910" y="606"/>
                    <a:pt x="69728" y="484"/>
                    <a:pt x="69576" y="423"/>
                  </a:cubicBezTo>
                  <a:cubicBezTo>
                    <a:pt x="69081" y="154"/>
                    <a:pt x="68487" y="0"/>
                    <a:pt x="67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16"/>
          <p:cNvSpPr/>
          <p:nvPr/>
        </p:nvSpPr>
        <p:spPr>
          <a:xfrm>
            <a:off x="422722" y="4155685"/>
            <a:ext cx="518859" cy="518859"/>
          </a:xfrm>
          <a:custGeom>
            <a:avLst/>
            <a:gdLst/>
            <a:ahLst/>
            <a:cxnLst/>
            <a:rect l="l" t="t" r="r" b="b"/>
            <a:pathLst>
              <a:path w="19736" h="19736" extrusionOk="0">
                <a:moveTo>
                  <a:pt x="10021" y="1"/>
                </a:moveTo>
                <a:lnTo>
                  <a:pt x="9483" y="8766"/>
                </a:lnTo>
                <a:lnTo>
                  <a:pt x="6305" y="6203"/>
                </a:lnTo>
                <a:lnTo>
                  <a:pt x="8791" y="9458"/>
                </a:lnTo>
                <a:lnTo>
                  <a:pt x="0" y="9715"/>
                </a:lnTo>
                <a:lnTo>
                  <a:pt x="8740" y="10253"/>
                </a:lnTo>
                <a:lnTo>
                  <a:pt x="6177" y="13431"/>
                </a:lnTo>
                <a:lnTo>
                  <a:pt x="9432" y="10970"/>
                </a:lnTo>
                <a:lnTo>
                  <a:pt x="9688" y="19736"/>
                </a:lnTo>
                <a:lnTo>
                  <a:pt x="10252" y="10996"/>
                </a:lnTo>
                <a:lnTo>
                  <a:pt x="13430" y="13559"/>
                </a:lnTo>
                <a:lnTo>
                  <a:pt x="10970" y="10304"/>
                </a:lnTo>
                <a:lnTo>
                  <a:pt x="19735" y="10048"/>
                </a:lnTo>
                <a:lnTo>
                  <a:pt x="10970" y="9484"/>
                </a:lnTo>
                <a:lnTo>
                  <a:pt x="13558" y="6331"/>
                </a:lnTo>
                <a:lnTo>
                  <a:pt x="10278" y="8792"/>
                </a:lnTo>
                <a:lnTo>
                  <a:pt x="100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16"/>
          <p:cNvGrpSpPr/>
          <p:nvPr/>
        </p:nvGrpSpPr>
        <p:grpSpPr>
          <a:xfrm>
            <a:off x="7984422" y="773497"/>
            <a:ext cx="715214" cy="847512"/>
            <a:chOff x="7984422" y="773497"/>
            <a:chExt cx="715214" cy="847512"/>
          </a:xfrm>
        </p:grpSpPr>
        <p:sp>
          <p:nvSpPr>
            <p:cNvPr id="597" name="Google Shape;597;p16"/>
            <p:cNvSpPr/>
            <p:nvPr/>
          </p:nvSpPr>
          <p:spPr>
            <a:xfrm>
              <a:off x="7984422" y="773497"/>
              <a:ext cx="518859" cy="518859"/>
            </a:xfrm>
            <a:custGeom>
              <a:avLst/>
              <a:gdLst/>
              <a:ahLst/>
              <a:cxnLst/>
              <a:rect l="l" t="t" r="r" b="b"/>
              <a:pathLst>
                <a:path w="19736" h="19736" extrusionOk="0">
                  <a:moveTo>
                    <a:pt x="10021" y="1"/>
                  </a:moveTo>
                  <a:lnTo>
                    <a:pt x="9483" y="8766"/>
                  </a:lnTo>
                  <a:lnTo>
                    <a:pt x="6305" y="6203"/>
                  </a:lnTo>
                  <a:lnTo>
                    <a:pt x="8791" y="9458"/>
                  </a:lnTo>
                  <a:lnTo>
                    <a:pt x="0" y="9715"/>
                  </a:lnTo>
                  <a:lnTo>
                    <a:pt x="8740" y="10253"/>
                  </a:lnTo>
                  <a:lnTo>
                    <a:pt x="6177" y="13431"/>
                  </a:lnTo>
                  <a:lnTo>
                    <a:pt x="9432" y="10970"/>
                  </a:lnTo>
                  <a:lnTo>
                    <a:pt x="9688" y="19736"/>
                  </a:lnTo>
                  <a:lnTo>
                    <a:pt x="10252" y="10996"/>
                  </a:lnTo>
                  <a:lnTo>
                    <a:pt x="13430" y="13559"/>
                  </a:lnTo>
                  <a:lnTo>
                    <a:pt x="10970" y="10304"/>
                  </a:lnTo>
                  <a:lnTo>
                    <a:pt x="19735" y="10048"/>
                  </a:lnTo>
                  <a:lnTo>
                    <a:pt x="10970" y="9484"/>
                  </a:lnTo>
                  <a:lnTo>
                    <a:pt x="13558" y="6331"/>
                  </a:lnTo>
                  <a:lnTo>
                    <a:pt x="10278" y="8792"/>
                  </a:lnTo>
                  <a:lnTo>
                    <a:pt x="10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8" name="Google Shape;598;p16"/>
            <p:cNvGrpSpPr/>
            <p:nvPr/>
          </p:nvGrpSpPr>
          <p:grpSpPr>
            <a:xfrm>
              <a:off x="8415257" y="1001958"/>
              <a:ext cx="284379" cy="619051"/>
              <a:chOff x="6608475" y="1223775"/>
              <a:chExt cx="270425" cy="588675"/>
            </a:xfrm>
          </p:grpSpPr>
          <p:sp>
            <p:nvSpPr>
              <p:cNvPr id="599" name="Google Shape;599;p16"/>
              <p:cNvSpPr/>
              <p:nvPr/>
            </p:nvSpPr>
            <p:spPr>
              <a:xfrm>
                <a:off x="6608475" y="1223775"/>
                <a:ext cx="27042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9" extrusionOk="0">
                    <a:moveTo>
                      <a:pt x="2861" y="1"/>
                    </a:moveTo>
                    <a:cubicBezTo>
                      <a:pt x="1365" y="1"/>
                      <a:pt x="74" y="1174"/>
                      <a:pt x="52" y="2684"/>
                    </a:cubicBezTo>
                    <a:cubicBezTo>
                      <a:pt x="0" y="4401"/>
                      <a:pt x="1000" y="6323"/>
                      <a:pt x="5408" y="9578"/>
                    </a:cubicBezTo>
                    <a:cubicBezTo>
                      <a:pt x="9817" y="6323"/>
                      <a:pt x="10816" y="4401"/>
                      <a:pt x="10739" y="2684"/>
                    </a:cubicBezTo>
                    <a:cubicBezTo>
                      <a:pt x="10717" y="1193"/>
                      <a:pt x="9402" y="2"/>
                      <a:pt x="7932" y="2"/>
                    </a:cubicBezTo>
                    <a:cubicBezTo>
                      <a:pt x="7734" y="2"/>
                      <a:pt x="7532" y="23"/>
                      <a:pt x="7331" y="69"/>
                    </a:cubicBezTo>
                    <a:cubicBezTo>
                      <a:pt x="5716" y="428"/>
                      <a:pt x="5408" y="1966"/>
                      <a:pt x="5408" y="1966"/>
                    </a:cubicBezTo>
                    <a:cubicBezTo>
                      <a:pt x="5408" y="1966"/>
                      <a:pt x="5101" y="454"/>
                      <a:pt x="3486" y="69"/>
                    </a:cubicBezTo>
                    <a:cubicBezTo>
                      <a:pt x="3276" y="23"/>
                      <a:pt x="3066" y="1"/>
                      <a:pt x="2861" y="1"/>
                    </a:cubicBezTo>
                    <a:close/>
                  </a:path>
                </a:pathLst>
              </a:custGeom>
              <a:solidFill>
                <a:srgbClr val="FFCFC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6608475" y="1573000"/>
                <a:ext cx="2704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8" extrusionOk="0">
                    <a:moveTo>
                      <a:pt x="2861" y="0"/>
                    </a:moveTo>
                    <a:cubicBezTo>
                      <a:pt x="1365" y="0"/>
                      <a:pt x="74" y="1173"/>
                      <a:pt x="52" y="2683"/>
                    </a:cubicBezTo>
                    <a:cubicBezTo>
                      <a:pt x="0" y="4400"/>
                      <a:pt x="1000" y="6322"/>
                      <a:pt x="5408" y="9577"/>
                    </a:cubicBezTo>
                    <a:cubicBezTo>
                      <a:pt x="9817" y="6271"/>
                      <a:pt x="10816" y="4400"/>
                      <a:pt x="10739" y="2683"/>
                    </a:cubicBezTo>
                    <a:cubicBezTo>
                      <a:pt x="10717" y="1193"/>
                      <a:pt x="9402" y="1"/>
                      <a:pt x="7932" y="1"/>
                    </a:cubicBezTo>
                    <a:cubicBezTo>
                      <a:pt x="7734" y="1"/>
                      <a:pt x="7532" y="23"/>
                      <a:pt x="7331" y="69"/>
                    </a:cubicBezTo>
                    <a:cubicBezTo>
                      <a:pt x="5716" y="402"/>
                      <a:pt x="5408" y="1965"/>
                      <a:pt x="5408" y="1965"/>
                    </a:cubicBezTo>
                    <a:cubicBezTo>
                      <a:pt x="5408" y="1965"/>
                      <a:pt x="5101" y="453"/>
                      <a:pt x="3486" y="69"/>
                    </a:cubicBezTo>
                    <a:cubicBezTo>
                      <a:pt x="3276" y="22"/>
                      <a:pt x="3066" y="0"/>
                      <a:pt x="2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" name="Google Shape;640;p18">
            <a:extLst>
              <a:ext uri="{FF2B5EF4-FFF2-40B4-BE49-F238E27FC236}">
                <a16:creationId xmlns:a16="http://schemas.microsoft.com/office/drawing/2014/main" id="{AA5CF50A-FE6D-4DEB-AB86-C6D8DF0815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4325" y="1254125"/>
            <a:ext cx="6016625" cy="293528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                                     </a:t>
            </a:r>
            <a:r>
              <a:rPr lang="en-US" sz="36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01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                   </a:t>
            </a:r>
            <a:r>
              <a:rPr lang="en-US" sz="3600" dirty="0" err="1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Giới</a:t>
            </a:r>
            <a:r>
              <a:rPr lang="en-US" sz="36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Thiệu</a:t>
            </a:r>
            <a:endParaRPr sz="3200" dirty="0">
              <a:solidFill>
                <a:schemeClr val="dk1"/>
              </a:solidFill>
              <a:latin typeface="iCiel Cadena" panose="02000503000000020004" pitchFamily="2" charset="0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3016431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16"/>
          <p:cNvGrpSpPr/>
          <p:nvPr/>
        </p:nvGrpSpPr>
        <p:grpSpPr>
          <a:xfrm>
            <a:off x="257175" y="1178719"/>
            <a:ext cx="8459865" cy="3495837"/>
            <a:chOff x="2980575" y="1004850"/>
            <a:chExt cx="1041825" cy="945150"/>
          </a:xfrm>
        </p:grpSpPr>
        <p:sp>
          <p:nvSpPr>
            <p:cNvPr id="580" name="Google Shape;580;p16"/>
            <p:cNvSpPr/>
            <p:nvPr/>
          </p:nvSpPr>
          <p:spPr>
            <a:xfrm>
              <a:off x="3422075" y="1399725"/>
              <a:ext cx="600325" cy="550275"/>
            </a:xfrm>
            <a:custGeom>
              <a:avLst/>
              <a:gdLst/>
              <a:ahLst/>
              <a:cxnLst/>
              <a:rect l="l" t="t" r="r" b="b"/>
              <a:pathLst>
                <a:path w="24013" h="22011" extrusionOk="0">
                  <a:moveTo>
                    <a:pt x="16570" y="0"/>
                  </a:moveTo>
                  <a:cubicBezTo>
                    <a:pt x="14876" y="0"/>
                    <a:pt x="13188" y="639"/>
                    <a:pt x="11794" y="1927"/>
                  </a:cubicBezTo>
                  <a:cubicBezTo>
                    <a:pt x="8754" y="4784"/>
                    <a:pt x="5654" y="7611"/>
                    <a:pt x="2614" y="10437"/>
                  </a:cubicBezTo>
                  <a:cubicBezTo>
                    <a:pt x="0" y="12869"/>
                    <a:pt x="0" y="17611"/>
                    <a:pt x="2614" y="20073"/>
                  </a:cubicBezTo>
                  <a:cubicBezTo>
                    <a:pt x="4027" y="21365"/>
                    <a:pt x="5730" y="22011"/>
                    <a:pt x="7432" y="22011"/>
                  </a:cubicBezTo>
                  <a:cubicBezTo>
                    <a:pt x="9134" y="22011"/>
                    <a:pt x="10836" y="21365"/>
                    <a:pt x="12249" y="20073"/>
                  </a:cubicBezTo>
                  <a:cubicBezTo>
                    <a:pt x="15289" y="17216"/>
                    <a:pt x="18359" y="14389"/>
                    <a:pt x="21399" y="11532"/>
                  </a:cubicBezTo>
                  <a:cubicBezTo>
                    <a:pt x="24013" y="9100"/>
                    <a:pt x="24013" y="4358"/>
                    <a:pt x="21399" y="1927"/>
                  </a:cubicBezTo>
                  <a:cubicBezTo>
                    <a:pt x="19981" y="646"/>
                    <a:pt x="18273" y="0"/>
                    <a:pt x="16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111275" y="1064600"/>
              <a:ext cx="841975" cy="741975"/>
            </a:xfrm>
            <a:custGeom>
              <a:avLst/>
              <a:gdLst/>
              <a:ahLst/>
              <a:cxnLst/>
              <a:rect l="l" t="t" r="r" b="b"/>
              <a:pathLst>
                <a:path w="33679" h="29679" extrusionOk="0">
                  <a:moveTo>
                    <a:pt x="26227" y="1"/>
                  </a:moveTo>
                  <a:cubicBezTo>
                    <a:pt x="24529" y="1"/>
                    <a:pt x="22825" y="655"/>
                    <a:pt x="21368" y="1927"/>
                  </a:cubicBezTo>
                  <a:cubicBezTo>
                    <a:pt x="15137" y="7338"/>
                    <a:pt x="8936" y="12748"/>
                    <a:pt x="2705" y="18158"/>
                  </a:cubicBezTo>
                  <a:cubicBezTo>
                    <a:pt x="0" y="20469"/>
                    <a:pt x="122" y="25362"/>
                    <a:pt x="2705" y="27764"/>
                  </a:cubicBezTo>
                  <a:cubicBezTo>
                    <a:pt x="4132" y="29055"/>
                    <a:pt x="5789" y="29679"/>
                    <a:pt x="7448" y="29679"/>
                  </a:cubicBezTo>
                  <a:cubicBezTo>
                    <a:pt x="9147" y="29679"/>
                    <a:pt x="10849" y="29025"/>
                    <a:pt x="12310" y="27764"/>
                  </a:cubicBezTo>
                  <a:cubicBezTo>
                    <a:pt x="18542" y="22383"/>
                    <a:pt x="24742" y="16943"/>
                    <a:pt x="30973" y="11532"/>
                  </a:cubicBezTo>
                  <a:cubicBezTo>
                    <a:pt x="33679" y="9222"/>
                    <a:pt x="33557" y="4329"/>
                    <a:pt x="30973" y="1927"/>
                  </a:cubicBezTo>
                  <a:cubicBezTo>
                    <a:pt x="29557" y="632"/>
                    <a:pt x="27895" y="1"/>
                    <a:pt x="26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980575" y="1004850"/>
              <a:ext cx="636050" cy="551275"/>
            </a:xfrm>
            <a:custGeom>
              <a:avLst/>
              <a:gdLst/>
              <a:ahLst/>
              <a:cxnLst/>
              <a:rect l="l" t="t" r="r" b="b"/>
              <a:pathLst>
                <a:path w="25442" h="22051" extrusionOk="0">
                  <a:moveTo>
                    <a:pt x="18045" y="0"/>
                  </a:moveTo>
                  <a:cubicBezTo>
                    <a:pt x="16341" y="0"/>
                    <a:pt x="14625" y="671"/>
                    <a:pt x="13101" y="1916"/>
                  </a:cubicBezTo>
                  <a:cubicBezTo>
                    <a:pt x="9636" y="4773"/>
                    <a:pt x="6201" y="7661"/>
                    <a:pt x="2736" y="10518"/>
                  </a:cubicBezTo>
                  <a:cubicBezTo>
                    <a:pt x="0" y="12798"/>
                    <a:pt x="182" y="17813"/>
                    <a:pt x="2736" y="20123"/>
                  </a:cubicBezTo>
                  <a:cubicBezTo>
                    <a:pt x="4171" y="21440"/>
                    <a:pt x="5793" y="22051"/>
                    <a:pt x="7417" y="22051"/>
                  </a:cubicBezTo>
                  <a:cubicBezTo>
                    <a:pt x="9129" y="22051"/>
                    <a:pt x="10843" y="21371"/>
                    <a:pt x="12341" y="20123"/>
                  </a:cubicBezTo>
                  <a:cubicBezTo>
                    <a:pt x="15806" y="17266"/>
                    <a:pt x="19271" y="14378"/>
                    <a:pt x="22706" y="11551"/>
                  </a:cubicBezTo>
                  <a:cubicBezTo>
                    <a:pt x="25441" y="9241"/>
                    <a:pt x="25259" y="4226"/>
                    <a:pt x="22706" y="1916"/>
                  </a:cubicBezTo>
                  <a:cubicBezTo>
                    <a:pt x="21281" y="610"/>
                    <a:pt x="19669" y="0"/>
                    <a:pt x="18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Google Shape;576;p16"/>
          <p:cNvSpPr/>
          <p:nvPr/>
        </p:nvSpPr>
        <p:spPr>
          <a:xfrm flipH="1">
            <a:off x="720378" y="3725867"/>
            <a:ext cx="913634" cy="806958"/>
          </a:xfrm>
          <a:custGeom>
            <a:avLst/>
            <a:gdLst/>
            <a:ahLst/>
            <a:cxnLst/>
            <a:rect l="l" t="t" r="r" b="b"/>
            <a:pathLst>
              <a:path w="75899" h="67037" extrusionOk="0">
                <a:moveTo>
                  <a:pt x="28771" y="0"/>
                </a:moveTo>
                <a:cubicBezTo>
                  <a:pt x="24863" y="0"/>
                  <a:pt x="21092" y="1839"/>
                  <a:pt x="17965" y="4219"/>
                </a:cubicBezTo>
                <a:cubicBezTo>
                  <a:pt x="13983" y="7259"/>
                  <a:pt x="11126" y="11453"/>
                  <a:pt x="8329" y="15587"/>
                </a:cubicBezTo>
                <a:cubicBezTo>
                  <a:pt x="5837" y="19204"/>
                  <a:pt x="3344" y="22912"/>
                  <a:pt x="2159" y="27137"/>
                </a:cubicBezTo>
                <a:cubicBezTo>
                  <a:pt x="1" y="34828"/>
                  <a:pt x="2463" y="43034"/>
                  <a:pt x="5624" y="50329"/>
                </a:cubicBezTo>
                <a:cubicBezTo>
                  <a:pt x="7964" y="55800"/>
                  <a:pt x="11004" y="61363"/>
                  <a:pt x="16141" y="64463"/>
                </a:cubicBezTo>
                <a:cubicBezTo>
                  <a:pt x="19294" y="66335"/>
                  <a:pt x="22379" y="67036"/>
                  <a:pt x="25442" y="67036"/>
                </a:cubicBezTo>
                <a:cubicBezTo>
                  <a:pt x="30883" y="67036"/>
                  <a:pt x="36252" y="64824"/>
                  <a:pt x="41795" y="63035"/>
                </a:cubicBezTo>
                <a:cubicBezTo>
                  <a:pt x="44135" y="62275"/>
                  <a:pt x="46628" y="61484"/>
                  <a:pt x="48330" y="59661"/>
                </a:cubicBezTo>
                <a:cubicBezTo>
                  <a:pt x="49455" y="58414"/>
                  <a:pt x="50154" y="56804"/>
                  <a:pt x="51400" y="55679"/>
                </a:cubicBezTo>
                <a:cubicBezTo>
                  <a:pt x="52105" y="55009"/>
                  <a:pt x="53149" y="54563"/>
                  <a:pt x="54108" y="54563"/>
                </a:cubicBezTo>
                <a:cubicBezTo>
                  <a:pt x="54802" y="54563"/>
                  <a:pt x="55452" y="54796"/>
                  <a:pt x="55898" y="55345"/>
                </a:cubicBezTo>
                <a:cubicBezTo>
                  <a:pt x="56749" y="56408"/>
                  <a:pt x="56415" y="57989"/>
                  <a:pt x="56050" y="59296"/>
                </a:cubicBezTo>
                <a:cubicBezTo>
                  <a:pt x="55290" y="61880"/>
                  <a:pt x="53771" y="64706"/>
                  <a:pt x="57631" y="65284"/>
                </a:cubicBezTo>
                <a:cubicBezTo>
                  <a:pt x="57822" y="65312"/>
                  <a:pt x="58013" y="65326"/>
                  <a:pt x="58203" y="65326"/>
                </a:cubicBezTo>
                <a:cubicBezTo>
                  <a:pt x="60237" y="65326"/>
                  <a:pt x="62127" y="63769"/>
                  <a:pt x="63406" y="62518"/>
                </a:cubicBezTo>
                <a:cubicBezTo>
                  <a:pt x="65929" y="60086"/>
                  <a:pt x="67601" y="56955"/>
                  <a:pt x="69181" y="53855"/>
                </a:cubicBezTo>
                <a:cubicBezTo>
                  <a:pt x="71431" y="49448"/>
                  <a:pt x="73467" y="44888"/>
                  <a:pt x="74379" y="40025"/>
                </a:cubicBezTo>
                <a:cubicBezTo>
                  <a:pt x="75899" y="32031"/>
                  <a:pt x="74835" y="24979"/>
                  <a:pt x="69911" y="18323"/>
                </a:cubicBezTo>
                <a:cubicBezTo>
                  <a:pt x="66750" y="14067"/>
                  <a:pt x="62616" y="10572"/>
                  <a:pt x="58239" y="7563"/>
                </a:cubicBezTo>
                <a:cubicBezTo>
                  <a:pt x="55686" y="5830"/>
                  <a:pt x="52920" y="4189"/>
                  <a:pt x="49880" y="3702"/>
                </a:cubicBezTo>
                <a:cubicBezTo>
                  <a:pt x="49077" y="3580"/>
                  <a:pt x="48267" y="3540"/>
                  <a:pt x="47453" y="3540"/>
                </a:cubicBezTo>
                <a:cubicBezTo>
                  <a:pt x="45953" y="3540"/>
                  <a:pt x="44440" y="3675"/>
                  <a:pt x="42939" y="3675"/>
                </a:cubicBezTo>
                <a:cubicBezTo>
                  <a:pt x="42014" y="3675"/>
                  <a:pt x="41094" y="3624"/>
                  <a:pt x="40184" y="3459"/>
                </a:cubicBezTo>
                <a:cubicBezTo>
                  <a:pt x="37600" y="3003"/>
                  <a:pt x="35260" y="1605"/>
                  <a:pt x="32798" y="693"/>
                </a:cubicBezTo>
                <a:cubicBezTo>
                  <a:pt x="31453" y="214"/>
                  <a:pt x="30104" y="0"/>
                  <a:pt x="287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6"/>
          <p:cNvSpPr txBox="1">
            <a:spLocks noGrp="1"/>
          </p:cNvSpPr>
          <p:nvPr>
            <p:ph type="title"/>
          </p:nvPr>
        </p:nvSpPr>
        <p:spPr>
          <a:xfrm>
            <a:off x="1564100" y="953856"/>
            <a:ext cx="60159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iCiel Cadena" panose="02000503000000020004" pitchFamily="2" charset="0"/>
              </a:rPr>
              <a:t>I. </a:t>
            </a:r>
            <a:r>
              <a:rPr lang="en-US" sz="3600" dirty="0" err="1">
                <a:latin typeface="iCiel Cadena" panose="02000503000000020004" pitchFamily="2" charset="0"/>
              </a:rPr>
              <a:t>Giới</a:t>
            </a:r>
            <a:r>
              <a:rPr lang="en-US" sz="3600" dirty="0">
                <a:latin typeface="iCiel Cadena" panose="02000503000000020004" pitchFamily="2" charset="0"/>
              </a:rPr>
              <a:t> </a:t>
            </a:r>
            <a:r>
              <a:rPr lang="en-US" sz="3600" dirty="0" err="1">
                <a:latin typeface="iCiel Cadena" panose="02000503000000020004" pitchFamily="2" charset="0"/>
              </a:rPr>
              <a:t>Thiệu</a:t>
            </a:r>
            <a:endParaRPr sz="3600" dirty="0">
              <a:latin typeface="iCiel Cadena" panose="02000503000000020004" pitchFamily="2" charset="0"/>
            </a:endParaRPr>
          </a:p>
        </p:txBody>
      </p:sp>
      <p:sp>
        <p:nvSpPr>
          <p:cNvPr id="578" name="Google Shape;578;p16"/>
          <p:cNvSpPr txBox="1">
            <a:spLocks noGrp="1"/>
          </p:cNvSpPr>
          <p:nvPr>
            <p:ph type="body" idx="1"/>
          </p:nvPr>
        </p:nvSpPr>
        <p:spPr>
          <a:xfrm>
            <a:off x="1584508" y="1802455"/>
            <a:ext cx="6015900" cy="2387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lnSpc>
                <a:spcPct val="150000"/>
              </a:lnSpc>
              <a:buClr>
                <a:schemeClr val="dk1"/>
              </a:buClr>
              <a:buSzPts val="1200"/>
              <a:buNone/>
            </a:pPr>
            <a:r>
              <a:rPr lang="en-US" sz="1400" dirty="0" err="1">
                <a:latin typeface="iCiel Cadena" panose="02000503000000020004" pitchFamily="2" charset="0"/>
              </a:rPr>
              <a:t>Bài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báo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này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tập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trung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vào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việc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tận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dụng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sự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kết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hợp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giữa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nghệ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thuật</a:t>
            </a:r>
            <a:r>
              <a:rPr lang="en-US" sz="1400" dirty="0">
                <a:latin typeface="iCiel Cadena" panose="02000503000000020004" pitchFamily="2" charset="0"/>
              </a:rPr>
              <a:t>, </a:t>
            </a:r>
            <a:r>
              <a:rPr lang="en-US" sz="1400" dirty="0" err="1">
                <a:latin typeface="iCiel Cadena" panose="02000503000000020004" pitchFamily="2" charset="0"/>
              </a:rPr>
              <a:t>văn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hóa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và</a:t>
            </a:r>
            <a:r>
              <a:rPr lang="en-US" sz="1400" dirty="0">
                <a:latin typeface="iCiel Cadena" panose="02000503000000020004" pitchFamily="2" charset="0"/>
              </a:rPr>
              <a:t> Internet of Things (IoT) </a:t>
            </a:r>
            <a:r>
              <a:rPr lang="en-US" sz="1400" dirty="0" err="1">
                <a:latin typeface="iCiel Cadena" panose="02000503000000020004" pitchFamily="2" charset="0"/>
              </a:rPr>
              <a:t>để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tạo</a:t>
            </a:r>
            <a:r>
              <a:rPr lang="en-US" sz="1400" dirty="0">
                <a:latin typeface="iCiel Cadena" panose="02000503000000020004" pitchFamily="2" charset="0"/>
              </a:rPr>
              <a:t> ra </a:t>
            </a:r>
            <a:r>
              <a:rPr lang="en-US" sz="1400" dirty="0" err="1">
                <a:latin typeface="iCiel Cadena" panose="02000503000000020004" pitchFamily="2" charset="0"/>
              </a:rPr>
              <a:t>trải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nghiệm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tương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tác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tốt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hơn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trong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các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bảo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tàng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và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phòng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trưng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bày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nghệ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thuật</a:t>
            </a:r>
            <a:r>
              <a:rPr lang="en-US" sz="1400" dirty="0">
                <a:latin typeface="iCiel Cadena" panose="02000503000000020004" pitchFamily="2" charset="0"/>
              </a:rPr>
              <a:t>.</a:t>
            </a:r>
          </a:p>
          <a:p>
            <a:pPr marL="152400" lvl="0" indent="0">
              <a:lnSpc>
                <a:spcPct val="150000"/>
              </a:lnSpc>
              <a:buClr>
                <a:schemeClr val="dk1"/>
              </a:buClr>
              <a:buSzPts val="1200"/>
              <a:buNone/>
            </a:pPr>
            <a:endParaRPr lang="en-US" sz="1400" dirty="0">
              <a:latin typeface="iCiel Cadena" panose="02000503000000020004" pitchFamily="2" charset="0"/>
            </a:endParaRPr>
          </a:p>
          <a:p>
            <a:pPr marL="152400" lvl="0" indent="0">
              <a:lnSpc>
                <a:spcPct val="150000"/>
              </a:lnSpc>
              <a:buClr>
                <a:schemeClr val="dk1"/>
              </a:buClr>
              <a:buSzPts val="1200"/>
              <a:buNone/>
            </a:pPr>
            <a:r>
              <a:rPr lang="en-US" sz="1400" dirty="0" err="1">
                <a:latin typeface="iCiel Cadena" panose="02000503000000020004" pitchFamily="2" charset="0"/>
              </a:rPr>
              <a:t>Bằng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cách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sử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dụng</a:t>
            </a:r>
            <a:r>
              <a:rPr lang="en-US" sz="1400" dirty="0">
                <a:latin typeface="iCiel Cadena" panose="02000503000000020004" pitchFamily="2" charset="0"/>
              </a:rPr>
              <a:t> IoT, </a:t>
            </a:r>
            <a:r>
              <a:rPr lang="en-US" sz="1400" dirty="0" err="1">
                <a:latin typeface="iCiel Cadena" panose="02000503000000020004" pitchFamily="2" charset="0"/>
              </a:rPr>
              <a:t>môi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trường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thông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minh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được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tạo</a:t>
            </a:r>
            <a:r>
              <a:rPr lang="en-US" sz="1400" dirty="0">
                <a:latin typeface="iCiel Cadena" panose="02000503000000020004" pitchFamily="2" charset="0"/>
              </a:rPr>
              <a:t> ra, </a:t>
            </a:r>
            <a:r>
              <a:rPr lang="en-US" sz="1400" dirty="0" err="1">
                <a:latin typeface="iCiel Cadena" panose="02000503000000020004" pitchFamily="2" charset="0"/>
              </a:rPr>
              <a:t>cho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phép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cung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cấp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các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dịch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vụ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mới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cho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người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dùng</a:t>
            </a:r>
            <a:r>
              <a:rPr lang="en-US" sz="1400" dirty="0">
                <a:latin typeface="iCiel Cadena" panose="02000503000000020004" pitchFamily="2" charset="0"/>
              </a:rPr>
              <a:t>. </a:t>
            </a:r>
            <a:endParaRPr sz="1400" dirty="0">
              <a:latin typeface="iCiel Cadena" panose="02000503000000020004" pitchFamily="2" charset="0"/>
            </a:endParaRPr>
          </a:p>
        </p:txBody>
      </p:sp>
      <p:grpSp>
        <p:nvGrpSpPr>
          <p:cNvPr id="583" name="Google Shape;583;p16"/>
          <p:cNvGrpSpPr/>
          <p:nvPr/>
        </p:nvGrpSpPr>
        <p:grpSpPr>
          <a:xfrm>
            <a:off x="8057597" y="3167269"/>
            <a:ext cx="397646" cy="458063"/>
            <a:chOff x="3150425" y="3024575"/>
            <a:chExt cx="130350" cy="150150"/>
          </a:xfrm>
        </p:grpSpPr>
        <p:sp>
          <p:nvSpPr>
            <p:cNvPr id="584" name="Google Shape;584;p16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6"/>
          <p:cNvGrpSpPr/>
          <p:nvPr/>
        </p:nvGrpSpPr>
        <p:grpSpPr>
          <a:xfrm rot="-3600190" flipH="1">
            <a:off x="342635" y="722606"/>
            <a:ext cx="1451061" cy="1055268"/>
            <a:chOff x="1106103" y="1289809"/>
            <a:chExt cx="2099742" cy="1527014"/>
          </a:xfrm>
        </p:grpSpPr>
        <p:sp>
          <p:nvSpPr>
            <p:cNvPr id="593" name="Google Shape;593;p16"/>
            <p:cNvSpPr/>
            <p:nvPr/>
          </p:nvSpPr>
          <p:spPr>
            <a:xfrm rot="-1494576">
              <a:off x="1110773" y="1680285"/>
              <a:ext cx="1954407" cy="453838"/>
            </a:xfrm>
            <a:custGeom>
              <a:avLst/>
              <a:gdLst/>
              <a:ahLst/>
              <a:cxnLst/>
              <a:rect l="l" t="t" r="r" b="b"/>
              <a:pathLst>
                <a:path w="78174" h="18153" extrusionOk="0">
                  <a:moveTo>
                    <a:pt x="67973" y="0"/>
                  </a:moveTo>
                  <a:cubicBezTo>
                    <a:pt x="67765" y="0"/>
                    <a:pt x="67558" y="19"/>
                    <a:pt x="67357" y="59"/>
                  </a:cubicBezTo>
                  <a:cubicBezTo>
                    <a:pt x="67175" y="90"/>
                    <a:pt x="66993" y="120"/>
                    <a:pt x="66780" y="211"/>
                  </a:cubicBezTo>
                  <a:cubicBezTo>
                    <a:pt x="66598" y="272"/>
                    <a:pt x="66415" y="363"/>
                    <a:pt x="66263" y="424"/>
                  </a:cubicBezTo>
                  <a:cubicBezTo>
                    <a:pt x="66111" y="515"/>
                    <a:pt x="65959" y="637"/>
                    <a:pt x="65807" y="698"/>
                  </a:cubicBezTo>
                  <a:cubicBezTo>
                    <a:pt x="65655" y="789"/>
                    <a:pt x="65564" y="850"/>
                    <a:pt x="65503" y="941"/>
                  </a:cubicBezTo>
                  <a:cubicBezTo>
                    <a:pt x="63953" y="2066"/>
                    <a:pt x="62828" y="3312"/>
                    <a:pt x="61765" y="4436"/>
                  </a:cubicBezTo>
                  <a:lnTo>
                    <a:pt x="61005" y="5196"/>
                  </a:lnTo>
                  <a:lnTo>
                    <a:pt x="60184" y="5987"/>
                  </a:lnTo>
                  <a:lnTo>
                    <a:pt x="58421" y="7567"/>
                  </a:lnTo>
                  <a:cubicBezTo>
                    <a:pt x="57266" y="8631"/>
                    <a:pt x="56111" y="9695"/>
                    <a:pt x="54926" y="10819"/>
                  </a:cubicBezTo>
                  <a:cubicBezTo>
                    <a:pt x="54409" y="11306"/>
                    <a:pt x="53862" y="11731"/>
                    <a:pt x="53497" y="11914"/>
                  </a:cubicBezTo>
                  <a:cubicBezTo>
                    <a:pt x="53315" y="11975"/>
                    <a:pt x="53193" y="12035"/>
                    <a:pt x="53102" y="12035"/>
                  </a:cubicBezTo>
                  <a:cubicBezTo>
                    <a:pt x="53041" y="12035"/>
                    <a:pt x="52950" y="12035"/>
                    <a:pt x="52859" y="11975"/>
                  </a:cubicBezTo>
                  <a:cubicBezTo>
                    <a:pt x="52616" y="11914"/>
                    <a:pt x="52190" y="11519"/>
                    <a:pt x="51825" y="10971"/>
                  </a:cubicBezTo>
                  <a:cubicBezTo>
                    <a:pt x="51400" y="10394"/>
                    <a:pt x="50974" y="9756"/>
                    <a:pt x="50609" y="9057"/>
                  </a:cubicBezTo>
                  <a:cubicBezTo>
                    <a:pt x="50305" y="8601"/>
                    <a:pt x="49819" y="7841"/>
                    <a:pt x="49120" y="6746"/>
                  </a:cubicBezTo>
                  <a:cubicBezTo>
                    <a:pt x="48786" y="6199"/>
                    <a:pt x="48360" y="5591"/>
                    <a:pt x="47904" y="4923"/>
                  </a:cubicBezTo>
                  <a:cubicBezTo>
                    <a:pt x="47783" y="4771"/>
                    <a:pt x="47631" y="4588"/>
                    <a:pt x="47539" y="4376"/>
                  </a:cubicBezTo>
                  <a:cubicBezTo>
                    <a:pt x="47418" y="4224"/>
                    <a:pt x="47296" y="4072"/>
                    <a:pt x="47144" y="3980"/>
                  </a:cubicBezTo>
                  <a:cubicBezTo>
                    <a:pt x="46992" y="3859"/>
                    <a:pt x="46871" y="3707"/>
                    <a:pt x="46719" y="3555"/>
                  </a:cubicBezTo>
                  <a:cubicBezTo>
                    <a:pt x="46145" y="3096"/>
                    <a:pt x="45408" y="2853"/>
                    <a:pt x="44637" y="2853"/>
                  </a:cubicBezTo>
                  <a:cubicBezTo>
                    <a:pt x="44591" y="2853"/>
                    <a:pt x="44546" y="2854"/>
                    <a:pt x="44500" y="2856"/>
                  </a:cubicBezTo>
                  <a:cubicBezTo>
                    <a:pt x="44074" y="2917"/>
                    <a:pt x="43649" y="2977"/>
                    <a:pt x="43284" y="3129"/>
                  </a:cubicBezTo>
                  <a:cubicBezTo>
                    <a:pt x="43071" y="3160"/>
                    <a:pt x="42980" y="3251"/>
                    <a:pt x="42828" y="3312"/>
                  </a:cubicBezTo>
                  <a:cubicBezTo>
                    <a:pt x="42676" y="3403"/>
                    <a:pt x="42524" y="3433"/>
                    <a:pt x="42403" y="3525"/>
                  </a:cubicBezTo>
                  <a:cubicBezTo>
                    <a:pt x="41855" y="3828"/>
                    <a:pt x="41399" y="4132"/>
                    <a:pt x="40944" y="4467"/>
                  </a:cubicBezTo>
                  <a:cubicBezTo>
                    <a:pt x="40092" y="5135"/>
                    <a:pt x="39272" y="5895"/>
                    <a:pt x="38573" y="6716"/>
                  </a:cubicBezTo>
                  <a:cubicBezTo>
                    <a:pt x="37053" y="8297"/>
                    <a:pt x="35624" y="10060"/>
                    <a:pt x="34257" y="11823"/>
                  </a:cubicBezTo>
                  <a:cubicBezTo>
                    <a:pt x="33922" y="12248"/>
                    <a:pt x="33588" y="12704"/>
                    <a:pt x="33284" y="13099"/>
                  </a:cubicBezTo>
                  <a:cubicBezTo>
                    <a:pt x="32980" y="13464"/>
                    <a:pt x="32585" y="13798"/>
                    <a:pt x="32281" y="14072"/>
                  </a:cubicBezTo>
                  <a:cubicBezTo>
                    <a:pt x="31977" y="14345"/>
                    <a:pt x="31673" y="14497"/>
                    <a:pt x="31521" y="14528"/>
                  </a:cubicBezTo>
                  <a:cubicBezTo>
                    <a:pt x="31458" y="14540"/>
                    <a:pt x="31416" y="14548"/>
                    <a:pt x="31377" y="14548"/>
                  </a:cubicBezTo>
                  <a:cubicBezTo>
                    <a:pt x="31323" y="14548"/>
                    <a:pt x="31276" y="14533"/>
                    <a:pt x="31187" y="14497"/>
                  </a:cubicBezTo>
                  <a:cubicBezTo>
                    <a:pt x="30883" y="14376"/>
                    <a:pt x="30214" y="13464"/>
                    <a:pt x="29758" y="12674"/>
                  </a:cubicBezTo>
                  <a:cubicBezTo>
                    <a:pt x="29211" y="11792"/>
                    <a:pt x="28724" y="10880"/>
                    <a:pt x="28177" y="9999"/>
                  </a:cubicBezTo>
                  <a:cubicBezTo>
                    <a:pt x="27661" y="9148"/>
                    <a:pt x="27083" y="8297"/>
                    <a:pt x="26445" y="7537"/>
                  </a:cubicBezTo>
                  <a:cubicBezTo>
                    <a:pt x="26141" y="7172"/>
                    <a:pt x="25807" y="6777"/>
                    <a:pt x="25411" y="6443"/>
                  </a:cubicBezTo>
                  <a:cubicBezTo>
                    <a:pt x="25290" y="6351"/>
                    <a:pt x="25229" y="6260"/>
                    <a:pt x="25107" y="6169"/>
                  </a:cubicBezTo>
                  <a:cubicBezTo>
                    <a:pt x="24986" y="6108"/>
                    <a:pt x="24895" y="5987"/>
                    <a:pt x="24773" y="5895"/>
                  </a:cubicBezTo>
                  <a:cubicBezTo>
                    <a:pt x="24469" y="5683"/>
                    <a:pt x="24165" y="5500"/>
                    <a:pt x="23831" y="5379"/>
                  </a:cubicBezTo>
                  <a:cubicBezTo>
                    <a:pt x="23361" y="5186"/>
                    <a:pt x="22876" y="5069"/>
                    <a:pt x="22419" y="5069"/>
                  </a:cubicBezTo>
                  <a:cubicBezTo>
                    <a:pt x="22225" y="5069"/>
                    <a:pt x="22036" y="5090"/>
                    <a:pt x="21855" y="5135"/>
                  </a:cubicBezTo>
                  <a:cubicBezTo>
                    <a:pt x="21703" y="5196"/>
                    <a:pt x="21551" y="5227"/>
                    <a:pt x="21399" y="5287"/>
                  </a:cubicBezTo>
                  <a:cubicBezTo>
                    <a:pt x="21247" y="5379"/>
                    <a:pt x="21126" y="5409"/>
                    <a:pt x="20974" y="5500"/>
                  </a:cubicBezTo>
                  <a:cubicBezTo>
                    <a:pt x="20700" y="5652"/>
                    <a:pt x="20487" y="5835"/>
                    <a:pt x="20244" y="6017"/>
                  </a:cubicBezTo>
                  <a:cubicBezTo>
                    <a:pt x="19758" y="6503"/>
                    <a:pt x="19302" y="6929"/>
                    <a:pt x="18907" y="7263"/>
                  </a:cubicBezTo>
                  <a:lnTo>
                    <a:pt x="18420" y="7780"/>
                  </a:lnTo>
                  <a:cubicBezTo>
                    <a:pt x="16931" y="9209"/>
                    <a:pt x="15350" y="10759"/>
                    <a:pt x="13709" y="12035"/>
                  </a:cubicBezTo>
                  <a:cubicBezTo>
                    <a:pt x="12888" y="12643"/>
                    <a:pt x="12068" y="13190"/>
                    <a:pt x="11247" y="13616"/>
                  </a:cubicBezTo>
                  <a:cubicBezTo>
                    <a:pt x="10457" y="14072"/>
                    <a:pt x="9575" y="14467"/>
                    <a:pt x="8967" y="14649"/>
                  </a:cubicBezTo>
                  <a:cubicBezTo>
                    <a:pt x="8694" y="14771"/>
                    <a:pt x="8420" y="14801"/>
                    <a:pt x="8177" y="14801"/>
                  </a:cubicBezTo>
                  <a:cubicBezTo>
                    <a:pt x="8097" y="14810"/>
                    <a:pt x="8014" y="14814"/>
                    <a:pt x="7930" y="14814"/>
                  </a:cubicBezTo>
                  <a:cubicBezTo>
                    <a:pt x="7725" y="14814"/>
                    <a:pt x="7510" y="14792"/>
                    <a:pt x="7296" y="14771"/>
                  </a:cubicBezTo>
                  <a:cubicBezTo>
                    <a:pt x="6688" y="14649"/>
                    <a:pt x="6080" y="14376"/>
                    <a:pt x="5502" y="14011"/>
                  </a:cubicBezTo>
                  <a:lnTo>
                    <a:pt x="5502" y="14011"/>
                  </a:lnTo>
                  <a:cubicBezTo>
                    <a:pt x="5958" y="14467"/>
                    <a:pt x="6414" y="14801"/>
                    <a:pt x="6870" y="15014"/>
                  </a:cubicBezTo>
                  <a:cubicBezTo>
                    <a:pt x="6232" y="14801"/>
                    <a:pt x="5624" y="14376"/>
                    <a:pt x="5168" y="14011"/>
                  </a:cubicBezTo>
                  <a:cubicBezTo>
                    <a:pt x="4712" y="13616"/>
                    <a:pt x="4378" y="13251"/>
                    <a:pt x="4165" y="13008"/>
                  </a:cubicBezTo>
                  <a:cubicBezTo>
                    <a:pt x="3678" y="12400"/>
                    <a:pt x="3405" y="11944"/>
                    <a:pt x="3222" y="11762"/>
                  </a:cubicBezTo>
                  <a:cubicBezTo>
                    <a:pt x="3133" y="11619"/>
                    <a:pt x="3076" y="11560"/>
                    <a:pt x="3043" y="11560"/>
                  </a:cubicBezTo>
                  <a:cubicBezTo>
                    <a:pt x="3020" y="11560"/>
                    <a:pt x="3010" y="11590"/>
                    <a:pt x="3010" y="11640"/>
                  </a:cubicBezTo>
                  <a:cubicBezTo>
                    <a:pt x="3010" y="11914"/>
                    <a:pt x="3222" y="12674"/>
                    <a:pt x="3496" y="13282"/>
                  </a:cubicBezTo>
                  <a:cubicBezTo>
                    <a:pt x="3709" y="13707"/>
                    <a:pt x="3587" y="13707"/>
                    <a:pt x="3526" y="13737"/>
                  </a:cubicBezTo>
                  <a:cubicBezTo>
                    <a:pt x="3466" y="13768"/>
                    <a:pt x="3405" y="13889"/>
                    <a:pt x="3861" y="14497"/>
                  </a:cubicBezTo>
                  <a:cubicBezTo>
                    <a:pt x="3496" y="14072"/>
                    <a:pt x="3222" y="13737"/>
                    <a:pt x="3010" y="13403"/>
                  </a:cubicBezTo>
                  <a:cubicBezTo>
                    <a:pt x="2767" y="13038"/>
                    <a:pt x="2554" y="12674"/>
                    <a:pt x="2311" y="12187"/>
                  </a:cubicBezTo>
                  <a:cubicBezTo>
                    <a:pt x="2308" y="12185"/>
                    <a:pt x="2307" y="12184"/>
                    <a:pt x="2306" y="12184"/>
                  </a:cubicBezTo>
                  <a:lnTo>
                    <a:pt x="2306" y="12184"/>
                  </a:lnTo>
                  <a:cubicBezTo>
                    <a:pt x="2276" y="12184"/>
                    <a:pt x="2631" y="12970"/>
                    <a:pt x="3071" y="13585"/>
                  </a:cubicBezTo>
                  <a:cubicBezTo>
                    <a:pt x="3461" y="14132"/>
                    <a:pt x="3917" y="14566"/>
                    <a:pt x="3813" y="14566"/>
                  </a:cubicBezTo>
                  <a:cubicBezTo>
                    <a:pt x="3795" y="14566"/>
                    <a:pt x="3762" y="14554"/>
                    <a:pt x="3709" y="14528"/>
                  </a:cubicBezTo>
                  <a:cubicBezTo>
                    <a:pt x="3010" y="13707"/>
                    <a:pt x="2311" y="12643"/>
                    <a:pt x="1855" y="11610"/>
                  </a:cubicBezTo>
                  <a:lnTo>
                    <a:pt x="1855" y="11610"/>
                  </a:lnTo>
                  <a:cubicBezTo>
                    <a:pt x="1855" y="11823"/>
                    <a:pt x="2250" y="12734"/>
                    <a:pt x="2736" y="13555"/>
                  </a:cubicBezTo>
                  <a:cubicBezTo>
                    <a:pt x="3222" y="14345"/>
                    <a:pt x="3861" y="14953"/>
                    <a:pt x="3770" y="14953"/>
                  </a:cubicBezTo>
                  <a:cubicBezTo>
                    <a:pt x="3526" y="14771"/>
                    <a:pt x="2949" y="14072"/>
                    <a:pt x="2615" y="13403"/>
                  </a:cubicBezTo>
                  <a:cubicBezTo>
                    <a:pt x="2250" y="12704"/>
                    <a:pt x="1976" y="12066"/>
                    <a:pt x="1824" y="12035"/>
                  </a:cubicBezTo>
                  <a:cubicBezTo>
                    <a:pt x="1822" y="12034"/>
                    <a:pt x="1820" y="12033"/>
                    <a:pt x="1818" y="12033"/>
                  </a:cubicBezTo>
                  <a:lnTo>
                    <a:pt x="1818" y="12033"/>
                  </a:lnTo>
                  <a:cubicBezTo>
                    <a:pt x="1763" y="12033"/>
                    <a:pt x="2231" y="12995"/>
                    <a:pt x="2556" y="13510"/>
                  </a:cubicBezTo>
                  <a:lnTo>
                    <a:pt x="2556" y="13510"/>
                  </a:lnTo>
                  <a:cubicBezTo>
                    <a:pt x="2082" y="12767"/>
                    <a:pt x="1697" y="12054"/>
                    <a:pt x="1429" y="11488"/>
                  </a:cubicBezTo>
                  <a:cubicBezTo>
                    <a:pt x="1186" y="10911"/>
                    <a:pt x="973" y="10455"/>
                    <a:pt x="882" y="10242"/>
                  </a:cubicBezTo>
                  <a:cubicBezTo>
                    <a:pt x="817" y="10113"/>
                    <a:pt x="761" y="10044"/>
                    <a:pt x="732" y="10044"/>
                  </a:cubicBezTo>
                  <a:cubicBezTo>
                    <a:pt x="706" y="10044"/>
                    <a:pt x="702" y="10098"/>
                    <a:pt x="730" y="10212"/>
                  </a:cubicBezTo>
                  <a:cubicBezTo>
                    <a:pt x="760" y="10424"/>
                    <a:pt x="821" y="10880"/>
                    <a:pt x="1095" y="11671"/>
                  </a:cubicBezTo>
                  <a:cubicBezTo>
                    <a:pt x="639" y="10607"/>
                    <a:pt x="305" y="9057"/>
                    <a:pt x="1" y="7962"/>
                  </a:cubicBezTo>
                  <a:lnTo>
                    <a:pt x="1" y="7962"/>
                  </a:lnTo>
                  <a:cubicBezTo>
                    <a:pt x="141" y="8496"/>
                    <a:pt x="334" y="9343"/>
                    <a:pt x="482" y="9876"/>
                  </a:cubicBezTo>
                  <a:lnTo>
                    <a:pt x="482" y="9876"/>
                  </a:lnTo>
                  <a:cubicBezTo>
                    <a:pt x="312" y="9278"/>
                    <a:pt x="143" y="8683"/>
                    <a:pt x="1" y="8114"/>
                  </a:cubicBezTo>
                  <a:lnTo>
                    <a:pt x="1" y="8449"/>
                  </a:lnTo>
                  <a:cubicBezTo>
                    <a:pt x="50" y="8647"/>
                    <a:pt x="95" y="8841"/>
                    <a:pt x="140" y="9037"/>
                  </a:cubicBezTo>
                  <a:lnTo>
                    <a:pt x="140" y="9037"/>
                  </a:lnTo>
                  <a:cubicBezTo>
                    <a:pt x="105" y="8904"/>
                    <a:pt x="68" y="8769"/>
                    <a:pt x="31" y="8631"/>
                  </a:cubicBezTo>
                  <a:lnTo>
                    <a:pt x="31" y="8631"/>
                  </a:lnTo>
                  <a:cubicBezTo>
                    <a:pt x="61" y="8996"/>
                    <a:pt x="122" y="9360"/>
                    <a:pt x="153" y="9786"/>
                  </a:cubicBezTo>
                  <a:cubicBezTo>
                    <a:pt x="305" y="10576"/>
                    <a:pt x="487" y="11367"/>
                    <a:pt x="730" y="12066"/>
                  </a:cubicBezTo>
                  <a:cubicBezTo>
                    <a:pt x="943" y="12795"/>
                    <a:pt x="1216" y="13403"/>
                    <a:pt x="1490" y="13798"/>
                  </a:cubicBezTo>
                  <a:cubicBezTo>
                    <a:pt x="2463" y="15531"/>
                    <a:pt x="4074" y="17081"/>
                    <a:pt x="6201" y="17810"/>
                  </a:cubicBezTo>
                  <a:cubicBezTo>
                    <a:pt x="6718" y="17993"/>
                    <a:pt x="7296" y="18114"/>
                    <a:pt x="7903" y="18145"/>
                  </a:cubicBezTo>
                  <a:cubicBezTo>
                    <a:pt x="8003" y="18150"/>
                    <a:pt x="8103" y="18153"/>
                    <a:pt x="8205" y="18153"/>
                  </a:cubicBezTo>
                  <a:cubicBezTo>
                    <a:pt x="8696" y="18153"/>
                    <a:pt x="9208" y="18094"/>
                    <a:pt x="9636" y="17993"/>
                  </a:cubicBezTo>
                  <a:cubicBezTo>
                    <a:pt x="10183" y="17871"/>
                    <a:pt x="10669" y="17689"/>
                    <a:pt x="11125" y="17537"/>
                  </a:cubicBezTo>
                  <a:cubicBezTo>
                    <a:pt x="11551" y="17385"/>
                    <a:pt x="12007" y="17203"/>
                    <a:pt x="12432" y="16990"/>
                  </a:cubicBezTo>
                  <a:cubicBezTo>
                    <a:pt x="13253" y="16625"/>
                    <a:pt x="14043" y="16169"/>
                    <a:pt x="14864" y="15683"/>
                  </a:cubicBezTo>
                  <a:cubicBezTo>
                    <a:pt x="15624" y="15166"/>
                    <a:pt x="16323" y="14649"/>
                    <a:pt x="17053" y="14072"/>
                  </a:cubicBezTo>
                  <a:cubicBezTo>
                    <a:pt x="18512" y="12826"/>
                    <a:pt x="19758" y="11610"/>
                    <a:pt x="20943" y="10424"/>
                  </a:cubicBezTo>
                  <a:cubicBezTo>
                    <a:pt x="20929" y="10404"/>
                    <a:pt x="20903" y="10399"/>
                    <a:pt x="20875" y="10399"/>
                  </a:cubicBezTo>
                  <a:cubicBezTo>
                    <a:pt x="20848" y="10399"/>
                    <a:pt x="20821" y="10403"/>
                    <a:pt x="20800" y="10403"/>
                  </a:cubicBezTo>
                  <a:cubicBezTo>
                    <a:pt x="20744" y="10403"/>
                    <a:pt x="20738" y="10373"/>
                    <a:pt x="20943" y="10151"/>
                  </a:cubicBezTo>
                  <a:lnTo>
                    <a:pt x="21794" y="9269"/>
                  </a:lnTo>
                  <a:cubicBezTo>
                    <a:pt x="21946" y="9117"/>
                    <a:pt x="22098" y="9026"/>
                    <a:pt x="22250" y="8905"/>
                  </a:cubicBezTo>
                  <a:lnTo>
                    <a:pt x="22493" y="8722"/>
                  </a:lnTo>
                  <a:lnTo>
                    <a:pt x="22524" y="8661"/>
                  </a:lnTo>
                  <a:cubicBezTo>
                    <a:pt x="22615" y="8661"/>
                    <a:pt x="22645" y="8722"/>
                    <a:pt x="22676" y="8722"/>
                  </a:cubicBezTo>
                  <a:cubicBezTo>
                    <a:pt x="22706" y="8661"/>
                    <a:pt x="22706" y="8631"/>
                    <a:pt x="22767" y="8601"/>
                  </a:cubicBezTo>
                  <a:cubicBezTo>
                    <a:pt x="23071" y="8813"/>
                    <a:pt x="23436" y="9269"/>
                    <a:pt x="23770" y="9786"/>
                  </a:cubicBezTo>
                  <a:cubicBezTo>
                    <a:pt x="24135" y="10272"/>
                    <a:pt x="24499" y="10850"/>
                    <a:pt x="24834" y="11397"/>
                  </a:cubicBezTo>
                  <a:cubicBezTo>
                    <a:pt x="25199" y="11944"/>
                    <a:pt x="25533" y="12491"/>
                    <a:pt x="25837" y="13008"/>
                  </a:cubicBezTo>
                  <a:cubicBezTo>
                    <a:pt x="26171" y="13585"/>
                    <a:pt x="26475" y="14102"/>
                    <a:pt x="26870" y="14710"/>
                  </a:cubicBezTo>
                  <a:cubicBezTo>
                    <a:pt x="26962" y="14862"/>
                    <a:pt x="27053" y="15014"/>
                    <a:pt x="27174" y="15227"/>
                  </a:cubicBezTo>
                  <a:lnTo>
                    <a:pt x="27478" y="15683"/>
                  </a:lnTo>
                  <a:cubicBezTo>
                    <a:pt x="27691" y="15987"/>
                    <a:pt x="27965" y="16321"/>
                    <a:pt x="28269" y="16625"/>
                  </a:cubicBezTo>
                  <a:cubicBezTo>
                    <a:pt x="28603" y="16959"/>
                    <a:pt x="28998" y="17294"/>
                    <a:pt x="29515" y="17567"/>
                  </a:cubicBezTo>
                  <a:cubicBezTo>
                    <a:pt x="30062" y="17841"/>
                    <a:pt x="30670" y="17993"/>
                    <a:pt x="31278" y="17993"/>
                  </a:cubicBezTo>
                  <a:cubicBezTo>
                    <a:pt x="31156" y="17962"/>
                    <a:pt x="31065" y="17902"/>
                    <a:pt x="31582" y="17871"/>
                  </a:cubicBezTo>
                  <a:cubicBezTo>
                    <a:pt x="32068" y="17841"/>
                    <a:pt x="32554" y="17719"/>
                    <a:pt x="33010" y="17476"/>
                  </a:cubicBezTo>
                  <a:cubicBezTo>
                    <a:pt x="33466" y="17294"/>
                    <a:pt x="33892" y="17020"/>
                    <a:pt x="34226" y="16777"/>
                  </a:cubicBezTo>
                  <a:cubicBezTo>
                    <a:pt x="34621" y="16503"/>
                    <a:pt x="34895" y="16199"/>
                    <a:pt x="35260" y="15896"/>
                  </a:cubicBezTo>
                  <a:lnTo>
                    <a:pt x="35716" y="15440"/>
                  </a:lnTo>
                  <a:lnTo>
                    <a:pt x="35928" y="15166"/>
                  </a:lnTo>
                  <a:lnTo>
                    <a:pt x="36141" y="14953"/>
                  </a:lnTo>
                  <a:cubicBezTo>
                    <a:pt x="36293" y="14771"/>
                    <a:pt x="36445" y="14558"/>
                    <a:pt x="36536" y="14376"/>
                  </a:cubicBezTo>
                  <a:cubicBezTo>
                    <a:pt x="36627" y="14224"/>
                    <a:pt x="36627" y="14163"/>
                    <a:pt x="36627" y="14102"/>
                  </a:cubicBezTo>
                  <a:cubicBezTo>
                    <a:pt x="37083" y="13555"/>
                    <a:pt x="37448" y="13099"/>
                    <a:pt x="37843" y="12643"/>
                  </a:cubicBezTo>
                  <a:cubicBezTo>
                    <a:pt x="38968" y="11123"/>
                    <a:pt x="40123" y="9634"/>
                    <a:pt x="41399" y="8297"/>
                  </a:cubicBezTo>
                  <a:cubicBezTo>
                    <a:pt x="42068" y="7658"/>
                    <a:pt x="42707" y="7020"/>
                    <a:pt x="43375" y="6503"/>
                  </a:cubicBezTo>
                  <a:cubicBezTo>
                    <a:pt x="43527" y="6412"/>
                    <a:pt x="43740" y="6291"/>
                    <a:pt x="43892" y="6199"/>
                  </a:cubicBezTo>
                  <a:lnTo>
                    <a:pt x="44105" y="6108"/>
                  </a:lnTo>
                  <a:cubicBezTo>
                    <a:pt x="44135" y="6047"/>
                    <a:pt x="44196" y="6047"/>
                    <a:pt x="44226" y="6047"/>
                  </a:cubicBezTo>
                  <a:cubicBezTo>
                    <a:pt x="44257" y="6047"/>
                    <a:pt x="44287" y="6017"/>
                    <a:pt x="44287" y="6017"/>
                  </a:cubicBezTo>
                  <a:cubicBezTo>
                    <a:pt x="44376" y="5981"/>
                    <a:pt x="44486" y="5967"/>
                    <a:pt x="44592" y="5967"/>
                  </a:cubicBezTo>
                  <a:cubicBezTo>
                    <a:pt x="44667" y="5967"/>
                    <a:pt x="44741" y="5974"/>
                    <a:pt x="44804" y="5987"/>
                  </a:cubicBezTo>
                  <a:cubicBezTo>
                    <a:pt x="44865" y="6017"/>
                    <a:pt x="44956" y="6047"/>
                    <a:pt x="45017" y="6139"/>
                  </a:cubicBezTo>
                  <a:lnTo>
                    <a:pt x="45047" y="6169"/>
                  </a:lnTo>
                  <a:lnTo>
                    <a:pt x="45169" y="6321"/>
                  </a:lnTo>
                  <a:lnTo>
                    <a:pt x="45412" y="6594"/>
                  </a:lnTo>
                  <a:cubicBezTo>
                    <a:pt x="45716" y="6959"/>
                    <a:pt x="45959" y="7354"/>
                    <a:pt x="46232" y="7780"/>
                  </a:cubicBezTo>
                  <a:cubicBezTo>
                    <a:pt x="46810" y="8570"/>
                    <a:pt x="47327" y="9452"/>
                    <a:pt x="47904" y="10272"/>
                  </a:cubicBezTo>
                  <a:cubicBezTo>
                    <a:pt x="48178" y="10698"/>
                    <a:pt x="48482" y="11154"/>
                    <a:pt x="48786" y="11579"/>
                  </a:cubicBezTo>
                  <a:cubicBezTo>
                    <a:pt x="49090" y="11975"/>
                    <a:pt x="49394" y="12430"/>
                    <a:pt x="49758" y="12886"/>
                  </a:cubicBezTo>
                  <a:cubicBezTo>
                    <a:pt x="50153" y="13342"/>
                    <a:pt x="50579" y="13768"/>
                    <a:pt x="51126" y="14163"/>
                  </a:cubicBezTo>
                  <a:cubicBezTo>
                    <a:pt x="51400" y="14345"/>
                    <a:pt x="51734" y="14497"/>
                    <a:pt x="52099" y="14619"/>
                  </a:cubicBezTo>
                  <a:cubicBezTo>
                    <a:pt x="52433" y="14710"/>
                    <a:pt x="52798" y="14771"/>
                    <a:pt x="53163" y="14771"/>
                  </a:cubicBezTo>
                  <a:cubicBezTo>
                    <a:pt x="53771" y="14710"/>
                    <a:pt x="54318" y="14528"/>
                    <a:pt x="54774" y="14254"/>
                  </a:cubicBezTo>
                  <a:cubicBezTo>
                    <a:pt x="55230" y="14011"/>
                    <a:pt x="55625" y="13707"/>
                    <a:pt x="55989" y="13403"/>
                  </a:cubicBezTo>
                  <a:cubicBezTo>
                    <a:pt x="56719" y="12734"/>
                    <a:pt x="57296" y="12126"/>
                    <a:pt x="57904" y="11519"/>
                  </a:cubicBezTo>
                  <a:cubicBezTo>
                    <a:pt x="58816" y="10667"/>
                    <a:pt x="59910" y="9664"/>
                    <a:pt x="60974" y="8722"/>
                  </a:cubicBezTo>
                  <a:cubicBezTo>
                    <a:pt x="61521" y="8236"/>
                    <a:pt x="62038" y="7780"/>
                    <a:pt x="62585" y="7324"/>
                  </a:cubicBezTo>
                  <a:cubicBezTo>
                    <a:pt x="63102" y="6807"/>
                    <a:pt x="63588" y="6351"/>
                    <a:pt x="64014" y="5895"/>
                  </a:cubicBezTo>
                  <a:cubicBezTo>
                    <a:pt x="63740" y="5895"/>
                    <a:pt x="64591" y="4710"/>
                    <a:pt x="65412" y="3737"/>
                  </a:cubicBezTo>
                  <a:cubicBezTo>
                    <a:pt x="65838" y="3251"/>
                    <a:pt x="66294" y="2795"/>
                    <a:pt x="66567" y="2491"/>
                  </a:cubicBezTo>
                  <a:cubicBezTo>
                    <a:pt x="66787" y="2247"/>
                    <a:pt x="66929" y="2061"/>
                    <a:pt x="66770" y="2061"/>
                  </a:cubicBezTo>
                  <a:lnTo>
                    <a:pt x="66770" y="2061"/>
                  </a:lnTo>
                  <a:cubicBezTo>
                    <a:pt x="66731" y="2061"/>
                    <a:pt x="66675" y="2072"/>
                    <a:pt x="66598" y="2096"/>
                  </a:cubicBezTo>
                  <a:cubicBezTo>
                    <a:pt x="66993" y="1822"/>
                    <a:pt x="67540" y="1579"/>
                    <a:pt x="68117" y="1579"/>
                  </a:cubicBezTo>
                  <a:cubicBezTo>
                    <a:pt x="68695" y="1579"/>
                    <a:pt x="69212" y="1883"/>
                    <a:pt x="69637" y="2218"/>
                  </a:cubicBezTo>
                  <a:cubicBezTo>
                    <a:pt x="70032" y="2552"/>
                    <a:pt x="70245" y="2856"/>
                    <a:pt x="70427" y="3099"/>
                  </a:cubicBezTo>
                  <a:cubicBezTo>
                    <a:pt x="70640" y="3312"/>
                    <a:pt x="70731" y="3464"/>
                    <a:pt x="70792" y="3464"/>
                  </a:cubicBezTo>
                  <a:cubicBezTo>
                    <a:pt x="71035" y="3555"/>
                    <a:pt x="71461" y="3798"/>
                    <a:pt x="72069" y="4497"/>
                  </a:cubicBezTo>
                  <a:cubicBezTo>
                    <a:pt x="72221" y="4649"/>
                    <a:pt x="72373" y="4832"/>
                    <a:pt x="72555" y="5044"/>
                  </a:cubicBezTo>
                  <a:cubicBezTo>
                    <a:pt x="72707" y="5196"/>
                    <a:pt x="72981" y="5439"/>
                    <a:pt x="73224" y="5713"/>
                  </a:cubicBezTo>
                  <a:cubicBezTo>
                    <a:pt x="73710" y="6291"/>
                    <a:pt x="74318" y="6959"/>
                    <a:pt x="74987" y="7810"/>
                  </a:cubicBezTo>
                  <a:cubicBezTo>
                    <a:pt x="76051" y="9178"/>
                    <a:pt x="77510" y="11367"/>
                    <a:pt x="77935" y="11823"/>
                  </a:cubicBezTo>
                  <a:cubicBezTo>
                    <a:pt x="78011" y="11905"/>
                    <a:pt x="78053" y="11941"/>
                    <a:pt x="78069" y="11941"/>
                  </a:cubicBezTo>
                  <a:cubicBezTo>
                    <a:pt x="78173" y="11941"/>
                    <a:pt x="77214" y="10458"/>
                    <a:pt x="77336" y="10458"/>
                  </a:cubicBezTo>
                  <a:lnTo>
                    <a:pt x="77336" y="10458"/>
                  </a:lnTo>
                  <a:cubicBezTo>
                    <a:pt x="77355" y="10458"/>
                    <a:pt x="77400" y="10493"/>
                    <a:pt x="77479" y="10576"/>
                  </a:cubicBezTo>
                  <a:cubicBezTo>
                    <a:pt x="76507" y="9300"/>
                    <a:pt x="75595" y="7993"/>
                    <a:pt x="74652" y="6716"/>
                  </a:cubicBezTo>
                  <a:cubicBezTo>
                    <a:pt x="74196" y="6047"/>
                    <a:pt x="73710" y="5409"/>
                    <a:pt x="73254" y="4771"/>
                  </a:cubicBezTo>
                  <a:cubicBezTo>
                    <a:pt x="72950" y="4345"/>
                    <a:pt x="72555" y="3585"/>
                    <a:pt x="72069" y="2856"/>
                  </a:cubicBezTo>
                  <a:cubicBezTo>
                    <a:pt x="71856" y="2491"/>
                    <a:pt x="71582" y="2096"/>
                    <a:pt x="71187" y="1670"/>
                  </a:cubicBezTo>
                  <a:cubicBezTo>
                    <a:pt x="71127" y="1579"/>
                    <a:pt x="71035" y="1488"/>
                    <a:pt x="70944" y="1366"/>
                  </a:cubicBezTo>
                  <a:lnTo>
                    <a:pt x="70579" y="1032"/>
                  </a:lnTo>
                  <a:cubicBezTo>
                    <a:pt x="70488" y="941"/>
                    <a:pt x="70275" y="819"/>
                    <a:pt x="70123" y="698"/>
                  </a:cubicBezTo>
                  <a:cubicBezTo>
                    <a:pt x="69971" y="576"/>
                    <a:pt x="69789" y="455"/>
                    <a:pt x="69637" y="394"/>
                  </a:cubicBezTo>
                  <a:cubicBezTo>
                    <a:pt x="69145" y="148"/>
                    <a:pt x="68554" y="0"/>
                    <a:pt x="67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-1494576">
              <a:off x="1248718" y="1975069"/>
              <a:ext cx="1952882" cy="451488"/>
            </a:xfrm>
            <a:custGeom>
              <a:avLst/>
              <a:gdLst/>
              <a:ahLst/>
              <a:cxnLst/>
              <a:rect l="l" t="t" r="r" b="b"/>
              <a:pathLst>
                <a:path w="78113" h="18059" extrusionOk="0">
                  <a:moveTo>
                    <a:pt x="152" y="8950"/>
                  </a:moveTo>
                  <a:cubicBezTo>
                    <a:pt x="227" y="9234"/>
                    <a:pt x="306" y="9524"/>
                    <a:pt x="395" y="9846"/>
                  </a:cubicBezTo>
                  <a:cubicBezTo>
                    <a:pt x="311" y="9551"/>
                    <a:pt x="227" y="9255"/>
                    <a:pt x="152" y="8950"/>
                  </a:cubicBezTo>
                  <a:close/>
                  <a:moveTo>
                    <a:pt x="2645" y="13281"/>
                  </a:moveTo>
                  <a:lnTo>
                    <a:pt x="2645" y="13281"/>
                  </a:lnTo>
                  <a:cubicBezTo>
                    <a:pt x="2675" y="13332"/>
                    <a:pt x="2705" y="13383"/>
                    <a:pt x="2736" y="13433"/>
                  </a:cubicBezTo>
                  <a:cubicBezTo>
                    <a:pt x="3253" y="14253"/>
                    <a:pt x="3891" y="14861"/>
                    <a:pt x="3769" y="14861"/>
                  </a:cubicBezTo>
                  <a:cubicBezTo>
                    <a:pt x="3557" y="14649"/>
                    <a:pt x="2979" y="13980"/>
                    <a:pt x="2645" y="13281"/>
                  </a:cubicBezTo>
                  <a:close/>
                  <a:moveTo>
                    <a:pt x="67903" y="0"/>
                  </a:moveTo>
                  <a:cubicBezTo>
                    <a:pt x="67698" y="0"/>
                    <a:pt x="67494" y="19"/>
                    <a:pt x="67296" y="59"/>
                  </a:cubicBezTo>
                  <a:cubicBezTo>
                    <a:pt x="67114" y="120"/>
                    <a:pt x="66932" y="150"/>
                    <a:pt x="66719" y="211"/>
                  </a:cubicBezTo>
                  <a:cubicBezTo>
                    <a:pt x="66537" y="302"/>
                    <a:pt x="66354" y="363"/>
                    <a:pt x="66202" y="454"/>
                  </a:cubicBezTo>
                  <a:cubicBezTo>
                    <a:pt x="66050" y="515"/>
                    <a:pt x="65898" y="636"/>
                    <a:pt x="65746" y="727"/>
                  </a:cubicBezTo>
                  <a:cubicBezTo>
                    <a:pt x="65594" y="788"/>
                    <a:pt x="65503" y="879"/>
                    <a:pt x="65442" y="940"/>
                  </a:cubicBezTo>
                  <a:cubicBezTo>
                    <a:pt x="63892" y="2095"/>
                    <a:pt x="62767" y="3341"/>
                    <a:pt x="61704" y="4436"/>
                  </a:cubicBezTo>
                  <a:lnTo>
                    <a:pt x="60944" y="5196"/>
                  </a:lnTo>
                  <a:lnTo>
                    <a:pt x="60123" y="5986"/>
                  </a:lnTo>
                  <a:lnTo>
                    <a:pt x="58360" y="7597"/>
                  </a:lnTo>
                  <a:cubicBezTo>
                    <a:pt x="57205" y="8661"/>
                    <a:pt x="56050" y="9725"/>
                    <a:pt x="54865" y="10819"/>
                  </a:cubicBezTo>
                  <a:cubicBezTo>
                    <a:pt x="54348" y="11336"/>
                    <a:pt x="53801" y="11731"/>
                    <a:pt x="53436" y="11943"/>
                  </a:cubicBezTo>
                  <a:cubicBezTo>
                    <a:pt x="53254" y="12004"/>
                    <a:pt x="53132" y="12035"/>
                    <a:pt x="53041" y="12035"/>
                  </a:cubicBezTo>
                  <a:cubicBezTo>
                    <a:pt x="52980" y="12035"/>
                    <a:pt x="52889" y="12035"/>
                    <a:pt x="52798" y="12004"/>
                  </a:cubicBezTo>
                  <a:cubicBezTo>
                    <a:pt x="52555" y="11943"/>
                    <a:pt x="52129" y="11548"/>
                    <a:pt x="51764" y="10971"/>
                  </a:cubicBezTo>
                  <a:cubicBezTo>
                    <a:pt x="51339" y="10393"/>
                    <a:pt x="50913" y="9755"/>
                    <a:pt x="50548" y="9086"/>
                  </a:cubicBezTo>
                  <a:cubicBezTo>
                    <a:pt x="50244" y="8630"/>
                    <a:pt x="49758" y="7870"/>
                    <a:pt x="49059" y="6746"/>
                  </a:cubicBezTo>
                  <a:cubicBezTo>
                    <a:pt x="48725" y="6229"/>
                    <a:pt x="48299" y="5621"/>
                    <a:pt x="47843" y="4922"/>
                  </a:cubicBezTo>
                  <a:cubicBezTo>
                    <a:pt x="47722" y="4770"/>
                    <a:pt x="47570" y="4588"/>
                    <a:pt x="47478" y="4405"/>
                  </a:cubicBezTo>
                  <a:cubicBezTo>
                    <a:pt x="47357" y="4253"/>
                    <a:pt x="47235" y="4101"/>
                    <a:pt x="47083" y="3980"/>
                  </a:cubicBezTo>
                  <a:cubicBezTo>
                    <a:pt x="46931" y="3889"/>
                    <a:pt x="46810" y="3706"/>
                    <a:pt x="46658" y="3585"/>
                  </a:cubicBezTo>
                  <a:cubicBezTo>
                    <a:pt x="46088" y="3100"/>
                    <a:pt x="45357" y="2883"/>
                    <a:pt x="44591" y="2883"/>
                  </a:cubicBezTo>
                  <a:cubicBezTo>
                    <a:pt x="44541" y="2883"/>
                    <a:pt x="44490" y="2884"/>
                    <a:pt x="44439" y="2886"/>
                  </a:cubicBezTo>
                  <a:cubicBezTo>
                    <a:pt x="44013" y="2916"/>
                    <a:pt x="43588" y="3007"/>
                    <a:pt x="43223" y="3159"/>
                  </a:cubicBezTo>
                  <a:cubicBezTo>
                    <a:pt x="43010" y="3189"/>
                    <a:pt x="42919" y="3250"/>
                    <a:pt x="42767" y="3341"/>
                  </a:cubicBezTo>
                  <a:cubicBezTo>
                    <a:pt x="42615" y="3402"/>
                    <a:pt x="42463" y="3463"/>
                    <a:pt x="42342" y="3524"/>
                  </a:cubicBezTo>
                  <a:cubicBezTo>
                    <a:pt x="41794" y="3828"/>
                    <a:pt x="41338" y="4132"/>
                    <a:pt x="40883" y="4466"/>
                  </a:cubicBezTo>
                  <a:cubicBezTo>
                    <a:pt x="40031" y="5165"/>
                    <a:pt x="39211" y="5925"/>
                    <a:pt x="38512" y="6715"/>
                  </a:cubicBezTo>
                  <a:cubicBezTo>
                    <a:pt x="36992" y="8326"/>
                    <a:pt x="35563" y="10059"/>
                    <a:pt x="34196" y="11852"/>
                  </a:cubicBezTo>
                  <a:cubicBezTo>
                    <a:pt x="33861" y="12278"/>
                    <a:pt x="33527" y="12734"/>
                    <a:pt x="33223" y="13098"/>
                  </a:cubicBezTo>
                  <a:cubicBezTo>
                    <a:pt x="32919" y="13494"/>
                    <a:pt x="32524" y="13828"/>
                    <a:pt x="32220" y="14101"/>
                  </a:cubicBezTo>
                  <a:cubicBezTo>
                    <a:pt x="31916" y="14375"/>
                    <a:pt x="31612" y="14527"/>
                    <a:pt x="31460" y="14557"/>
                  </a:cubicBezTo>
                  <a:cubicBezTo>
                    <a:pt x="31397" y="14570"/>
                    <a:pt x="31355" y="14577"/>
                    <a:pt x="31316" y="14577"/>
                  </a:cubicBezTo>
                  <a:cubicBezTo>
                    <a:pt x="31262" y="14577"/>
                    <a:pt x="31215" y="14563"/>
                    <a:pt x="31126" y="14527"/>
                  </a:cubicBezTo>
                  <a:cubicBezTo>
                    <a:pt x="30822" y="14405"/>
                    <a:pt x="30153" y="13494"/>
                    <a:pt x="29697" y="12703"/>
                  </a:cubicBezTo>
                  <a:cubicBezTo>
                    <a:pt x="29150" y="11822"/>
                    <a:pt x="28663" y="10910"/>
                    <a:pt x="28116" y="10028"/>
                  </a:cubicBezTo>
                  <a:cubicBezTo>
                    <a:pt x="27600" y="9147"/>
                    <a:pt x="27022" y="8326"/>
                    <a:pt x="26384" y="7566"/>
                  </a:cubicBezTo>
                  <a:cubicBezTo>
                    <a:pt x="26080" y="7171"/>
                    <a:pt x="25746" y="6807"/>
                    <a:pt x="25350" y="6442"/>
                  </a:cubicBezTo>
                  <a:cubicBezTo>
                    <a:pt x="25229" y="6381"/>
                    <a:pt x="25168" y="6259"/>
                    <a:pt x="25046" y="6199"/>
                  </a:cubicBezTo>
                  <a:cubicBezTo>
                    <a:pt x="24925" y="6107"/>
                    <a:pt x="24834" y="5986"/>
                    <a:pt x="24712" y="5925"/>
                  </a:cubicBezTo>
                  <a:cubicBezTo>
                    <a:pt x="24408" y="5682"/>
                    <a:pt x="24104" y="5500"/>
                    <a:pt x="23770" y="5378"/>
                  </a:cubicBezTo>
                  <a:cubicBezTo>
                    <a:pt x="23304" y="5209"/>
                    <a:pt x="22823" y="5098"/>
                    <a:pt x="22369" y="5098"/>
                  </a:cubicBezTo>
                  <a:cubicBezTo>
                    <a:pt x="22171" y="5098"/>
                    <a:pt x="21978" y="5119"/>
                    <a:pt x="21794" y="5165"/>
                  </a:cubicBezTo>
                  <a:cubicBezTo>
                    <a:pt x="21642" y="5196"/>
                    <a:pt x="21490" y="5226"/>
                    <a:pt x="21338" y="5317"/>
                  </a:cubicBezTo>
                  <a:cubicBezTo>
                    <a:pt x="21186" y="5378"/>
                    <a:pt x="21065" y="5439"/>
                    <a:pt x="20913" y="5500"/>
                  </a:cubicBezTo>
                  <a:cubicBezTo>
                    <a:pt x="20639" y="5652"/>
                    <a:pt x="20426" y="5834"/>
                    <a:pt x="20183" y="6047"/>
                  </a:cubicBezTo>
                  <a:cubicBezTo>
                    <a:pt x="19697" y="6533"/>
                    <a:pt x="19241" y="6959"/>
                    <a:pt x="18846" y="7293"/>
                  </a:cubicBezTo>
                  <a:lnTo>
                    <a:pt x="18451" y="7688"/>
                  </a:lnTo>
                  <a:cubicBezTo>
                    <a:pt x="16961" y="9117"/>
                    <a:pt x="15350" y="10667"/>
                    <a:pt x="13739" y="11943"/>
                  </a:cubicBezTo>
                  <a:cubicBezTo>
                    <a:pt x="12888" y="12551"/>
                    <a:pt x="12098" y="13098"/>
                    <a:pt x="11247" y="13524"/>
                  </a:cubicBezTo>
                  <a:cubicBezTo>
                    <a:pt x="10456" y="13980"/>
                    <a:pt x="9575" y="14375"/>
                    <a:pt x="8967" y="14557"/>
                  </a:cubicBezTo>
                  <a:cubicBezTo>
                    <a:pt x="8724" y="14679"/>
                    <a:pt x="8450" y="14709"/>
                    <a:pt x="8177" y="14709"/>
                  </a:cubicBezTo>
                  <a:cubicBezTo>
                    <a:pt x="8103" y="14718"/>
                    <a:pt x="8028" y="14721"/>
                    <a:pt x="7951" y="14721"/>
                  </a:cubicBezTo>
                  <a:cubicBezTo>
                    <a:pt x="7740" y="14721"/>
                    <a:pt x="7518" y="14693"/>
                    <a:pt x="7295" y="14649"/>
                  </a:cubicBezTo>
                  <a:cubicBezTo>
                    <a:pt x="6687" y="14557"/>
                    <a:pt x="6079" y="14284"/>
                    <a:pt x="5532" y="13889"/>
                  </a:cubicBezTo>
                  <a:lnTo>
                    <a:pt x="5532" y="13889"/>
                  </a:lnTo>
                  <a:cubicBezTo>
                    <a:pt x="5988" y="14345"/>
                    <a:pt x="6444" y="14709"/>
                    <a:pt x="6900" y="14922"/>
                  </a:cubicBezTo>
                  <a:cubicBezTo>
                    <a:pt x="6231" y="14709"/>
                    <a:pt x="5624" y="14284"/>
                    <a:pt x="5168" y="13889"/>
                  </a:cubicBezTo>
                  <a:cubicBezTo>
                    <a:pt x="4712" y="13524"/>
                    <a:pt x="4377" y="13129"/>
                    <a:pt x="4195" y="12916"/>
                  </a:cubicBezTo>
                  <a:cubicBezTo>
                    <a:pt x="3709" y="12308"/>
                    <a:pt x="3435" y="11852"/>
                    <a:pt x="3253" y="11670"/>
                  </a:cubicBezTo>
                  <a:cubicBezTo>
                    <a:pt x="3164" y="11527"/>
                    <a:pt x="3095" y="11468"/>
                    <a:pt x="3054" y="11468"/>
                  </a:cubicBezTo>
                  <a:cubicBezTo>
                    <a:pt x="3025" y="11468"/>
                    <a:pt x="3010" y="11498"/>
                    <a:pt x="3010" y="11548"/>
                  </a:cubicBezTo>
                  <a:cubicBezTo>
                    <a:pt x="3010" y="11822"/>
                    <a:pt x="3253" y="12582"/>
                    <a:pt x="3496" y="13190"/>
                  </a:cubicBezTo>
                  <a:cubicBezTo>
                    <a:pt x="3739" y="13585"/>
                    <a:pt x="3617" y="13585"/>
                    <a:pt x="3526" y="13646"/>
                  </a:cubicBezTo>
                  <a:cubicBezTo>
                    <a:pt x="3465" y="13676"/>
                    <a:pt x="3435" y="13798"/>
                    <a:pt x="3891" y="14405"/>
                  </a:cubicBezTo>
                  <a:cubicBezTo>
                    <a:pt x="3496" y="13980"/>
                    <a:pt x="3222" y="13646"/>
                    <a:pt x="3010" y="13281"/>
                  </a:cubicBezTo>
                  <a:cubicBezTo>
                    <a:pt x="2766" y="12946"/>
                    <a:pt x="2554" y="12582"/>
                    <a:pt x="2341" y="12065"/>
                  </a:cubicBezTo>
                  <a:cubicBezTo>
                    <a:pt x="2339" y="12064"/>
                    <a:pt x="2338" y="12064"/>
                    <a:pt x="2336" y="12064"/>
                  </a:cubicBezTo>
                  <a:lnTo>
                    <a:pt x="2336" y="12064"/>
                  </a:lnTo>
                  <a:cubicBezTo>
                    <a:pt x="2264" y="12064"/>
                    <a:pt x="2653" y="12837"/>
                    <a:pt x="3101" y="13494"/>
                  </a:cubicBezTo>
                  <a:cubicBezTo>
                    <a:pt x="3491" y="14040"/>
                    <a:pt x="3925" y="14475"/>
                    <a:pt x="3833" y="14475"/>
                  </a:cubicBezTo>
                  <a:cubicBezTo>
                    <a:pt x="3818" y="14475"/>
                    <a:pt x="3787" y="14462"/>
                    <a:pt x="3739" y="14436"/>
                  </a:cubicBezTo>
                  <a:cubicBezTo>
                    <a:pt x="3010" y="13585"/>
                    <a:pt x="2341" y="12521"/>
                    <a:pt x="1885" y="11518"/>
                  </a:cubicBezTo>
                  <a:lnTo>
                    <a:pt x="1885" y="11518"/>
                  </a:lnTo>
                  <a:cubicBezTo>
                    <a:pt x="1885" y="11717"/>
                    <a:pt x="2203" y="12526"/>
                    <a:pt x="2642" y="13276"/>
                  </a:cubicBezTo>
                  <a:lnTo>
                    <a:pt x="2642" y="13276"/>
                  </a:lnTo>
                  <a:cubicBezTo>
                    <a:pt x="2248" y="12609"/>
                    <a:pt x="1976" y="11974"/>
                    <a:pt x="1824" y="11913"/>
                  </a:cubicBezTo>
                  <a:cubicBezTo>
                    <a:pt x="1823" y="11913"/>
                    <a:pt x="1822" y="11912"/>
                    <a:pt x="1822" y="11912"/>
                  </a:cubicBezTo>
                  <a:lnTo>
                    <a:pt x="1822" y="11912"/>
                  </a:lnTo>
                  <a:cubicBezTo>
                    <a:pt x="1784" y="11912"/>
                    <a:pt x="2122" y="12662"/>
                    <a:pt x="2427" y="13182"/>
                  </a:cubicBezTo>
                  <a:lnTo>
                    <a:pt x="2427" y="13182"/>
                  </a:lnTo>
                  <a:cubicBezTo>
                    <a:pt x="2018" y="12519"/>
                    <a:pt x="1703" y="11910"/>
                    <a:pt x="1459" y="11396"/>
                  </a:cubicBezTo>
                  <a:cubicBezTo>
                    <a:pt x="1186" y="10819"/>
                    <a:pt x="1003" y="10363"/>
                    <a:pt x="882" y="10150"/>
                  </a:cubicBezTo>
                  <a:cubicBezTo>
                    <a:pt x="815" y="10016"/>
                    <a:pt x="766" y="9947"/>
                    <a:pt x="741" y="9947"/>
                  </a:cubicBezTo>
                  <a:cubicBezTo>
                    <a:pt x="721" y="9947"/>
                    <a:pt x="716" y="9994"/>
                    <a:pt x="730" y="10089"/>
                  </a:cubicBezTo>
                  <a:cubicBezTo>
                    <a:pt x="760" y="10332"/>
                    <a:pt x="851" y="10788"/>
                    <a:pt x="1125" y="11579"/>
                  </a:cubicBezTo>
                  <a:cubicBezTo>
                    <a:pt x="669" y="10515"/>
                    <a:pt x="305" y="8966"/>
                    <a:pt x="1" y="7872"/>
                  </a:cubicBezTo>
                  <a:lnTo>
                    <a:pt x="1" y="7872"/>
                  </a:lnTo>
                  <a:cubicBezTo>
                    <a:pt x="141" y="8378"/>
                    <a:pt x="360" y="9249"/>
                    <a:pt x="512" y="9785"/>
                  </a:cubicBezTo>
                  <a:lnTo>
                    <a:pt x="512" y="9785"/>
                  </a:lnTo>
                  <a:cubicBezTo>
                    <a:pt x="338" y="9187"/>
                    <a:pt x="143" y="8592"/>
                    <a:pt x="0" y="8022"/>
                  </a:cubicBezTo>
                  <a:lnTo>
                    <a:pt x="0" y="8357"/>
                  </a:lnTo>
                  <a:cubicBezTo>
                    <a:pt x="23" y="8448"/>
                    <a:pt x="46" y="8539"/>
                    <a:pt x="69" y="8629"/>
                  </a:cubicBezTo>
                  <a:lnTo>
                    <a:pt x="69" y="8629"/>
                  </a:lnTo>
                  <a:cubicBezTo>
                    <a:pt x="97" y="8943"/>
                    <a:pt x="125" y="9306"/>
                    <a:pt x="152" y="9694"/>
                  </a:cubicBezTo>
                  <a:cubicBezTo>
                    <a:pt x="304" y="10484"/>
                    <a:pt x="517" y="11275"/>
                    <a:pt x="730" y="11974"/>
                  </a:cubicBezTo>
                  <a:cubicBezTo>
                    <a:pt x="973" y="12673"/>
                    <a:pt x="1216" y="13281"/>
                    <a:pt x="1490" y="13706"/>
                  </a:cubicBezTo>
                  <a:cubicBezTo>
                    <a:pt x="2493" y="15439"/>
                    <a:pt x="4073" y="16989"/>
                    <a:pt x="6201" y="17719"/>
                  </a:cubicBezTo>
                  <a:cubicBezTo>
                    <a:pt x="6748" y="17901"/>
                    <a:pt x="7295" y="18023"/>
                    <a:pt x="7903" y="18053"/>
                  </a:cubicBezTo>
                  <a:cubicBezTo>
                    <a:pt x="7981" y="18057"/>
                    <a:pt x="8059" y="18059"/>
                    <a:pt x="8138" y="18059"/>
                  </a:cubicBezTo>
                  <a:cubicBezTo>
                    <a:pt x="8650" y="18059"/>
                    <a:pt x="9192" y="17980"/>
                    <a:pt x="9666" y="17901"/>
                  </a:cubicBezTo>
                  <a:cubicBezTo>
                    <a:pt x="10183" y="17779"/>
                    <a:pt x="10700" y="17597"/>
                    <a:pt x="11156" y="17445"/>
                  </a:cubicBezTo>
                  <a:cubicBezTo>
                    <a:pt x="11551" y="17293"/>
                    <a:pt x="12007" y="17111"/>
                    <a:pt x="12432" y="16898"/>
                  </a:cubicBezTo>
                  <a:cubicBezTo>
                    <a:pt x="13283" y="16533"/>
                    <a:pt x="14074" y="16077"/>
                    <a:pt x="14864" y="15591"/>
                  </a:cubicBezTo>
                  <a:cubicBezTo>
                    <a:pt x="15624" y="15074"/>
                    <a:pt x="16353" y="14557"/>
                    <a:pt x="17083" y="13980"/>
                  </a:cubicBezTo>
                  <a:cubicBezTo>
                    <a:pt x="18451" y="12855"/>
                    <a:pt x="19697" y="11639"/>
                    <a:pt x="20882" y="10454"/>
                  </a:cubicBezTo>
                  <a:cubicBezTo>
                    <a:pt x="20868" y="10433"/>
                    <a:pt x="20842" y="10428"/>
                    <a:pt x="20814" y="10428"/>
                  </a:cubicBezTo>
                  <a:cubicBezTo>
                    <a:pt x="20787" y="10428"/>
                    <a:pt x="20760" y="10433"/>
                    <a:pt x="20739" y="10433"/>
                  </a:cubicBezTo>
                  <a:cubicBezTo>
                    <a:pt x="20683" y="10433"/>
                    <a:pt x="20677" y="10402"/>
                    <a:pt x="20882" y="10180"/>
                  </a:cubicBezTo>
                  <a:lnTo>
                    <a:pt x="21733" y="9299"/>
                  </a:lnTo>
                  <a:cubicBezTo>
                    <a:pt x="21885" y="9147"/>
                    <a:pt x="22037" y="9056"/>
                    <a:pt x="22189" y="8934"/>
                  </a:cubicBezTo>
                  <a:lnTo>
                    <a:pt x="22432" y="8752"/>
                  </a:lnTo>
                  <a:lnTo>
                    <a:pt x="22463" y="8691"/>
                  </a:lnTo>
                  <a:cubicBezTo>
                    <a:pt x="22554" y="8691"/>
                    <a:pt x="22584" y="8752"/>
                    <a:pt x="22615" y="8752"/>
                  </a:cubicBezTo>
                  <a:cubicBezTo>
                    <a:pt x="22645" y="8691"/>
                    <a:pt x="22645" y="8661"/>
                    <a:pt x="22706" y="8630"/>
                  </a:cubicBezTo>
                  <a:cubicBezTo>
                    <a:pt x="23010" y="8843"/>
                    <a:pt x="23375" y="9299"/>
                    <a:pt x="23709" y="9816"/>
                  </a:cubicBezTo>
                  <a:cubicBezTo>
                    <a:pt x="24074" y="10302"/>
                    <a:pt x="24438" y="10880"/>
                    <a:pt x="24773" y="11427"/>
                  </a:cubicBezTo>
                  <a:cubicBezTo>
                    <a:pt x="25138" y="11974"/>
                    <a:pt x="25472" y="12491"/>
                    <a:pt x="25776" y="13038"/>
                  </a:cubicBezTo>
                  <a:cubicBezTo>
                    <a:pt x="26110" y="13615"/>
                    <a:pt x="26414" y="14132"/>
                    <a:pt x="26809" y="14740"/>
                  </a:cubicBezTo>
                  <a:cubicBezTo>
                    <a:pt x="26901" y="14892"/>
                    <a:pt x="26992" y="15044"/>
                    <a:pt x="27113" y="15226"/>
                  </a:cubicBezTo>
                  <a:lnTo>
                    <a:pt x="27417" y="15682"/>
                  </a:lnTo>
                  <a:cubicBezTo>
                    <a:pt x="27630" y="15986"/>
                    <a:pt x="27904" y="16351"/>
                    <a:pt x="28208" y="16655"/>
                  </a:cubicBezTo>
                  <a:cubicBezTo>
                    <a:pt x="28542" y="16989"/>
                    <a:pt x="28937" y="17323"/>
                    <a:pt x="29454" y="17597"/>
                  </a:cubicBezTo>
                  <a:cubicBezTo>
                    <a:pt x="30001" y="17871"/>
                    <a:pt x="30609" y="18023"/>
                    <a:pt x="31217" y="18023"/>
                  </a:cubicBezTo>
                  <a:cubicBezTo>
                    <a:pt x="31095" y="17962"/>
                    <a:pt x="31004" y="17931"/>
                    <a:pt x="31521" y="17901"/>
                  </a:cubicBezTo>
                  <a:cubicBezTo>
                    <a:pt x="32007" y="17871"/>
                    <a:pt x="32493" y="17749"/>
                    <a:pt x="32949" y="17506"/>
                  </a:cubicBezTo>
                  <a:cubicBezTo>
                    <a:pt x="33405" y="17323"/>
                    <a:pt x="33831" y="17050"/>
                    <a:pt x="34165" y="16807"/>
                  </a:cubicBezTo>
                  <a:cubicBezTo>
                    <a:pt x="34560" y="16533"/>
                    <a:pt x="34834" y="16229"/>
                    <a:pt x="35199" y="15925"/>
                  </a:cubicBezTo>
                  <a:lnTo>
                    <a:pt x="35655" y="15469"/>
                  </a:lnTo>
                  <a:lnTo>
                    <a:pt x="35867" y="15196"/>
                  </a:lnTo>
                  <a:lnTo>
                    <a:pt x="36080" y="14983"/>
                  </a:lnTo>
                  <a:cubicBezTo>
                    <a:pt x="36232" y="14770"/>
                    <a:pt x="36384" y="14588"/>
                    <a:pt x="36475" y="14405"/>
                  </a:cubicBezTo>
                  <a:cubicBezTo>
                    <a:pt x="36566" y="14253"/>
                    <a:pt x="36566" y="14162"/>
                    <a:pt x="36566" y="14132"/>
                  </a:cubicBezTo>
                  <a:cubicBezTo>
                    <a:pt x="37022" y="13554"/>
                    <a:pt x="37387" y="13098"/>
                    <a:pt x="37782" y="12643"/>
                  </a:cubicBezTo>
                  <a:cubicBezTo>
                    <a:pt x="38907" y="11123"/>
                    <a:pt x="40062" y="9664"/>
                    <a:pt x="41338" y="8326"/>
                  </a:cubicBezTo>
                  <a:cubicBezTo>
                    <a:pt x="42007" y="7688"/>
                    <a:pt x="42646" y="7019"/>
                    <a:pt x="43314" y="6533"/>
                  </a:cubicBezTo>
                  <a:cubicBezTo>
                    <a:pt x="43466" y="6411"/>
                    <a:pt x="43679" y="6320"/>
                    <a:pt x="43831" y="6229"/>
                  </a:cubicBezTo>
                  <a:lnTo>
                    <a:pt x="44044" y="6107"/>
                  </a:lnTo>
                  <a:cubicBezTo>
                    <a:pt x="44074" y="6077"/>
                    <a:pt x="44135" y="6077"/>
                    <a:pt x="44165" y="6077"/>
                  </a:cubicBezTo>
                  <a:cubicBezTo>
                    <a:pt x="44196" y="6077"/>
                    <a:pt x="44226" y="6047"/>
                    <a:pt x="44226" y="6047"/>
                  </a:cubicBezTo>
                  <a:cubicBezTo>
                    <a:pt x="44310" y="5996"/>
                    <a:pt x="44412" y="5974"/>
                    <a:pt x="44512" y="5974"/>
                  </a:cubicBezTo>
                  <a:cubicBezTo>
                    <a:pt x="44594" y="5974"/>
                    <a:pt x="44675" y="5989"/>
                    <a:pt x="44743" y="6016"/>
                  </a:cubicBezTo>
                  <a:cubicBezTo>
                    <a:pt x="44804" y="6047"/>
                    <a:pt x="44895" y="6077"/>
                    <a:pt x="44956" y="6168"/>
                  </a:cubicBezTo>
                  <a:lnTo>
                    <a:pt x="44986" y="6199"/>
                  </a:lnTo>
                  <a:lnTo>
                    <a:pt x="45108" y="6351"/>
                  </a:lnTo>
                  <a:lnTo>
                    <a:pt x="45351" y="6624"/>
                  </a:lnTo>
                  <a:cubicBezTo>
                    <a:pt x="45655" y="6989"/>
                    <a:pt x="45898" y="7384"/>
                    <a:pt x="46171" y="7779"/>
                  </a:cubicBezTo>
                  <a:cubicBezTo>
                    <a:pt x="46749" y="8600"/>
                    <a:pt x="47266" y="9451"/>
                    <a:pt x="47843" y="10302"/>
                  </a:cubicBezTo>
                  <a:cubicBezTo>
                    <a:pt x="48117" y="10728"/>
                    <a:pt x="48421" y="11184"/>
                    <a:pt x="48725" y="11579"/>
                  </a:cubicBezTo>
                  <a:cubicBezTo>
                    <a:pt x="49029" y="12004"/>
                    <a:pt x="49333" y="12460"/>
                    <a:pt x="49697" y="12916"/>
                  </a:cubicBezTo>
                  <a:cubicBezTo>
                    <a:pt x="50092" y="13372"/>
                    <a:pt x="50518" y="13798"/>
                    <a:pt x="51065" y="14162"/>
                  </a:cubicBezTo>
                  <a:cubicBezTo>
                    <a:pt x="51339" y="14375"/>
                    <a:pt x="51673" y="14527"/>
                    <a:pt x="52038" y="14618"/>
                  </a:cubicBezTo>
                  <a:cubicBezTo>
                    <a:pt x="52372" y="14740"/>
                    <a:pt x="52737" y="14770"/>
                    <a:pt x="53102" y="14770"/>
                  </a:cubicBezTo>
                  <a:cubicBezTo>
                    <a:pt x="53710" y="14740"/>
                    <a:pt x="54257" y="14557"/>
                    <a:pt x="54713" y="14284"/>
                  </a:cubicBezTo>
                  <a:cubicBezTo>
                    <a:pt x="55169" y="14010"/>
                    <a:pt x="55564" y="13706"/>
                    <a:pt x="55928" y="13402"/>
                  </a:cubicBezTo>
                  <a:cubicBezTo>
                    <a:pt x="56658" y="12764"/>
                    <a:pt x="57235" y="12156"/>
                    <a:pt x="57843" y="11548"/>
                  </a:cubicBezTo>
                  <a:cubicBezTo>
                    <a:pt x="58755" y="10667"/>
                    <a:pt x="59849" y="9694"/>
                    <a:pt x="60913" y="8752"/>
                  </a:cubicBezTo>
                  <a:cubicBezTo>
                    <a:pt x="61460" y="8235"/>
                    <a:pt x="61977" y="7779"/>
                    <a:pt x="62524" y="7323"/>
                  </a:cubicBezTo>
                  <a:cubicBezTo>
                    <a:pt x="63041" y="6837"/>
                    <a:pt x="63527" y="6381"/>
                    <a:pt x="63953" y="5925"/>
                  </a:cubicBezTo>
                  <a:cubicBezTo>
                    <a:pt x="63679" y="5925"/>
                    <a:pt x="64530" y="4740"/>
                    <a:pt x="65351" y="3767"/>
                  </a:cubicBezTo>
                  <a:cubicBezTo>
                    <a:pt x="65777" y="3250"/>
                    <a:pt x="66233" y="2794"/>
                    <a:pt x="66506" y="2490"/>
                  </a:cubicBezTo>
                  <a:cubicBezTo>
                    <a:pt x="66721" y="2251"/>
                    <a:pt x="66861" y="2088"/>
                    <a:pt x="66719" y="2088"/>
                  </a:cubicBezTo>
                  <a:cubicBezTo>
                    <a:pt x="66680" y="2088"/>
                    <a:pt x="66621" y="2100"/>
                    <a:pt x="66537" y="2126"/>
                  </a:cubicBezTo>
                  <a:cubicBezTo>
                    <a:pt x="66932" y="1852"/>
                    <a:pt x="67479" y="1579"/>
                    <a:pt x="68056" y="1579"/>
                  </a:cubicBezTo>
                  <a:cubicBezTo>
                    <a:pt x="68634" y="1579"/>
                    <a:pt x="69151" y="1882"/>
                    <a:pt x="69576" y="2247"/>
                  </a:cubicBezTo>
                  <a:cubicBezTo>
                    <a:pt x="69971" y="2582"/>
                    <a:pt x="70184" y="2886"/>
                    <a:pt x="70366" y="3098"/>
                  </a:cubicBezTo>
                  <a:cubicBezTo>
                    <a:pt x="70579" y="3341"/>
                    <a:pt x="70670" y="3493"/>
                    <a:pt x="70731" y="3493"/>
                  </a:cubicBezTo>
                  <a:cubicBezTo>
                    <a:pt x="70974" y="3554"/>
                    <a:pt x="71400" y="3828"/>
                    <a:pt x="72008" y="4527"/>
                  </a:cubicBezTo>
                  <a:cubicBezTo>
                    <a:pt x="72160" y="4679"/>
                    <a:pt x="72312" y="4861"/>
                    <a:pt x="72494" y="5044"/>
                  </a:cubicBezTo>
                  <a:cubicBezTo>
                    <a:pt x="72646" y="5196"/>
                    <a:pt x="72920" y="5469"/>
                    <a:pt x="73163" y="5743"/>
                  </a:cubicBezTo>
                  <a:cubicBezTo>
                    <a:pt x="73649" y="6320"/>
                    <a:pt x="74257" y="6989"/>
                    <a:pt x="74926" y="7840"/>
                  </a:cubicBezTo>
                  <a:cubicBezTo>
                    <a:pt x="75990" y="9208"/>
                    <a:pt x="77449" y="11396"/>
                    <a:pt x="77874" y="11852"/>
                  </a:cubicBezTo>
                  <a:cubicBezTo>
                    <a:pt x="77950" y="11935"/>
                    <a:pt x="77992" y="11971"/>
                    <a:pt x="78008" y="11971"/>
                  </a:cubicBezTo>
                  <a:cubicBezTo>
                    <a:pt x="78112" y="11971"/>
                    <a:pt x="77153" y="10487"/>
                    <a:pt x="77275" y="10487"/>
                  </a:cubicBezTo>
                  <a:lnTo>
                    <a:pt x="77275" y="10487"/>
                  </a:lnTo>
                  <a:cubicBezTo>
                    <a:pt x="77294" y="10487"/>
                    <a:pt x="77339" y="10523"/>
                    <a:pt x="77418" y="10606"/>
                  </a:cubicBezTo>
                  <a:cubicBezTo>
                    <a:pt x="76446" y="9299"/>
                    <a:pt x="75534" y="8022"/>
                    <a:pt x="74591" y="6715"/>
                  </a:cubicBezTo>
                  <a:cubicBezTo>
                    <a:pt x="74135" y="6077"/>
                    <a:pt x="73649" y="5439"/>
                    <a:pt x="73193" y="4800"/>
                  </a:cubicBezTo>
                  <a:cubicBezTo>
                    <a:pt x="72889" y="4375"/>
                    <a:pt x="72494" y="3615"/>
                    <a:pt x="72008" y="2886"/>
                  </a:cubicBezTo>
                  <a:cubicBezTo>
                    <a:pt x="71795" y="2490"/>
                    <a:pt x="71521" y="2126"/>
                    <a:pt x="71126" y="1700"/>
                  </a:cubicBezTo>
                  <a:cubicBezTo>
                    <a:pt x="71066" y="1579"/>
                    <a:pt x="70974" y="1518"/>
                    <a:pt x="70883" y="1396"/>
                  </a:cubicBezTo>
                  <a:lnTo>
                    <a:pt x="70518" y="1062"/>
                  </a:lnTo>
                  <a:cubicBezTo>
                    <a:pt x="70427" y="940"/>
                    <a:pt x="70214" y="819"/>
                    <a:pt x="70062" y="727"/>
                  </a:cubicBezTo>
                  <a:cubicBezTo>
                    <a:pt x="69910" y="606"/>
                    <a:pt x="69728" y="484"/>
                    <a:pt x="69576" y="423"/>
                  </a:cubicBezTo>
                  <a:cubicBezTo>
                    <a:pt x="69081" y="154"/>
                    <a:pt x="68487" y="0"/>
                    <a:pt x="67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16"/>
          <p:cNvSpPr/>
          <p:nvPr/>
        </p:nvSpPr>
        <p:spPr>
          <a:xfrm>
            <a:off x="422722" y="4155685"/>
            <a:ext cx="518859" cy="518859"/>
          </a:xfrm>
          <a:custGeom>
            <a:avLst/>
            <a:gdLst/>
            <a:ahLst/>
            <a:cxnLst/>
            <a:rect l="l" t="t" r="r" b="b"/>
            <a:pathLst>
              <a:path w="19736" h="19736" extrusionOk="0">
                <a:moveTo>
                  <a:pt x="10021" y="1"/>
                </a:moveTo>
                <a:lnTo>
                  <a:pt x="9483" y="8766"/>
                </a:lnTo>
                <a:lnTo>
                  <a:pt x="6305" y="6203"/>
                </a:lnTo>
                <a:lnTo>
                  <a:pt x="8791" y="9458"/>
                </a:lnTo>
                <a:lnTo>
                  <a:pt x="0" y="9715"/>
                </a:lnTo>
                <a:lnTo>
                  <a:pt x="8740" y="10253"/>
                </a:lnTo>
                <a:lnTo>
                  <a:pt x="6177" y="13431"/>
                </a:lnTo>
                <a:lnTo>
                  <a:pt x="9432" y="10970"/>
                </a:lnTo>
                <a:lnTo>
                  <a:pt x="9688" y="19736"/>
                </a:lnTo>
                <a:lnTo>
                  <a:pt x="10252" y="10996"/>
                </a:lnTo>
                <a:lnTo>
                  <a:pt x="13430" y="13559"/>
                </a:lnTo>
                <a:lnTo>
                  <a:pt x="10970" y="10304"/>
                </a:lnTo>
                <a:lnTo>
                  <a:pt x="19735" y="10048"/>
                </a:lnTo>
                <a:lnTo>
                  <a:pt x="10970" y="9484"/>
                </a:lnTo>
                <a:lnTo>
                  <a:pt x="13558" y="6331"/>
                </a:lnTo>
                <a:lnTo>
                  <a:pt x="10278" y="8792"/>
                </a:lnTo>
                <a:lnTo>
                  <a:pt x="100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16"/>
          <p:cNvGrpSpPr/>
          <p:nvPr/>
        </p:nvGrpSpPr>
        <p:grpSpPr>
          <a:xfrm>
            <a:off x="7984422" y="773497"/>
            <a:ext cx="715214" cy="847512"/>
            <a:chOff x="7984422" y="773497"/>
            <a:chExt cx="715214" cy="847512"/>
          </a:xfrm>
        </p:grpSpPr>
        <p:sp>
          <p:nvSpPr>
            <p:cNvPr id="597" name="Google Shape;597;p16"/>
            <p:cNvSpPr/>
            <p:nvPr/>
          </p:nvSpPr>
          <p:spPr>
            <a:xfrm>
              <a:off x="7984422" y="773497"/>
              <a:ext cx="518859" cy="518859"/>
            </a:xfrm>
            <a:custGeom>
              <a:avLst/>
              <a:gdLst/>
              <a:ahLst/>
              <a:cxnLst/>
              <a:rect l="l" t="t" r="r" b="b"/>
              <a:pathLst>
                <a:path w="19736" h="19736" extrusionOk="0">
                  <a:moveTo>
                    <a:pt x="10021" y="1"/>
                  </a:moveTo>
                  <a:lnTo>
                    <a:pt x="9483" y="8766"/>
                  </a:lnTo>
                  <a:lnTo>
                    <a:pt x="6305" y="6203"/>
                  </a:lnTo>
                  <a:lnTo>
                    <a:pt x="8791" y="9458"/>
                  </a:lnTo>
                  <a:lnTo>
                    <a:pt x="0" y="9715"/>
                  </a:lnTo>
                  <a:lnTo>
                    <a:pt x="8740" y="10253"/>
                  </a:lnTo>
                  <a:lnTo>
                    <a:pt x="6177" y="13431"/>
                  </a:lnTo>
                  <a:lnTo>
                    <a:pt x="9432" y="10970"/>
                  </a:lnTo>
                  <a:lnTo>
                    <a:pt x="9688" y="19736"/>
                  </a:lnTo>
                  <a:lnTo>
                    <a:pt x="10252" y="10996"/>
                  </a:lnTo>
                  <a:lnTo>
                    <a:pt x="13430" y="13559"/>
                  </a:lnTo>
                  <a:lnTo>
                    <a:pt x="10970" y="10304"/>
                  </a:lnTo>
                  <a:lnTo>
                    <a:pt x="19735" y="10048"/>
                  </a:lnTo>
                  <a:lnTo>
                    <a:pt x="10970" y="9484"/>
                  </a:lnTo>
                  <a:lnTo>
                    <a:pt x="13558" y="6331"/>
                  </a:lnTo>
                  <a:lnTo>
                    <a:pt x="10278" y="8792"/>
                  </a:lnTo>
                  <a:lnTo>
                    <a:pt x="10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8" name="Google Shape;598;p16"/>
            <p:cNvGrpSpPr/>
            <p:nvPr/>
          </p:nvGrpSpPr>
          <p:grpSpPr>
            <a:xfrm>
              <a:off x="8415257" y="1001958"/>
              <a:ext cx="284379" cy="619051"/>
              <a:chOff x="6608475" y="1223775"/>
              <a:chExt cx="270425" cy="588675"/>
            </a:xfrm>
          </p:grpSpPr>
          <p:sp>
            <p:nvSpPr>
              <p:cNvPr id="599" name="Google Shape;599;p16"/>
              <p:cNvSpPr/>
              <p:nvPr/>
            </p:nvSpPr>
            <p:spPr>
              <a:xfrm>
                <a:off x="6608475" y="1223775"/>
                <a:ext cx="27042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9" extrusionOk="0">
                    <a:moveTo>
                      <a:pt x="2861" y="1"/>
                    </a:moveTo>
                    <a:cubicBezTo>
                      <a:pt x="1365" y="1"/>
                      <a:pt x="74" y="1174"/>
                      <a:pt x="52" y="2684"/>
                    </a:cubicBezTo>
                    <a:cubicBezTo>
                      <a:pt x="0" y="4401"/>
                      <a:pt x="1000" y="6323"/>
                      <a:pt x="5408" y="9578"/>
                    </a:cubicBezTo>
                    <a:cubicBezTo>
                      <a:pt x="9817" y="6323"/>
                      <a:pt x="10816" y="4401"/>
                      <a:pt x="10739" y="2684"/>
                    </a:cubicBezTo>
                    <a:cubicBezTo>
                      <a:pt x="10717" y="1193"/>
                      <a:pt x="9402" y="2"/>
                      <a:pt x="7932" y="2"/>
                    </a:cubicBezTo>
                    <a:cubicBezTo>
                      <a:pt x="7734" y="2"/>
                      <a:pt x="7532" y="23"/>
                      <a:pt x="7331" y="69"/>
                    </a:cubicBezTo>
                    <a:cubicBezTo>
                      <a:pt x="5716" y="428"/>
                      <a:pt x="5408" y="1966"/>
                      <a:pt x="5408" y="1966"/>
                    </a:cubicBezTo>
                    <a:cubicBezTo>
                      <a:pt x="5408" y="1966"/>
                      <a:pt x="5101" y="454"/>
                      <a:pt x="3486" y="69"/>
                    </a:cubicBezTo>
                    <a:cubicBezTo>
                      <a:pt x="3276" y="23"/>
                      <a:pt x="3066" y="1"/>
                      <a:pt x="2861" y="1"/>
                    </a:cubicBezTo>
                    <a:close/>
                  </a:path>
                </a:pathLst>
              </a:custGeom>
              <a:solidFill>
                <a:srgbClr val="FFCFC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6608475" y="1573000"/>
                <a:ext cx="2704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8" extrusionOk="0">
                    <a:moveTo>
                      <a:pt x="2861" y="0"/>
                    </a:moveTo>
                    <a:cubicBezTo>
                      <a:pt x="1365" y="0"/>
                      <a:pt x="74" y="1173"/>
                      <a:pt x="52" y="2683"/>
                    </a:cubicBezTo>
                    <a:cubicBezTo>
                      <a:pt x="0" y="4400"/>
                      <a:pt x="1000" y="6322"/>
                      <a:pt x="5408" y="9577"/>
                    </a:cubicBezTo>
                    <a:cubicBezTo>
                      <a:pt x="9817" y="6271"/>
                      <a:pt x="10816" y="4400"/>
                      <a:pt x="10739" y="2683"/>
                    </a:cubicBezTo>
                    <a:cubicBezTo>
                      <a:pt x="10717" y="1193"/>
                      <a:pt x="9402" y="1"/>
                      <a:pt x="7932" y="1"/>
                    </a:cubicBezTo>
                    <a:cubicBezTo>
                      <a:pt x="7734" y="1"/>
                      <a:pt x="7532" y="23"/>
                      <a:pt x="7331" y="69"/>
                    </a:cubicBezTo>
                    <a:cubicBezTo>
                      <a:pt x="5716" y="402"/>
                      <a:pt x="5408" y="1965"/>
                      <a:pt x="5408" y="1965"/>
                    </a:cubicBezTo>
                    <a:cubicBezTo>
                      <a:pt x="5408" y="1965"/>
                      <a:pt x="5101" y="453"/>
                      <a:pt x="3486" y="69"/>
                    </a:cubicBezTo>
                    <a:cubicBezTo>
                      <a:pt x="3276" y="22"/>
                      <a:pt x="3066" y="0"/>
                      <a:pt x="2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7415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6"/>
          <p:cNvSpPr/>
          <p:nvPr/>
        </p:nvSpPr>
        <p:spPr>
          <a:xfrm rot="3412287" flipH="1">
            <a:off x="619900" y="850646"/>
            <a:ext cx="913634" cy="806958"/>
          </a:xfrm>
          <a:custGeom>
            <a:avLst/>
            <a:gdLst/>
            <a:ahLst/>
            <a:cxnLst/>
            <a:rect l="l" t="t" r="r" b="b"/>
            <a:pathLst>
              <a:path w="75899" h="67037" extrusionOk="0">
                <a:moveTo>
                  <a:pt x="28771" y="0"/>
                </a:moveTo>
                <a:cubicBezTo>
                  <a:pt x="24863" y="0"/>
                  <a:pt x="21092" y="1839"/>
                  <a:pt x="17965" y="4219"/>
                </a:cubicBezTo>
                <a:cubicBezTo>
                  <a:pt x="13983" y="7259"/>
                  <a:pt x="11126" y="11453"/>
                  <a:pt x="8329" y="15587"/>
                </a:cubicBezTo>
                <a:cubicBezTo>
                  <a:pt x="5837" y="19204"/>
                  <a:pt x="3344" y="22912"/>
                  <a:pt x="2159" y="27137"/>
                </a:cubicBezTo>
                <a:cubicBezTo>
                  <a:pt x="1" y="34828"/>
                  <a:pt x="2463" y="43034"/>
                  <a:pt x="5624" y="50329"/>
                </a:cubicBezTo>
                <a:cubicBezTo>
                  <a:pt x="7964" y="55800"/>
                  <a:pt x="11004" y="61363"/>
                  <a:pt x="16141" y="64463"/>
                </a:cubicBezTo>
                <a:cubicBezTo>
                  <a:pt x="19294" y="66335"/>
                  <a:pt x="22379" y="67036"/>
                  <a:pt x="25442" y="67036"/>
                </a:cubicBezTo>
                <a:cubicBezTo>
                  <a:pt x="30883" y="67036"/>
                  <a:pt x="36252" y="64824"/>
                  <a:pt x="41795" y="63035"/>
                </a:cubicBezTo>
                <a:cubicBezTo>
                  <a:pt x="44135" y="62275"/>
                  <a:pt x="46628" y="61484"/>
                  <a:pt x="48330" y="59661"/>
                </a:cubicBezTo>
                <a:cubicBezTo>
                  <a:pt x="49455" y="58414"/>
                  <a:pt x="50154" y="56804"/>
                  <a:pt x="51400" y="55679"/>
                </a:cubicBezTo>
                <a:cubicBezTo>
                  <a:pt x="52105" y="55009"/>
                  <a:pt x="53149" y="54563"/>
                  <a:pt x="54108" y="54563"/>
                </a:cubicBezTo>
                <a:cubicBezTo>
                  <a:pt x="54802" y="54563"/>
                  <a:pt x="55452" y="54796"/>
                  <a:pt x="55898" y="55345"/>
                </a:cubicBezTo>
                <a:cubicBezTo>
                  <a:pt x="56749" y="56408"/>
                  <a:pt x="56415" y="57989"/>
                  <a:pt x="56050" y="59296"/>
                </a:cubicBezTo>
                <a:cubicBezTo>
                  <a:pt x="55290" y="61880"/>
                  <a:pt x="53771" y="64706"/>
                  <a:pt x="57631" y="65284"/>
                </a:cubicBezTo>
                <a:cubicBezTo>
                  <a:pt x="57822" y="65312"/>
                  <a:pt x="58013" y="65326"/>
                  <a:pt x="58203" y="65326"/>
                </a:cubicBezTo>
                <a:cubicBezTo>
                  <a:pt x="60237" y="65326"/>
                  <a:pt x="62127" y="63769"/>
                  <a:pt x="63406" y="62518"/>
                </a:cubicBezTo>
                <a:cubicBezTo>
                  <a:pt x="65929" y="60086"/>
                  <a:pt x="67601" y="56955"/>
                  <a:pt x="69181" y="53855"/>
                </a:cubicBezTo>
                <a:cubicBezTo>
                  <a:pt x="71431" y="49448"/>
                  <a:pt x="73467" y="44888"/>
                  <a:pt x="74379" y="40025"/>
                </a:cubicBezTo>
                <a:cubicBezTo>
                  <a:pt x="75899" y="32031"/>
                  <a:pt x="74835" y="24979"/>
                  <a:pt x="69911" y="18323"/>
                </a:cubicBezTo>
                <a:cubicBezTo>
                  <a:pt x="66750" y="14067"/>
                  <a:pt x="62616" y="10572"/>
                  <a:pt x="58239" y="7563"/>
                </a:cubicBezTo>
                <a:cubicBezTo>
                  <a:pt x="55686" y="5830"/>
                  <a:pt x="52920" y="4189"/>
                  <a:pt x="49880" y="3702"/>
                </a:cubicBezTo>
                <a:cubicBezTo>
                  <a:pt x="49077" y="3580"/>
                  <a:pt x="48267" y="3540"/>
                  <a:pt x="47453" y="3540"/>
                </a:cubicBezTo>
                <a:cubicBezTo>
                  <a:pt x="45953" y="3540"/>
                  <a:pt x="44440" y="3675"/>
                  <a:pt x="42939" y="3675"/>
                </a:cubicBezTo>
                <a:cubicBezTo>
                  <a:pt x="42014" y="3675"/>
                  <a:pt x="41094" y="3624"/>
                  <a:pt x="40184" y="3459"/>
                </a:cubicBezTo>
                <a:cubicBezTo>
                  <a:pt x="37600" y="3003"/>
                  <a:pt x="35260" y="1605"/>
                  <a:pt x="32798" y="693"/>
                </a:cubicBezTo>
                <a:cubicBezTo>
                  <a:pt x="31453" y="214"/>
                  <a:pt x="30104" y="0"/>
                  <a:pt x="287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Google Shape;579;p16"/>
          <p:cNvGrpSpPr/>
          <p:nvPr/>
        </p:nvGrpSpPr>
        <p:grpSpPr>
          <a:xfrm>
            <a:off x="7515086" y="3584136"/>
            <a:ext cx="1201954" cy="1090420"/>
            <a:chOff x="2980575" y="1004850"/>
            <a:chExt cx="1041825" cy="945150"/>
          </a:xfrm>
        </p:grpSpPr>
        <p:sp>
          <p:nvSpPr>
            <p:cNvPr id="580" name="Google Shape;580;p16"/>
            <p:cNvSpPr/>
            <p:nvPr/>
          </p:nvSpPr>
          <p:spPr>
            <a:xfrm>
              <a:off x="3422075" y="1399725"/>
              <a:ext cx="600325" cy="550275"/>
            </a:xfrm>
            <a:custGeom>
              <a:avLst/>
              <a:gdLst/>
              <a:ahLst/>
              <a:cxnLst/>
              <a:rect l="l" t="t" r="r" b="b"/>
              <a:pathLst>
                <a:path w="24013" h="22011" extrusionOk="0">
                  <a:moveTo>
                    <a:pt x="16570" y="0"/>
                  </a:moveTo>
                  <a:cubicBezTo>
                    <a:pt x="14876" y="0"/>
                    <a:pt x="13188" y="639"/>
                    <a:pt x="11794" y="1927"/>
                  </a:cubicBezTo>
                  <a:cubicBezTo>
                    <a:pt x="8754" y="4784"/>
                    <a:pt x="5654" y="7611"/>
                    <a:pt x="2614" y="10437"/>
                  </a:cubicBezTo>
                  <a:cubicBezTo>
                    <a:pt x="0" y="12869"/>
                    <a:pt x="0" y="17611"/>
                    <a:pt x="2614" y="20073"/>
                  </a:cubicBezTo>
                  <a:cubicBezTo>
                    <a:pt x="4027" y="21365"/>
                    <a:pt x="5730" y="22011"/>
                    <a:pt x="7432" y="22011"/>
                  </a:cubicBezTo>
                  <a:cubicBezTo>
                    <a:pt x="9134" y="22011"/>
                    <a:pt x="10836" y="21365"/>
                    <a:pt x="12249" y="20073"/>
                  </a:cubicBezTo>
                  <a:cubicBezTo>
                    <a:pt x="15289" y="17216"/>
                    <a:pt x="18359" y="14389"/>
                    <a:pt x="21399" y="11532"/>
                  </a:cubicBezTo>
                  <a:cubicBezTo>
                    <a:pt x="24013" y="9100"/>
                    <a:pt x="24013" y="4358"/>
                    <a:pt x="21399" y="1927"/>
                  </a:cubicBezTo>
                  <a:cubicBezTo>
                    <a:pt x="19981" y="646"/>
                    <a:pt x="18273" y="0"/>
                    <a:pt x="16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111275" y="1064600"/>
              <a:ext cx="841975" cy="741975"/>
            </a:xfrm>
            <a:custGeom>
              <a:avLst/>
              <a:gdLst/>
              <a:ahLst/>
              <a:cxnLst/>
              <a:rect l="l" t="t" r="r" b="b"/>
              <a:pathLst>
                <a:path w="33679" h="29679" extrusionOk="0">
                  <a:moveTo>
                    <a:pt x="26227" y="1"/>
                  </a:moveTo>
                  <a:cubicBezTo>
                    <a:pt x="24529" y="1"/>
                    <a:pt x="22825" y="655"/>
                    <a:pt x="21368" y="1927"/>
                  </a:cubicBezTo>
                  <a:cubicBezTo>
                    <a:pt x="15137" y="7338"/>
                    <a:pt x="8936" y="12748"/>
                    <a:pt x="2705" y="18158"/>
                  </a:cubicBezTo>
                  <a:cubicBezTo>
                    <a:pt x="0" y="20469"/>
                    <a:pt x="122" y="25362"/>
                    <a:pt x="2705" y="27764"/>
                  </a:cubicBezTo>
                  <a:cubicBezTo>
                    <a:pt x="4132" y="29055"/>
                    <a:pt x="5789" y="29679"/>
                    <a:pt x="7448" y="29679"/>
                  </a:cubicBezTo>
                  <a:cubicBezTo>
                    <a:pt x="9147" y="29679"/>
                    <a:pt x="10849" y="29025"/>
                    <a:pt x="12310" y="27764"/>
                  </a:cubicBezTo>
                  <a:cubicBezTo>
                    <a:pt x="18542" y="22383"/>
                    <a:pt x="24742" y="16943"/>
                    <a:pt x="30973" y="11532"/>
                  </a:cubicBezTo>
                  <a:cubicBezTo>
                    <a:pt x="33679" y="9222"/>
                    <a:pt x="33557" y="4329"/>
                    <a:pt x="30973" y="1927"/>
                  </a:cubicBezTo>
                  <a:cubicBezTo>
                    <a:pt x="29557" y="632"/>
                    <a:pt x="27895" y="1"/>
                    <a:pt x="26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980575" y="1004850"/>
              <a:ext cx="636050" cy="551275"/>
            </a:xfrm>
            <a:custGeom>
              <a:avLst/>
              <a:gdLst/>
              <a:ahLst/>
              <a:cxnLst/>
              <a:rect l="l" t="t" r="r" b="b"/>
              <a:pathLst>
                <a:path w="25442" h="22051" extrusionOk="0">
                  <a:moveTo>
                    <a:pt x="18045" y="0"/>
                  </a:moveTo>
                  <a:cubicBezTo>
                    <a:pt x="16341" y="0"/>
                    <a:pt x="14625" y="671"/>
                    <a:pt x="13101" y="1916"/>
                  </a:cubicBezTo>
                  <a:cubicBezTo>
                    <a:pt x="9636" y="4773"/>
                    <a:pt x="6201" y="7661"/>
                    <a:pt x="2736" y="10518"/>
                  </a:cubicBezTo>
                  <a:cubicBezTo>
                    <a:pt x="0" y="12798"/>
                    <a:pt x="182" y="17813"/>
                    <a:pt x="2736" y="20123"/>
                  </a:cubicBezTo>
                  <a:cubicBezTo>
                    <a:pt x="4171" y="21440"/>
                    <a:pt x="5793" y="22051"/>
                    <a:pt x="7417" y="22051"/>
                  </a:cubicBezTo>
                  <a:cubicBezTo>
                    <a:pt x="9129" y="22051"/>
                    <a:pt x="10843" y="21371"/>
                    <a:pt x="12341" y="20123"/>
                  </a:cubicBezTo>
                  <a:cubicBezTo>
                    <a:pt x="15806" y="17266"/>
                    <a:pt x="19271" y="14378"/>
                    <a:pt x="22706" y="11551"/>
                  </a:cubicBezTo>
                  <a:cubicBezTo>
                    <a:pt x="25441" y="9241"/>
                    <a:pt x="25259" y="4226"/>
                    <a:pt x="22706" y="1916"/>
                  </a:cubicBezTo>
                  <a:cubicBezTo>
                    <a:pt x="21281" y="610"/>
                    <a:pt x="19669" y="0"/>
                    <a:pt x="18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16"/>
          <p:cNvGrpSpPr/>
          <p:nvPr/>
        </p:nvGrpSpPr>
        <p:grpSpPr>
          <a:xfrm>
            <a:off x="8057597" y="3167269"/>
            <a:ext cx="397646" cy="458063"/>
            <a:chOff x="3150425" y="3024575"/>
            <a:chExt cx="130350" cy="150150"/>
          </a:xfrm>
        </p:grpSpPr>
        <p:sp>
          <p:nvSpPr>
            <p:cNvPr id="584" name="Google Shape;584;p16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6"/>
          <p:cNvGrpSpPr/>
          <p:nvPr/>
        </p:nvGrpSpPr>
        <p:grpSpPr>
          <a:xfrm rot="-3600190" flipH="1">
            <a:off x="7298915" y="608345"/>
            <a:ext cx="1451061" cy="1055268"/>
            <a:chOff x="1106103" y="1289809"/>
            <a:chExt cx="2099742" cy="1527014"/>
          </a:xfrm>
        </p:grpSpPr>
        <p:sp>
          <p:nvSpPr>
            <p:cNvPr id="593" name="Google Shape;593;p16"/>
            <p:cNvSpPr/>
            <p:nvPr/>
          </p:nvSpPr>
          <p:spPr>
            <a:xfrm rot="-1494576">
              <a:off x="1110773" y="1680285"/>
              <a:ext cx="1954407" cy="453838"/>
            </a:xfrm>
            <a:custGeom>
              <a:avLst/>
              <a:gdLst/>
              <a:ahLst/>
              <a:cxnLst/>
              <a:rect l="l" t="t" r="r" b="b"/>
              <a:pathLst>
                <a:path w="78174" h="18153" extrusionOk="0">
                  <a:moveTo>
                    <a:pt x="67973" y="0"/>
                  </a:moveTo>
                  <a:cubicBezTo>
                    <a:pt x="67765" y="0"/>
                    <a:pt x="67558" y="19"/>
                    <a:pt x="67357" y="59"/>
                  </a:cubicBezTo>
                  <a:cubicBezTo>
                    <a:pt x="67175" y="90"/>
                    <a:pt x="66993" y="120"/>
                    <a:pt x="66780" y="211"/>
                  </a:cubicBezTo>
                  <a:cubicBezTo>
                    <a:pt x="66598" y="272"/>
                    <a:pt x="66415" y="363"/>
                    <a:pt x="66263" y="424"/>
                  </a:cubicBezTo>
                  <a:cubicBezTo>
                    <a:pt x="66111" y="515"/>
                    <a:pt x="65959" y="637"/>
                    <a:pt x="65807" y="698"/>
                  </a:cubicBezTo>
                  <a:cubicBezTo>
                    <a:pt x="65655" y="789"/>
                    <a:pt x="65564" y="850"/>
                    <a:pt x="65503" y="941"/>
                  </a:cubicBezTo>
                  <a:cubicBezTo>
                    <a:pt x="63953" y="2066"/>
                    <a:pt x="62828" y="3312"/>
                    <a:pt x="61765" y="4436"/>
                  </a:cubicBezTo>
                  <a:lnTo>
                    <a:pt x="61005" y="5196"/>
                  </a:lnTo>
                  <a:lnTo>
                    <a:pt x="60184" y="5987"/>
                  </a:lnTo>
                  <a:lnTo>
                    <a:pt x="58421" y="7567"/>
                  </a:lnTo>
                  <a:cubicBezTo>
                    <a:pt x="57266" y="8631"/>
                    <a:pt x="56111" y="9695"/>
                    <a:pt x="54926" y="10819"/>
                  </a:cubicBezTo>
                  <a:cubicBezTo>
                    <a:pt x="54409" y="11306"/>
                    <a:pt x="53862" y="11731"/>
                    <a:pt x="53497" y="11914"/>
                  </a:cubicBezTo>
                  <a:cubicBezTo>
                    <a:pt x="53315" y="11975"/>
                    <a:pt x="53193" y="12035"/>
                    <a:pt x="53102" y="12035"/>
                  </a:cubicBezTo>
                  <a:cubicBezTo>
                    <a:pt x="53041" y="12035"/>
                    <a:pt x="52950" y="12035"/>
                    <a:pt x="52859" y="11975"/>
                  </a:cubicBezTo>
                  <a:cubicBezTo>
                    <a:pt x="52616" y="11914"/>
                    <a:pt x="52190" y="11519"/>
                    <a:pt x="51825" y="10971"/>
                  </a:cubicBezTo>
                  <a:cubicBezTo>
                    <a:pt x="51400" y="10394"/>
                    <a:pt x="50974" y="9756"/>
                    <a:pt x="50609" y="9057"/>
                  </a:cubicBezTo>
                  <a:cubicBezTo>
                    <a:pt x="50305" y="8601"/>
                    <a:pt x="49819" y="7841"/>
                    <a:pt x="49120" y="6746"/>
                  </a:cubicBezTo>
                  <a:cubicBezTo>
                    <a:pt x="48786" y="6199"/>
                    <a:pt x="48360" y="5591"/>
                    <a:pt x="47904" y="4923"/>
                  </a:cubicBezTo>
                  <a:cubicBezTo>
                    <a:pt x="47783" y="4771"/>
                    <a:pt x="47631" y="4588"/>
                    <a:pt x="47539" y="4376"/>
                  </a:cubicBezTo>
                  <a:cubicBezTo>
                    <a:pt x="47418" y="4224"/>
                    <a:pt x="47296" y="4072"/>
                    <a:pt x="47144" y="3980"/>
                  </a:cubicBezTo>
                  <a:cubicBezTo>
                    <a:pt x="46992" y="3859"/>
                    <a:pt x="46871" y="3707"/>
                    <a:pt x="46719" y="3555"/>
                  </a:cubicBezTo>
                  <a:cubicBezTo>
                    <a:pt x="46145" y="3096"/>
                    <a:pt x="45408" y="2853"/>
                    <a:pt x="44637" y="2853"/>
                  </a:cubicBezTo>
                  <a:cubicBezTo>
                    <a:pt x="44591" y="2853"/>
                    <a:pt x="44546" y="2854"/>
                    <a:pt x="44500" y="2856"/>
                  </a:cubicBezTo>
                  <a:cubicBezTo>
                    <a:pt x="44074" y="2917"/>
                    <a:pt x="43649" y="2977"/>
                    <a:pt x="43284" y="3129"/>
                  </a:cubicBezTo>
                  <a:cubicBezTo>
                    <a:pt x="43071" y="3160"/>
                    <a:pt x="42980" y="3251"/>
                    <a:pt x="42828" y="3312"/>
                  </a:cubicBezTo>
                  <a:cubicBezTo>
                    <a:pt x="42676" y="3403"/>
                    <a:pt x="42524" y="3433"/>
                    <a:pt x="42403" y="3525"/>
                  </a:cubicBezTo>
                  <a:cubicBezTo>
                    <a:pt x="41855" y="3828"/>
                    <a:pt x="41399" y="4132"/>
                    <a:pt x="40944" y="4467"/>
                  </a:cubicBezTo>
                  <a:cubicBezTo>
                    <a:pt x="40092" y="5135"/>
                    <a:pt x="39272" y="5895"/>
                    <a:pt x="38573" y="6716"/>
                  </a:cubicBezTo>
                  <a:cubicBezTo>
                    <a:pt x="37053" y="8297"/>
                    <a:pt x="35624" y="10060"/>
                    <a:pt x="34257" y="11823"/>
                  </a:cubicBezTo>
                  <a:cubicBezTo>
                    <a:pt x="33922" y="12248"/>
                    <a:pt x="33588" y="12704"/>
                    <a:pt x="33284" y="13099"/>
                  </a:cubicBezTo>
                  <a:cubicBezTo>
                    <a:pt x="32980" y="13464"/>
                    <a:pt x="32585" y="13798"/>
                    <a:pt x="32281" y="14072"/>
                  </a:cubicBezTo>
                  <a:cubicBezTo>
                    <a:pt x="31977" y="14345"/>
                    <a:pt x="31673" y="14497"/>
                    <a:pt x="31521" y="14528"/>
                  </a:cubicBezTo>
                  <a:cubicBezTo>
                    <a:pt x="31458" y="14540"/>
                    <a:pt x="31416" y="14548"/>
                    <a:pt x="31377" y="14548"/>
                  </a:cubicBezTo>
                  <a:cubicBezTo>
                    <a:pt x="31323" y="14548"/>
                    <a:pt x="31276" y="14533"/>
                    <a:pt x="31187" y="14497"/>
                  </a:cubicBezTo>
                  <a:cubicBezTo>
                    <a:pt x="30883" y="14376"/>
                    <a:pt x="30214" y="13464"/>
                    <a:pt x="29758" y="12674"/>
                  </a:cubicBezTo>
                  <a:cubicBezTo>
                    <a:pt x="29211" y="11792"/>
                    <a:pt x="28724" y="10880"/>
                    <a:pt x="28177" y="9999"/>
                  </a:cubicBezTo>
                  <a:cubicBezTo>
                    <a:pt x="27661" y="9148"/>
                    <a:pt x="27083" y="8297"/>
                    <a:pt x="26445" y="7537"/>
                  </a:cubicBezTo>
                  <a:cubicBezTo>
                    <a:pt x="26141" y="7172"/>
                    <a:pt x="25807" y="6777"/>
                    <a:pt x="25411" y="6443"/>
                  </a:cubicBezTo>
                  <a:cubicBezTo>
                    <a:pt x="25290" y="6351"/>
                    <a:pt x="25229" y="6260"/>
                    <a:pt x="25107" y="6169"/>
                  </a:cubicBezTo>
                  <a:cubicBezTo>
                    <a:pt x="24986" y="6108"/>
                    <a:pt x="24895" y="5987"/>
                    <a:pt x="24773" y="5895"/>
                  </a:cubicBezTo>
                  <a:cubicBezTo>
                    <a:pt x="24469" y="5683"/>
                    <a:pt x="24165" y="5500"/>
                    <a:pt x="23831" y="5379"/>
                  </a:cubicBezTo>
                  <a:cubicBezTo>
                    <a:pt x="23361" y="5186"/>
                    <a:pt x="22876" y="5069"/>
                    <a:pt x="22419" y="5069"/>
                  </a:cubicBezTo>
                  <a:cubicBezTo>
                    <a:pt x="22225" y="5069"/>
                    <a:pt x="22036" y="5090"/>
                    <a:pt x="21855" y="5135"/>
                  </a:cubicBezTo>
                  <a:cubicBezTo>
                    <a:pt x="21703" y="5196"/>
                    <a:pt x="21551" y="5227"/>
                    <a:pt x="21399" y="5287"/>
                  </a:cubicBezTo>
                  <a:cubicBezTo>
                    <a:pt x="21247" y="5379"/>
                    <a:pt x="21126" y="5409"/>
                    <a:pt x="20974" y="5500"/>
                  </a:cubicBezTo>
                  <a:cubicBezTo>
                    <a:pt x="20700" y="5652"/>
                    <a:pt x="20487" y="5835"/>
                    <a:pt x="20244" y="6017"/>
                  </a:cubicBezTo>
                  <a:cubicBezTo>
                    <a:pt x="19758" y="6503"/>
                    <a:pt x="19302" y="6929"/>
                    <a:pt x="18907" y="7263"/>
                  </a:cubicBezTo>
                  <a:lnTo>
                    <a:pt x="18420" y="7780"/>
                  </a:lnTo>
                  <a:cubicBezTo>
                    <a:pt x="16931" y="9209"/>
                    <a:pt x="15350" y="10759"/>
                    <a:pt x="13709" y="12035"/>
                  </a:cubicBezTo>
                  <a:cubicBezTo>
                    <a:pt x="12888" y="12643"/>
                    <a:pt x="12068" y="13190"/>
                    <a:pt x="11247" y="13616"/>
                  </a:cubicBezTo>
                  <a:cubicBezTo>
                    <a:pt x="10457" y="14072"/>
                    <a:pt x="9575" y="14467"/>
                    <a:pt x="8967" y="14649"/>
                  </a:cubicBezTo>
                  <a:cubicBezTo>
                    <a:pt x="8694" y="14771"/>
                    <a:pt x="8420" y="14801"/>
                    <a:pt x="8177" y="14801"/>
                  </a:cubicBezTo>
                  <a:cubicBezTo>
                    <a:pt x="8097" y="14810"/>
                    <a:pt x="8014" y="14814"/>
                    <a:pt x="7930" y="14814"/>
                  </a:cubicBezTo>
                  <a:cubicBezTo>
                    <a:pt x="7725" y="14814"/>
                    <a:pt x="7510" y="14792"/>
                    <a:pt x="7296" y="14771"/>
                  </a:cubicBezTo>
                  <a:cubicBezTo>
                    <a:pt x="6688" y="14649"/>
                    <a:pt x="6080" y="14376"/>
                    <a:pt x="5502" y="14011"/>
                  </a:cubicBezTo>
                  <a:lnTo>
                    <a:pt x="5502" y="14011"/>
                  </a:lnTo>
                  <a:cubicBezTo>
                    <a:pt x="5958" y="14467"/>
                    <a:pt x="6414" y="14801"/>
                    <a:pt x="6870" y="15014"/>
                  </a:cubicBezTo>
                  <a:cubicBezTo>
                    <a:pt x="6232" y="14801"/>
                    <a:pt x="5624" y="14376"/>
                    <a:pt x="5168" y="14011"/>
                  </a:cubicBezTo>
                  <a:cubicBezTo>
                    <a:pt x="4712" y="13616"/>
                    <a:pt x="4378" y="13251"/>
                    <a:pt x="4165" y="13008"/>
                  </a:cubicBezTo>
                  <a:cubicBezTo>
                    <a:pt x="3678" y="12400"/>
                    <a:pt x="3405" y="11944"/>
                    <a:pt x="3222" y="11762"/>
                  </a:cubicBezTo>
                  <a:cubicBezTo>
                    <a:pt x="3133" y="11619"/>
                    <a:pt x="3076" y="11560"/>
                    <a:pt x="3043" y="11560"/>
                  </a:cubicBezTo>
                  <a:cubicBezTo>
                    <a:pt x="3020" y="11560"/>
                    <a:pt x="3010" y="11590"/>
                    <a:pt x="3010" y="11640"/>
                  </a:cubicBezTo>
                  <a:cubicBezTo>
                    <a:pt x="3010" y="11914"/>
                    <a:pt x="3222" y="12674"/>
                    <a:pt x="3496" y="13282"/>
                  </a:cubicBezTo>
                  <a:cubicBezTo>
                    <a:pt x="3709" y="13707"/>
                    <a:pt x="3587" y="13707"/>
                    <a:pt x="3526" y="13737"/>
                  </a:cubicBezTo>
                  <a:cubicBezTo>
                    <a:pt x="3466" y="13768"/>
                    <a:pt x="3405" y="13889"/>
                    <a:pt x="3861" y="14497"/>
                  </a:cubicBezTo>
                  <a:cubicBezTo>
                    <a:pt x="3496" y="14072"/>
                    <a:pt x="3222" y="13737"/>
                    <a:pt x="3010" y="13403"/>
                  </a:cubicBezTo>
                  <a:cubicBezTo>
                    <a:pt x="2767" y="13038"/>
                    <a:pt x="2554" y="12674"/>
                    <a:pt x="2311" y="12187"/>
                  </a:cubicBezTo>
                  <a:cubicBezTo>
                    <a:pt x="2308" y="12185"/>
                    <a:pt x="2307" y="12184"/>
                    <a:pt x="2306" y="12184"/>
                  </a:cubicBezTo>
                  <a:lnTo>
                    <a:pt x="2306" y="12184"/>
                  </a:lnTo>
                  <a:cubicBezTo>
                    <a:pt x="2276" y="12184"/>
                    <a:pt x="2631" y="12970"/>
                    <a:pt x="3071" y="13585"/>
                  </a:cubicBezTo>
                  <a:cubicBezTo>
                    <a:pt x="3461" y="14132"/>
                    <a:pt x="3917" y="14566"/>
                    <a:pt x="3813" y="14566"/>
                  </a:cubicBezTo>
                  <a:cubicBezTo>
                    <a:pt x="3795" y="14566"/>
                    <a:pt x="3762" y="14554"/>
                    <a:pt x="3709" y="14528"/>
                  </a:cubicBezTo>
                  <a:cubicBezTo>
                    <a:pt x="3010" y="13707"/>
                    <a:pt x="2311" y="12643"/>
                    <a:pt x="1855" y="11610"/>
                  </a:cubicBezTo>
                  <a:lnTo>
                    <a:pt x="1855" y="11610"/>
                  </a:lnTo>
                  <a:cubicBezTo>
                    <a:pt x="1855" y="11823"/>
                    <a:pt x="2250" y="12734"/>
                    <a:pt x="2736" y="13555"/>
                  </a:cubicBezTo>
                  <a:cubicBezTo>
                    <a:pt x="3222" y="14345"/>
                    <a:pt x="3861" y="14953"/>
                    <a:pt x="3770" y="14953"/>
                  </a:cubicBezTo>
                  <a:cubicBezTo>
                    <a:pt x="3526" y="14771"/>
                    <a:pt x="2949" y="14072"/>
                    <a:pt x="2615" y="13403"/>
                  </a:cubicBezTo>
                  <a:cubicBezTo>
                    <a:pt x="2250" y="12704"/>
                    <a:pt x="1976" y="12066"/>
                    <a:pt x="1824" y="12035"/>
                  </a:cubicBezTo>
                  <a:cubicBezTo>
                    <a:pt x="1822" y="12034"/>
                    <a:pt x="1820" y="12033"/>
                    <a:pt x="1818" y="12033"/>
                  </a:cubicBezTo>
                  <a:lnTo>
                    <a:pt x="1818" y="12033"/>
                  </a:lnTo>
                  <a:cubicBezTo>
                    <a:pt x="1763" y="12033"/>
                    <a:pt x="2231" y="12995"/>
                    <a:pt x="2556" y="13510"/>
                  </a:cubicBezTo>
                  <a:lnTo>
                    <a:pt x="2556" y="13510"/>
                  </a:lnTo>
                  <a:cubicBezTo>
                    <a:pt x="2082" y="12767"/>
                    <a:pt x="1697" y="12054"/>
                    <a:pt x="1429" y="11488"/>
                  </a:cubicBezTo>
                  <a:cubicBezTo>
                    <a:pt x="1186" y="10911"/>
                    <a:pt x="973" y="10455"/>
                    <a:pt x="882" y="10242"/>
                  </a:cubicBezTo>
                  <a:cubicBezTo>
                    <a:pt x="817" y="10113"/>
                    <a:pt x="761" y="10044"/>
                    <a:pt x="732" y="10044"/>
                  </a:cubicBezTo>
                  <a:cubicBezTo>
                    <a:pt x="706" y="10044"/>
                    <a:pt x="702" y="10098"/>
                    <a:pt x="730" y="10212"/>
                  </a:cubicBezTo>
                  <a:cubicBezTo>
                    <a:pt x="760" y="10424"/>
                    <a:pt x="821" y="10880"/>
                    <a:pt x="1095" y="11671"/>
                  </a:cubicBezTo>
                  <a:cubicBezTo>
                    <a:pt x="639" y="10607"/>
                    <a:pt x="305" y="9057"/>
                    <a:pt x="1" y="7962"/>
                  </a:cubicBezTo>
                  <a:lnTo>
                    <a:pt x="1" y="7962"/>
                  </a:lnTo>
                  <a:cubicBezTo>
                    <a:pt x="141" y="8496"/>
                    <a:pt x="334" y="9343"/>
                    <a:pt x="482" y="9876"/>
                  </a:cubicBezTo>
                  <a:lnTo>
                    <a:pt x="482" y="9876"/>
                  </a:lnTo>
                  <a:cubicBezTo>
                    <a:pt x="312" y="9278"/>
                    <a:pt x="143" y="8683"/>
                    <a:pt x="1" y="8114"/>
                  </a:cubicBezTo>
                  <a:lnTo>
                    <a:pt x="1" y="8449"/>
                  </a:lnTo>
                  <a:cubicBezTo>
                    <a:pt x="50" y="8647"/>
                    <a:pt x="95" y="8841"/>
                    <a:pt x="140" y="9037"/>
                  </a:cubicBezTo>
                  <a:lnTo>
                    <a:pt x="140" y="9037"/>
                  </a:lnTo>
                  <a:cubicBezTo>
                    <a:pt x="105" y="8904"/>
                    <a:pt x="68" y="8769"/>
                    <a:pt x="31" y="8631"/>
                  </a:cubicBezTo>
                  <a:lnTo>
                    <a:pt x="31" y="8631"/>
                  </a:lnTo>
                  <a:cubicBezTo>
                    <a:pt x="61" y="8996"/>
                    <a:pt x="122" y="9360"/>
                    <a:pt x="153" y="9786"/>
                  </a:cubicBezTo>
                  <a:cubicBezTo>
                    <a:pt x="305" y="10576"/>
                    <a:pt x="487" y="11367"/>
                    <a:pt x="730" y="12066"/>
                  </a:cubicBezTo>
                  <a:cubicBezTo>
                    <a:pt x="943" y="12795"/>
                    <a:pt x="1216" y="13403"/>
                    <a:pt x="1490" y="13798"/>
                  </a:cubicBezTo>
                  <a:cubicBezTo>
                    <a:pt x="2463" y="15531"/>
                    <a:pt x="4074" y="17081"/>
                    <a:pt x="6201" y="17810"/>
                  </a:cubicBezTo>
                  <a:cubicBezTo>
                    <a:pt x="6718" y="17993"/>
                    <a:pt x="7296" y="18114"/>
                    <a:pt x="7903" y="18145"/>
                  </a:cubicBezTo>
                  <a:cubicBezTo>
                    <a:pt x="8003" y="18150"/>
                    <a:pt x="8103" y="18153"/>
                    <a:pt x="8205" y="18153"/>
                  </a:cubicBezTo>
                  <a:cubicBezTo>
                    <a:pt x="8696" y="18153"/>
                    <a:pt x="9208" y="18094"/>
                    <a:pt x="9636" y="17993"/>
                  </a:cubicBezTo>
                  <a:cubicBezTo>
                    <a:pt x="10183" y="17871"/>
                    <a:pt x="10669" y="17689"/>
                    <a:pt x="11125" y="17537"/>
                  </a:cubicBezTo>
                  <a:cubicBezTo>
                    <a:pt x="11551" y="17385"/>
                    <a:pt x="12007" y="17203"/>
                    <a:pt x="12432" y="16990"/>
                  </a:cubicBezTo>
                  <a:cubicBezTo>
                    <a:pt x="13253" y="16625"/>
                    <a:pt x="14043" y="16169"/>
                    <a:pt x="14864" y="15683"/>
                  </a:cubicBezTo>
                  <a:cubicBezTo>
                    <a:pt x="15624" y="15166"/>
                    <a:pt x="16323" y="14649"/>
                    <a:pt x="17053" y="14072"/>
                  </a:cubicBezTo>
                  <a:cubicBezTo>
                    <a:pt x="18512" y="12826"/>
                    <a:pt x="19758" y="11610"/>
                    <a:pt x="20943" y="10424"/>
                  </a:cubicBezTo>
                  <a:cubicBezTo>
                    <a:pt x="20929" y="10404"/>
                    <a:pt x="20903" y="10399"/>
                    <a:pt x="20875" y="10399"/>
                  </a:cubicBezTo>
                  <a:cubicBezTo>
                    <a:pt x="20848" y="10399"/>
                    <a:pt x="20821" y="10403"/>
                    <a:pt x="20800" y="10403"/>
                  </a:cubicBezTo>
                  <a:cubicBezTo>
                    <a:pt x="20744" y="10403"/>
                    <a:pt x="20738" y="10373"/>
                    <a:pt x="20943" y="10151"/>
                  </a:cubicBezTo>
                  <a:lnTo>
                    <a:pt x="21794" y="9269"/>
                  </a:lnTo>
                  <a:cubicBezTo>
                    <a:pt x="21946" y="9117"/>
                    <a:pt x="22098" y="9026"/>
                    <a:pt x="22250" y="8905"/>
                  </a:cubicBezTo>
                  <a:lnTo>
                    <a:pt x="22493" y="8722"/>
                  </a:lnTo>
                  <a:lnTo>
                    <a:pt x="22524" y="8661"/>
                  </a:lnTo>
                  <a:cubicBezTo>
                    <a:pt x="22615" y="8661"/>
                    <a:pt x="22645" y="8722"/>
                    <a:pt x="22676" y="8722"/>
                  </a:cubicBezTo>
                  <a:cubicBezTo>
                    <a:pt x="22706" y="8661"/>
                    <a:pt x="22706" y="8631"/>
                    <a:pt x="22767" y="8601"/>
                  </a:cubicBezTo>
                  <a:cubicBezTo>
                    <a:pt x="23071" y="8813"/>
                    <a:pt x="23436" y="9269"/>
                    <a:pt x="23770" y="9786"/>
                  </a:cubicBezTo>
                  <a:cubicBezTo>
                    <a:pt x="24135" y="10272"/>
                    <a:pt x="24499" y="10850"/>
                    <a:pt x="24834" y="11397"/>
                  </a:cubicBezTo>
                  <a:cubicBezTo>
                    <a:pt x="25199" y="11944"/>
                    <a:pt x="25533" y="12491"/>
                    <a:pt x="25837" y="13008"/>
                  </a:cubicBezTo>
                  <a:cubicBezTo>
                    <a:pt x="26171" y="13585"/>
                    <a:pt x="26475" y="14102"/>
                    <a:pt x="26870" y="14710"/>
                  </a:cubicBezTo>
                  <a:cubicBezTo>
                    <a:pt x="26962" y="14862"/>
                    <a:pt x="27053" y="15014"/>
                    <a:pt x="27174" y="15227"/>
                  </a:cubicBezTo>
                  <a:lnTo>
                    <a:pt x="27478" y="15683"/>
                  </a:lnTo>
                  <a:cubicBezTo>
                    <a:pt x="27691" y="15987"/>
                    <a:pt x="27965" y="16321"/>
                    <a:pt x="28269" y="16625"/>
                  </a:cubicBezTo>
                  <a:cubicBezTo>
                    <a:pt x="28603" y="16959"/>
                    <a:pt x="28998" y="17294"/>
                    <a:pt x="29515" y="17567"/>
                  </a:cubicBezTo>
                  <a:cubicBezTo>
                    <a:pt x="30062" y="17841"/>
                    <a:pt x="30670" y="17993"/>
                    <a:pt x="31278" y="17993"/>
                  </a:cubicBezTo>
                  <a:cubicBezTo>
                    <a:pt x="31156" y="17962"/>
                    <a:pt x="31065" y="17902"/>
                    <a:pt x="31582" y="17871"/>
                  </a:cubicBezTo>
                  <a:cubicBezTo>
                    <a:pt x="32068" y="17841"/>
                    <a:pt x="32554" y="17719"/>
                    <a:pt x="33010" y="17476"/>
                  </a:cubicBezTo>
                  <a:cubicBezTo>
                    <a:pt x="33466" y="17294"/>
                    <a:pt x="33892" y="17020"/>
                    <a:pt x="34226" y="16777"/>
                  </a:cubicBezTo>
                  <a:cubicBezTo>
                    <a:pt x="34621" y="16503"/>
                    <a:pt x="34895" y="16199"/>
                    <a:pt x="35260" y="15896"/>
                  </a:cubicBezTo>
                  <a:lnTo>
                    <a:pt x="35716" y="15440"/>
                  </a:lnTo>
                  <a:lnTo>
                    <a:pt x="35928" y="15166"/>
                  </a:lnTo>
                  <a:lnTo>
                    <a:pt x="36141" y="14953"/>
                  </a:lnTo>
                  <a:cubicBezTo>
                    <a:pt x="36293" y="14771"/>
                    <a:pt x="36445" y="14558"/>
                    <a:pt x="36536" y="14376"/>
                  </a:cubicBezTo>
                  <a:cubicBezTo>
                    <a:pt x="36627" y="14224"/>
                    <a:pt x="36627" y="14163"/>
                    <a:pt x="36627" y="14102"/>
                  </a:cubicBezTo>
                  <a:cubicBezTo>
                    <a:pt x="37083" y="13555"/>
                    <a:pt x="37448" y="13099"/>
                    <a:pt x="37843" y="12643"/>
                  </a:cubicBezTo>
                  <a:cubicBezTo>
                    <a:pt x="38968" y="11123"/>
                    <a:pt x="40123" y="9634"/>
                    <a:pt x="41399" y="8297"/>
                  </a:cubicBezTo>
                  <a:cubicBezTo>
                    <a:pt x="42068" y="7658"/>
                    <a:pt x="42707" y="7020"/>
                    <a:pt x="43375" y="6503"/>
                  </a:cubicBezTo>
                  <a:cubicBezTo>
                    <a:pt x="43527" y="6412"/>
                    <a:pt x="43740" y="6291"/>
                    <a:pt x="43892" y="6199"/>
                  </a:cubicBezTo>
                  <a:lnTo>
                    <a:pt x="44105" y="6108"/>
                  </a:lnTo>
                  <a:cubicBezTo>
                    <a:pt x="44135" y="6047"/>
                    <a:pt x="44196" y="6047"/>
                    <a:pt x="44226" y="6047"/>
                  </a:cubicBezTo>
                  <a:cubicBezTo>
                    <a:pt x="44257" y="6047"/>
                    <a:pt x="44287" y="6017"/>
                    <a:pt x="44287" y="6017"/>
                  </a:cubicBezTo>
                  <a:cubicBezTo>
                    <a:pt x="44376" y="5981"/>
                    <a:pt x="44486" y="5967"/>
                    <a:pt x="44592" y="5967"/>
                  </a:cubicBezTo>
                  <a:cubicBezTo>
                    <a:pt x="44667" y="5967"/>
                    <a:pt x="44741" y="5974"/>
                    <a:pt x="44804" y="5987"/>
                  </a:cubicBezTo>
                  <a:cubicBezTo>
                    <a:pt x="44865" y="6017"/>
                    <a:pt x="44956" y="6047"/>
                    <a:pt x="45017" y="6139"/>
                  </a:cubicBezTo>
                  <a:lnTo>
                    <a:pt x="45047" y="6169"/>
                  </a:lnTo>
                  <a:lnTo>
                    <a:pt x="45169" y="6321"/>
                  </a:lnTo>
                  <a:lnTo>
                    <a:pt x="45412" y="6594"/>
                  </a:lnTo>
                  <a:cubicBezTo>
                    <a:pt x="45716" y="6959"/>
                    <a:pt x="45959" y="7354"/>
                    <a:pt x="46232" y="7780"/>
                  </a:cubicBezTo>
                  <a:cubicBezTo>
                    <a:pt x="46810" y="8570"/>
                    <a:pt x="47327" y="9452"/>
                    <a:pt x="47904" y="10272"/>
                  </a:cubicBezTo>
                  <a:cubicBezTo>
                    <a:pt x="48178" y="10698"/>
                    <a:pt x="48482" y="11154"/>
                    <a:pt x="48786" y="11579"/>
                  </a:cubicBezTo>
                  <a:cubicBezTo>
                    <a:pt x="49090" y="11975"/>
                    <a:pt x="49394" y="12430"/>
                    <a:pt x="49758" y="12886"/>
                  </a:cubicBezTo>
                  <a:cubicBezTo>
                    <a:pt x="50153" y="13342"/>
                    <a:pt x="50579" y="13768"/>
                    <a:pt x="51126" y="14163"/>
                  </a:cubicBezTo>
                  <a:cubicBezTo>
                    <a:pt x="51400" y="14345"/>
                    <a:pt x="51734" y="14497"/>
                    <a:pt x="52099" y="14619"/>
                  </a:cubicBezTo>
                  <a:cubicBezTo>
                    <a:pt x="52433" y="14710"/>
                    <a:pt x="52798" y="14771"/>
                    <a:pt x="53163" y="14771"/>
                  </a:cubicBezTo>
                  <a:cubicBezTo>
                    <a:pt x="53771" y="14710"/>
                    <a:pt x="54318" y="14528"/>
                    <a:pt x="54774" y="14254"/>
                  </a:cubicBezTo>
                  <a:cubicBezTo>
                    <a:pt x="55230" y="14011"/>
                    <a:pt x="55625" y="13707"/>
                    <a:pt x="55989" y="13403"/>
                  </a:cubicBezTo>
                  <a:cubicBezTo>
                    <a:pt x="56719" y="12734"/>
                    <a:pt x="57296" y="12126"/>
                    <a:pt x="57904" y="11519"/>
                  </a:cubicBezTo>
                  <a:cubicBezTo>
                    <a:pt x="58816" y="10667"/>
                    <a:pt x="59910" y="9664"/>
                    <a:pt x="60974" y="8722"/>
                  </a:cubicBezTo>
                  <a:cubicBezTo>
                    <a:pt x="61521" y="8236"/>
                    <a:pt x="62038" y="7780"/>
                    <a:pt x="62585" y="7324"/>
                  </a:cubicBezTo>
                  <a:cubicBezTo>
                    <a:pt x="63102" y="6807"/>
                    <a:pt x="63588" y="6351"/>
                    <a:pt x="64014" y="5895"/>
                  </a:cubicBezTo>
                  <a:cubicBezTo>
                    <a:pt x="63740" y="5895"/>
                    <a:pt x="64591" y="4710"/>
                    <a:pt x="65412" y="3737"/>
                  </a:cubicBezTo>
                  <a:cubicBezTo>
                    <a:pt x="65838" y="3251"/>
                    <a:pt x="66294" y="2795"/>
                    <a:pt x="66567" y="2491"/>
                  </a:cubicBezTo>
                  <a:cubicBezTo>
                    <a:pt x="66787" y="2247"/>
                    <a:pt x="66929" y="2061"/>
                    <a:pt x="66770" y="2061"/>
                  </a:cubicBezTo>
                  <a:lnTo>
                    <a:pt x="66770" y="2061"/>
                  </a:lnTo>
                  <a:cubicBezTo>
                    <a:pt x="66731" y="2061"/>
                    <a:pt x="66675" y="2072"/>
                    <a:pt x="66598" y="2096"/>
                  </a:cubicBezTo>
                  <a:cubicBezTo>
                    <a:pt x="66993" y="1822"/>
                    <a:pt x="67540" y="1579"/>
                    <a:pt x="68117" y="1579"/>
                  </a:cubicBezTo>
                  <a:cubicBezTo>
                    <a:pt x="68695" y="1579"/>
                    <a:pt x="69212" y="1883"/>
                    <a:pt x="69637" y="2218"/>
                  </a:cubicBezTo>
                  <a:cubicBezTo>
                    <a:pt x="70032" y="2552"/>
                    <a:pt x="70245" y="2856"/>
                    <a:pt x="70427" y="3099"/>
                  </a:cubicBezTo>
                  <a:cubicBezTo>
                    <a:pt x="70640" y="3312"/>
                    <a:pt x="70731" y="3464"/>
                    <a:pt x="70792" y="3464"/>
                  </a:cubicBezTo>
                  <a:cubicBezTo>
                    <a:pt x="71035" y="3555"/>
                    <a:pt x="71461" y="3798"/>
                    <a:pt x="72069" y="4497"/>
                  </a:cubicBezTo>
                  <a:cubicBezTo>
                    <a:pt x="72221" y="4649"/>
                    <a:pt x="72373" y="4832"/>
                    <a:pt x="72555" y="5044"/>
                  </a:cubicBezTo>
                  <a:cubicBezTo>
                    <a:pt x="72707" y="5196"/>
                    <a:pt x="72981" y="5439"/>
                    <a:pt x="73224" y="5713"/>
                  </a:cubicBezTo>
                  <a:cubicBezTo>
                    <a:pt x="73710" y="6291"/>
                    <a:pt x="74318" y="6959"/>
                    <a:pt x="74987" y="7810"/>
                  </a:cubicBezTo>
                  <a:cubicBezTo>
                    <a:pt x="76051" y="9178"/>
                    <a:pt x="77510" y="11367"/>
                    <a:pt x="77935" y="11823"/>
                  </a:cubicBezTo>
                  <a:cubicBezTo>
                    <a:pt x="78011" y="11905"/>
                    <a:pt x="78053" y="11941"/>
                    <a:pt x="78069" y="11941"/>
                  </a:cubicBezTo>
                  <a:cubicBezTo>
                    <a:pt x="78173" y="11941"/>
                    <a:pt x="77214" y="10458"/>
                    <a:pt x="77336" y="10458"/>
                  </a:cubicBezTo>
                  <a:lnTo>
                    <a:pt x="77336" y="10458"/>
                  </a:lnTo>
                  <a:cubicBezTo>
                    <a:pt x="77355" y="10458"/>
                    <a:pt x="77400" y="10493"/>
                    <a:pt x="77479" y="10576"/>
                  </a:cubicBezTo>
                  <a:cubicBezTo>
                    <a:pt x="76507" y="9300"/>
                    <a:pt x="75595" y="7993"/>
                    <a:pt x="74652" y="6716"/>
                  </a:cubicBezTo>
                  <a:cubicBezTo>
                    <a:pt x="74196" y="6047"/>
                    <a:pt x="73710" y="5409"/>
                    <a:pt x="73254" y="4771"/>
                  </a:cubicBezTo>
                  <a:cubicBezTo>
                    <a:pt x="72950" y="4345"/>
                    <a:pt x="72555" y="3585"/>
                    <a:pt x="72069" y="2856"/>
                  </a:cubicBezTo>
                  <a:cubicBezTo>
                    <a:pt x="71856" y="2491"/>
                    <a:pt x="71582" y="2096"/>
                    <a:pt x="71187" y="1670"/>
                  </a:cubicBezTo>
                  <a:cubicBezTo>
                    <a:pt x="71127" y="1579"/>
                    <a:pt x="71035" y="1488"/>
                    <a:pt x="70944" y="1366"/>
                  </a:cubicBezTo>
                  <a:lnTo>
                    <a:pt x="70579" y="1032"/>
                  </a:lnTo>
                  <a:cubicBezTo>
                    <a:pt x="70488" y="941"/>
                    <a:pt x="70275" y="819"/>
                    <a:pt x="70123" y="698"/>
                  </a:cubicBezTo>
                  <a:cubicBezTo>
                    <a:pt x="69971" y="576"/>
                    <a:pt x="69789" y="455"/>
                    <a:pt x="69637" y="394"/>
                  </a:cubicBezTo>
                  <a:cubicBezTo>
                    <a:pt x="69145" y="148"/>
                    <a:pt x="68554" y="0"/>
                    <a:pt x="67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-1494576">
              <a:off x="1248718" y="1975069"/>
              <a:ext cx="1952882" cy="451488"/>
            </a:xfrm>
            <a:custGeom>
              <a:avLst/>
              <a:gdLst/>
              <a:ahLst/>
              <a:cxnLst/>
              <a:rect l="l" t="t" r="r" b="b"/>
              <a:pathLst>
                <a:path w="78113" h="18059" extrusionOk="0">
                  <a:moveTo>
                    <a:pt x="152" y="8950"/>
                  </a:moveTo>
                  <a:cubicBezTo>
                    <a:pt x="227" y="9234"/>
                    <a:pt x="306" y="9524"/>
                    <a:pt x="395" y="9846"/>
                  </a:cubicBezTo>
                  <a:cubicBezTo>
                    <a:pt x="311" y="9551"/>
                    <a:pt x="227" y="9255"/>
                    <a:pt x="152" y="8950"/>
                  </a:cubicBezTo>
                  <a:close/>
                  <a:moveTo>
                    <a:pt x="2645" y="13281"/>
                  </a:moveTo>
                  <a:lnTo>
                    <a:pt x="2645" y="13281"/>
                  </a:lnTo>
                  <a:cubicBezTo>
                    <a:pt x="2675" y="13332"/>
                    <a:pt x="2705" y="13383"/>
                    <a:pt x="2736" y="13433"/>
                  </a:cubicBezTo>
                  <a:cubicBezTo>
                    <a:pt x="3253" y="14253"/>
                    <a:pt x="3891" y="14861"/>
                    <a:pt x="3769" y="14861"/>
                  </a:cubicBezTo>
                  <a:cubicBezTo>
                    <a:pt x="3557" y="14649"/>
                    <a:pt x="2979" y="13980"/>
                    <a:pt x="2645" y="13281"/>
                  </a:cubicBezTo>
                  <a:close/>
                  <a:moveTo>
                    <a:pt x="67903" y="0"/>
                  </a:moveTo>
                  <a:cubicBezTo>
                    <a:pt x="67698" y="0"/>
                    <a:pt x="67494" y="19"/>
                    <a:pt x="67296" y="59"/>
                  </a:cubicBezTo>
                  <a:cubicBezTo>
                    <a:pt x="67114" y="120"/>
                    <a:pt x="66932" y="150"/>
                    <a:pt x="66719" y="211"/>
                  </a:cubicBezTo>
                  <a:cubicBezTo>
                    <a:pt x="66537" y="302"/>
                    <a:pt x="66354" y="363"/>
                    <a:pt x="66202" y="454"/>
                  </a:cubicBezTo>
                  <a:cubicBezTo>
                    <a:pt x="66050" y="515"/>
                    <a:pt x="65898" y="636"/>
                    <a:pt x="65746" y="727"/>
                  </a:cubicBezTo>
                  <a:cubicBezTo>
                    <a:pt x="65594" y="788"/>
                    <a:pt x="65503" y="879"/>
                    <a:pt x="65442" y="940"/>
                  </a:cubicBezTo>
                  <a:cubicBezTo>
                    <a:pt x="63892" y="2095"/>
                    <a:pt x="62767" y="3341"/>
                    <a:pt x="61704" y="4436"/>
                  </a:cubicBezTo>
                  <a:lnTo>
                    <a:pt x="60944" y="5196"/>
                  </a:lnTo>
                  <a:lnTo>
                    <a:pt x="60123" y="5986"/>
                  </a:lnTo>
                  <a:lnTo>
                    <a:pt x="58360" y="7597"/>
                  </a:lnTo>
                  <a:cubicBezTo>
                    <a:pt x="57205" y="8661"/>
                    <a:pt x="56050" y="9725"/>
                    <a:pt x="54865" y="10819"/>
                  </a:cubicBezTo>
                  <a:cubicBezTo>
                    <a:pt x="54348" y="11336"/>
                    <a:pt x="53801" y="11731"/>
                    <a:pt x="53436" y="11943"/>
                  </a:cubicBezTo>
                  <a:cubicBezTo>
                    <a:pt x="53254" y="12004"/>
                    <a:pt x="53132" y="12035"/>
                    <a:pt x="53041" y="12035"/>
                  </a:cubicBezTo>
                  <a:cubicBezTo>
                    <a:pt x="52980" y="12035"/>
                    <a:pt x="52889" y="12035"/>
                    <a:pt x="52798" y="12004"/>
                  </a:cubicBezTo>
                  <a:cubicBezTo>
                    <a:pt x="52555" y="11943"/>
                    <a:pt x="52129" y="11548"/>
                    <a:pt x="51764" y="10971"/>
                  </a:cubicBezTo>
                  <a:cubicBezTo>
                    <a:pt x="51339" y="10393"/>
                    <a:pt x="50913" y="9755"/>
                    <a:pt x="50548" y="9086"/>
                  </a:cubicBezTo>
                  <a:cubicBezTo>
                    <a:pt x="50244" y="8630"/>
                    <a:pt x="49758" y="7870"/>
                    <a:pt x="49059" y="6746"/>
                  </a:cubicBezTo>
                  <a:cubicBezTo>
                    <a:pt x="48725" y="6229"/>
                    <a:pt x="48299" y="5621"/>
                    <a:pt x="47843" y="4922"/>
                  </a:cubicBezTo>
                  <a:cubicBezTo>
                    <a:pt x="47722" y="4770"/>
                    <a:pt x="47570" y="4588"/>
                    <a:pt x="47478" y="4405"/>
                  </a:cubicBezTo>
                  <a:cubicBezTo>
                    <a:pt x="47357" y="4253"/>
                    <a:pt x="47235" y="4101"/>
                    <a:pt x="47083" y="3980"/>
                  </a:cubicBezTo>
                  <a:cubicBezTo>
                    <a:pt x="46931" y="3889"/>
                    <a:pt x="46810" y="3706"/>
                    <a:pt x="46658" y="3585"/>
                  </a:cubicBezTo>
                  <a:cubicBezTo>
                    <a:pt x="46088" y="3100"/>
                    <a:pt x="45357" y="2883"/>
                    <a:pt x="44591" y="2883"/>
                  </a:cubicBezTo>
                  <a:cubicBezTo>
                    <a:pt x="44541" y="2883"/>
                    <a:pt x="44490" y="2884"/>
                    <a:pt x="44439" y="2886"/>
                  </a:cubicBezTo>
                  <a:cubicBezTo>
                    <a:pt x="44013" y="2916"/>
                    <a:pt x="43588" y="3007"/>
                    <a:pt x="43223" y="3159"/>
                  </a:cubicBezTo>
                  <a:cubicBezTo>
                    <a:pt x="43010" y="3189"/>
                    <a:pt x="42919" y="3250"/>
                    <a:pt x="42767" y="3341"/>
                  </a:cubicBezTo>
                  <a:cubicBezTo>
                    <a:pt x="42615" y="3402"/>
                    <a:pt x="42463" y="3463"/>
                    <a:pt x="42342" y="3524"/>
                  </a:cubicBezTo>
                  <a:cubicBezTo>
                    <a:pt x="41794" y="3828"/>
                    <a:pt x="41338" y="4132"/>
                    <a:pt x="40883" y="4466"/>
                  </a:cubicBezTo>
                  <a:cubicBezTo>
                    <a:pt x="40031" y="5165"/>
                    <a:pt x="39211" y="5925"/>
                    <a:pt x="38512" y="6715"/>
                  </a:cubicBezTo>
                  <a:cubicBezTo>
                    <a:pt x="36992" y="8326"/>
                    <a:pt x="35563" y="10059"/>
                    <a:pt x="34196" y="11852"/>
                  </a:cubicBezTo>
                  <a:cubicBezTo>
                    <a:pt x="33861" y="12278"/>
                    <a:pt x="33527" y="12734"/>
                    <a:pt x="33223" y="13098"/>
                  </a:cubicBezTo>
                  <a:cubicBezTo>
                    <a:pt x="32919" y="13494"/>
                    <a:pt x="32524" y="13828"/>
                    <a:pt x="32220" y="14101"/>
                  </a:cubicBezTo>
                  <a:cubicBezTo>
                    <a:pt x="31916" y="14375"/>
                    <a:pt x="31612" y="14527"/>
                    <a:pt x="31460" y="14557"/>
                  </a:cubicBezTo>
                  <a:cubicBezTo>
                    <a:pt x="31397" y="14570"/>
                    <a:pt x="31355" y="14577"/>
                    <a:pt x="31316" y="14577"/>
                  </a:cubicBezTo>
                  <a:cubicBezTo>
                    <a:pt x="31262" y="14577"/>
                    <a:pt x="31215" y="14563"/>
                    <a:pt x="31126" y="14527"/>
                  </a:cubicBezTo>
                  <a:cubicBezTo>
                    <a:pt x="30822" y="14405"/>
                    <a:pt x="30153" y="13494"/>
                    <a:pt x="29697" y="12703"/>
                  </a:cubicBezTo>
                  <a:cubicBezTo>
                    <a:pt x="29150" y="11822"/>
                    <a:pt x="28663" y="10910"/>
                    <a:pt x="28116" y="10028"/>
                  </a:cubicBezTo>
                  <a:cubicBezTo>
                    <a:pt x="27600" y="9147"/>
                    <a:pt x="27022" y="8326"/>
                    <a:pt x="26384" y="7566"/>
                  </a:cubicBezTo>
                  <a:cubicBezTo>
                    <a:pt x="26080" y="7171"/>
                    <a:pt x="25746" y="6807"/>
                    <a:pt x="25350" y="6442"/>
                  </a:cubicBezTo>
                  <a:cubicBezTo>
                    <a:pt x="25229" y="6381"/>
                    <a:pt x="25168" y="6259"/>
                    <a:pt x="25046" y="6199"/>
                  </a:cubicBezTo>
                  <a:cubicBezTo>
                    <a:pt x="24925" y="6107"/>
                    <a:pt x="24834" y="5986"/>
                    <a:pt x="24712" y="5925"/>
                  </a:cubicBezTo>
                  <a:cubicBezTo>
                    <a:pt x="24408" y="5682"/>
                    <a:pt x="24104" y="5500"/>
                    <a:pt x="23770" y="5378"/>
                  </a:cubicBezTo>
                  <a:cubicBezTo>
                    <a:pt x="23304" y="5209"/>
                    <a:pt x="22823" y="5098"/>
                    <a:pt x="22369" y="5098"/>
                  </a:cubicBezTo>
                  <a:cubicBezTo>
                    <a:pt x="22171" y="5098"/>
                    <a:pt x="21978" y="5119"/>
                    <a:pt x="21794" y="5165"/>
                  </a:cubicBezTo>
                  <a:cubicBezTo>
                    <a:pt x="21642" y="5196"/>
                    <a:pt x="21490" y="5226"/>
                    <a:pt x="21338" y="5317"/>
                  </a:cubicBezTo>
                  <a:cubicBezTo>
                    <a:pt x="21186" y="5378"/>
                    <a:pt x="21065" y="5439"/>
                    <a:pt x="20913" y="5500"/>
                  </a:cubicBezTo>
                  <a:cubicBezTo>
                    <a:pt x="20639" y="5652"/>
                    <a:pt x="20426" y="5834"/>
                    <a:pt x="20183" y="6047"/>
                  </a:cubicBezTo>
                  <a:cubicBezTo>
                    <a:pt x="19697" y="6533"/>
                    <a:pt x="19241" y="6959"/>
                    <a:pt x="18846" y="7293"/>
                  </a:cubicBezTo>
                  <a:lnTo>
                    <a:pt x="18451" y="7688"/>
                  </a:lnTo>
                  <a:cubicBezTo>
                    <a:pt x="16961" y="9117"/>
                    <a:pt x="15350" y="10667"/>
                    <a:pt x="13739" y="11943"/>
                  </a:cubicBezTo>
                  <a:cubicBezTo>
                    <a:pt x="12888" y="12551"/>
                    <a:pt x="12098" y="13098"/>
                    <a:pt x="11247" y="13524"/>
                  </a:cubicBezTo>
                  <a:cubicBezTo>
                    <a:pt x="10456" y="13980"/>
                    <a:pt x="9575" y="14375"/>
                    <a:pt x="8967" y="14557"/>
                  </a:cubicBezTo>
                  <a:cubicBezTo>
                    <a:pt x="8724" y="14679"/>
                    <a:pt x="8450" y="14709"/>
                    <a:pt x="8177" y="14709"/>
                  </a:cubicBezTo>
                  <a:cubicBezTo>
                    <a:pt x="8103" y="14718"/>
                    <a:pt x="8028" y="14721"/>
                    <a:pt x="7951" y="14721"/>
                  </a:cubicBezTo>
                  <a:cubicBezTo>
                    <a:pt x="7740" y="14721"/>
                    <a:pt x="7518" y="14693"/>
                    <a:pt x="7295" y="14649"/>
                  </a:cubicBezTo>
                  <a:cubicBezTo>
                    <a:pt x="6687" y="14557"/>
                    <a:pt x="6079" y="14284"/>
                    <a:pt x="5532" y="13889"/>
                  </a:cubicBezTo>
                  <a:lnTo>
                    <a:pt x="5532" y="13889"/>
                  </a:lnTo>
                  <a:cubicBezTo>
                    <a:pt x="5988" y="14345"/>
                    <a:pt x="6444" y="14709"/>
                    <a:pt x="6900" y="14922"/>
                  </a:cubicBezTo>
                  <a:cubicBezTo>
                    <a:pt x="6231" y="14709"/>
                    <a:pt x="5624" y="14284"/>
                    <a:pt x="5168" y="13889"/>
                  </a:cubicBezTo>
                  <a:cubicBezTo>
                    <a:pt x="4712" y="13524"/>
                    <a:pt x="4377" y="13129"/>
                    <a:pt x="4195" y="12916"/>
                  </a:cubicBezTo>
                  <a:cubicBezTo>
                    <a:pt x="3709" y="12308"/>
                    <a:pt x="3435" y="11852"/>
                    <a:pt x="3253" y="11670"/>
                  </a:cubicBezTo>
                  <a:cubicBezTo>
                    <a:pt x="3164" y="11527"/>
                    <a:pt x="3095" y="11468"/>
                    <a:pt x="3054" y="11468"/>
                  </a:cubicBezTo>
                  <a:cubicBezTo>
                    <a:pt x="3025" y="11468"/>
                    <a:pt x="3010" y="11498"/>
                    <a:pt x="3010" y="11548"/>
                  </a:cubicBezTo>
                  <a:cubicBezTo>
                    <a:pt x="3010" y="11822"/>
                    <a:pt x="3253" y="12582"/>
                    <a:pt x="3496" y="13190"/>
                  </a:cubicBezTo>
                  <a:cubicBezTo>
                    <a:pt x="3739" y="13585"/>
                    <a:pt x="3617" y="13585"/>
                    <a:pt x="3526" y="13646"/>
                  </a:cubicBezTo>
                  <a:cubicBezTo>
                    <a:pt x="3465" y="13676"/>
                    <a:pt x="3435" y="13798"/>
                    <a:pt x="3891" y="14405"/>
                  </a:cubicBezTo>
                  <a:cubicBezTo>
                    <a:pt x="3496" y="13980"/>
                    <a:pt x="3222" y="13646"/>
                    <a:pt x="3010" y="13281"/>
                  </a:cubicBezTo>
                  <a:cubicBezTo>
                    <a:pt x="2766" y="12946"/>
                    <a:pt x="2554" y="12582"/>
                    <a:pt x="2341" y="12065"/>
                  </a:cubicBezTo>
                  <a:cubicBezTo>
                    <a:pt x="2339" y="12064"/>
                    <a:pt x="2338" y="12064"/>
                    <a:pt x="2336" y="12064"/>
                  </a:cubicBezTo>
                  <a:lnTo>
                    <a:pt x="2336" y="12064"/>
                  </a:lnTo>
                  <a:cubicBezTo>
                    <a:pt x="2264" y="12064"/>
                    <a:pt x="2653" y="12837"/>
                    <a:pt x="3101" y="13494"/>
                  </a:cubicBezTo>
                  <a:cubicBezTo>
                    <a:pt x="3491" y="14040"/>
                    <a:pt x="3925" y="14475"/>
                    <a:pt x="3833" y="14475"/>
                  </a:cubicBezTo>
                  <a:cubicBezTo>
                    <a:pt x="3818" y="14475"/>
                    <a:pt x="3787" y="14462"/>
                    <a:pt x="3739" y="14436"/>
                  </a:cubicBezTo>
                  <a:cubicBezTo>
                    <a:pt x="3010" y="13585"/>
                    <a:pt x="2341" y="12521"/>
                    <a:pt x="1885" y="11518"/>
                  </a:cubicBezTo>
                  <a:lnTo>
                    <a:pt x="1885" y="11518"/>
                  </a:lnTo>
                  <a:cubicBezTo>
                    <a:pt x="1885" y="11717"/>
                    <a:pt x="2203" y="12526"/>
                    <a:pt x="2642" y="13276"/>
                  </a:cubicBezTo>
                  <a:lnTo>
                    <a:pt x="2642" y="13276"/>
                  </a:lnTo>
                  <a:cubicBezTo>
                    <a:pt x="2248" y="12609"/>
                    <a:pt x="1976" y="11974"/>
                    <a:pt x="1824" y="11913"/>
                  </a:cubicBezTo>
                  <a:cubicBezTo>
                    <a:pt x="1823" y="11913"/>
                    <a:pt x="1822" y="11912"/>
                    <a:pt x="1822" y="11912"/>
                  </a:cubicBezTo>
                  <a:lnTo>
                    <a:pt x="1822" y="11912"/>
                  </a:lnTo>
                  <a:cubicBezTo>
                    <a:pt x="1784" y="11912"/>
                    <a:pt x="2122" y="12662"/>
                    <a:pt x="2427" y="13182"/>
                  </a:cubicBezTo>
                  <a:lnTo>
                    <a:pt x="2427" y="13182"/>
                  </a:lnTo>
                  <a:cubicBezTo>
                    <a:pt x="2018" y="12519"/>
                    <a:pt x="1703" y="11910"/>
                    <a:pt x="1459" y="11396"/>
                  </a:cubicBezTo>
                  <a:cubicBezTo>
                    <a:pt x="1186" y="10819"/>
                    <a:pt x="1003" y="10363"/>
                    <a:pt x="882" y="10150"/>
                  </a:cubicBezTo>
                  <a:cubicBezTo>
                    <a:pt x="815" y="10016"/>
                    <a:pt x="766" y="9947"/>
                    <a:pt x="741" y="9947"/>
                  </a:cubicBezTo>
                  <a:cubicBezTo>
                    <a:pt x="721" y="9947"/>
                    <a:pt x="716" y="9994"/>
                    <a:pt x="730" y="10089"/>
                  </a:cubicBezTo>
                  <a:cubicBezTo>
                    <a:pt x="760" y="10332"/>
                    <a:pt x="851" y="10788"/>
                    <a:pt x="1125" y="11579"/>
                  </a:cubicBezTo>
                  <a:cubicBezTo>
                    <a:pt x="669" y="10515"/>
                    <a:pt x="305" y="8966"/>
                    <a:pt x="1" y="7872"/>
                  </a:cubicBezTo>
                  <a:lnTo>
                    <a:pt x="1" y="7872"/>
                  </a:lnTo>
                  <a:cubicBezTo>
                    <a:pt x="141" y="8378"/>
                    <a:pt x="360" y="9249"/>
                    <a:pt x="512" y="9785"/>
                  </a:cubicBezTo>
                  <a:lnTo>
                    <a:pt x="512" y="9785"/>
                  </a:lnTo>
                  <a:cubicBezTo>
                    <a:pt x="338" y="9187"/>
                    <a:pt x="143" y="8592"/>
                    <a:pt x="0" y="8022"/>
                  </a:cubicBezTo>
                  <a:lnTo>
                    <a:pt x="0" y="8357"/>
                  </a:lnTo>
                  <a:cubicBezTo>
                    <a:pt x="23" y="8448"/>
                    <a:pt x="46" y="8539"/>
                    <a:pt x="69" y="8629"/>
                  </a:cubicBezTo>
                  <a:lnTo>
                    <a:pt x="69" y="8629"/>
                  </a:lnTo>
                  <a:cubicBezTo>
                    <a:pt x="97" y="8943"/>
                    <a:pt x="125" y="9306"/>
                    <a:pt x="152" y="9694"/>
                  </a:cubicBezTo>
                  <a:cubicBezTo>
                    <a:pt x="304" y="10484"/>
                    <a:pt x="517" y="11275"/>
                    <a:pt x="730" y="11974"/>
                  </a:cubicBezTo>
                  <a:cubicBezTo>
                    <a:pt x="973" y="12673"/>
                    <a:pt x="1216" y="13281"/>
                    <a:pt x="1490" y="13706"/>
                  </a:cubicBezTo>
                  <a:cubicBezTo>
                    <a:pt x="2493" y="15439"/>
                    <a:pt x="4073" y="16989"/>
                    <a:pt x="6201" y="17719"/>
                  </a:cubicBezTo>
                  <a:cubicBezTo>
                    <a:pt x="6748" y="17901"/>
                    <a:pt x="7295" y="18023"/>
                    <a:pt x="7903" y="18053"/>
                  </a:cubicBezTo>
                  <a:cubicBezTo>
                    <a:pt x="7981" y="18057"/>
                    <a:pt x="8059" y="18059"/>
                    <a:pt x="8138" y="18059"/>
                  </a:cubicBezTo>
                  <a:cubicBezTo>
                    <a:pt x="8650" y="18059"/>
                    <a:pt x="9192" y="17980"/>
                    <a:pt x="9666" y="17901"/>
                  </a:cubicBezTo>
                  <a:cubicBezTo>
                    <a:pt x="10183" y="17779"/>
                    <a:pt x="10700" y="17597"/>
                    <a:pt x="11156" y="17445"/>
                  </a:cubicBezTo>
                  <a:cubicBezTo>
                    <a:pt x="11551" y="17293"/>
                    <a:pt x="12007" y="17111"/>
                    <a:pt x="12432" y="16898"/>
                  </a:cubicBezTo>
                  <a:cubicBezTo>
                    <a:pt x="13283" y="16533"/>
                    <a:pt x="14074" y="16077"/>
                    <a:pt x="14864" y="15591"/>
                  </a:cubicBezTo>
                  <a:cubicBezTo>
                    <a:pt x="15624" y="15074"/>
                    <a:pt x="16353" y="14557"/>
                    <a:pt x="17083" y="13980"/>
                  </a:cubicBezTo>
                  <a:cubicBezTo>
                    <a:pt x="18451" y="12855"/>
                    <a:pt x="19697" y="11639"/>
                    <a:pt x="20882" y="10454"/>
                  </a:cubicBezTo>
                  <a:cubicBezTo>
                    <a:pt x="20868" y="10433"/>
                    <a:pt x="20842" y="10428"/>
                    <a:pt x="20814" y="10428"/>
                  </a:cubicBezTo>
                  <a:cubicBezTo>
                    <a:pt x="20787" y="10428"/>
                    <a:pt x="20760" y="10433"/>
                    <a:pt x="20739" y="10433"/>
                  </a:cubicBezTo>
                  <a:cubicBezTo>
                    <a:pt x="20683" y="10433"/>
                    <a:pt x="20677" y="10402"/>
                    <a:pt x="20882" y="10180"/>
                  </a:cubicBezTo>
                  <a:lnTo>
                    <a:pt x="21733" y="9299"/>
                  </a:lnTo>
                  <a:cubicBezTo>
                    <a:pt x="21885" y="9147"/>
                    <a:pt x="22037" y="9056"/>
                    <a:pt x="22189" y="8934"/>
                  </a:cubicBezTo>
                  <a:lnTo>
                    <a:pt x="22432" y="8752"/>
                  </a:lnTo>
                  <a:lnTo>
                    <a:pt x="22463" y="8691"/>
                  </a:lnTo>
                  <a:cubicBezTo>
                    <a:pt x="22554" y="8691"/>
                    <a:pt x="22584" y="8752"/>
                    <a:pt x="22615" y="8752"/>
                  </a:cubicBezTo>
                  <a:cubicBezTo>
                    <a:pt x="22645" y="8691"/>
                    <a:pt x="22645" y="8661"/>
                    <a:pt x="22706" y="8630"/>
                  </a:cubicBezTo>
                  <a:cubicBezTo>
                    <a:pt x="23010" y="8843"/>
                    <a:pt x="23375" y="9299"/>
                    <a:pt x="23709" y="9816"/>
                  </a:cubicBezTo>
                  <a:cubicBezTo>
                    <a:pt x="24074" y="10302"/>
                    <a:pt x="24438" y="10880"/>
                    <a:pt x="24773" y="11427"/>
                  </a:cubicBezTo>
                  <a:cubicBezTo>
                    <a:pt x="25138" y="11974"/>
                    <a:pt x="25472" y="12491"/>
                    <a:pt x="25776" y="13038"/>
                  </a:cubicBezTo>
                  <a:cubicBezTo>
                    <a:pt x="26110" y="13615"/>
                    <a:pt x="26414" y="14132"/>
                    <a:pt x="26809" y="14740"/>
                  </a:cubicBezTo>
                  <a:cubicBezTo>
                    <a:pt x="26901" y="14892"/>
                    <a:pt x="26992" y="15044"/>
                    <a:pt x="27113" y="15226"/>
                  </a:cubicBezTo>
                  <a:lnTo>
                    <a:pt x="27417" y="15682"/>
                  </a:lnTo>
                  <a:cubicBezTo>
                    <a:pt x="27630" y="15986"/>
                    <a:pt x="27904" y="16351"/>
                    <a:pt x="28208" y="16655"/>
                  </a:cubicBezTo>
                  <a:cubicBezTo>
                    <a:pt x="28542" y="16989"/>
                    <a:pt x="28937" y="17323"/>
                    <a:pt x="29454" y="17597"/>
                  </a:cubicBezTo>
                  <a:cubicBezTo>
                    <a:pt x="30001" y="17871"/>
                    <a:pt x="30609" y="18023"/>
                    <a:pt x="31217" y="18023"/>
                  </a:cubicBezTo>
                  <a:cubicBezTo>
                    <a:pt x="31095" y="17962"/>
                    <a:pt x="31004" y="17931"/>
                    <a:pt x="31521" y="17901"/>
                  </a:cubicBezTo>
                  <a:cubicBezTo>
                    <a:pt x="32007" y="17871"/>
                    <a:pt x="32493" y="17749"/>
                    <a:pt x="32949" y="17506"/>
                  </a:cubicBezTo>
                  <a:cubicBezTo>
                    <a:pt x="33405" y="17323"/>
                    <a:pt x="33831" y="17050"/>
                    <a:pt x="34165" y="16807"/>
                  </a:cubicBezTo>
                  <a:cubicBezTo>
                    <a:pt x="34560" y="16533"/>
                    <a:pt x="34834" y="16229"/>
                    <a:pt x="35199" y="15925"/>
                  </a:cubicBezTo>
                  <a:lnTo>
                    <a:pt x="35655" y="15469"/>
                  </a:lnTo>
                  <a:lnTo>
                    <a:pt x="35867" y="15196"/>
                  </a:lnTo>
                  <a:lnTo>
                    <a:pt x="36080" y="14983"/>
                  </a:lnTo>
                  <a:cubicBezTo>
                    <a:pt x="36232" y="14770"/>
                    <a:pt x="36384" y="14588"/>
                    <a:pt x="36475" y="14405"/>
                  </a:cubicBezTo>
                  <a:cubicBezTo>
                    <a:pt x="36566" y="14253"/>
                    <a:pt x="36566" y="14162"/>
                    <a:pt x="36566" y="14132"/>
                  </a:cubicBezTo>
                  <a:cubicBezTo>
                    <a:pt x="37022" y="13554"/>
                    <a:pt x="37387" y="13098"/>
                    <a:pt x="37782" y="12643"/>
                  </a:cubicBezTo>
                  <a:cubicBezTo>
                    <a:pt x="38907" y="11123"/>
                    <a:pt x="40062" y="9664"/>
                    <a:pt x="41338" y="8326"/>
                  </a:cubicBezTo>
                  <a:cubicBezTo>
                    <a:pt x="42007" y="7688"/>
                    <a:pt x="42646" y="7019"/>
                    <a:pt x="43314" y="6533"/>
                  </a:cubicBezTo>
                  <a:cubicBezTo>
                    <a:pt x="43466" y="6411"/>
                    <a:pt x="43679" y="6320"/>
                    <a:pt x="43831" y="6229"/>
                  </a:cubicBezTo>
                  <a:lnTo>
                    <a:pt x="44044" y="6107"/>
                  </a:lnTo>
                  <a:cubicBezTo>
                    <a:pt x="44074" y="6077"/>
                    <a:pt x="44135" y="6077"/>
                    <a:pt x="44165" y="6077"/>
                  </a:cubicBezTo>
                  <a:cubicBezTo>
                    <a:pt x="44196" y="6077"/>
                    <a:pt x="44226" y="6047"/>
                    <a:pt x="44226" y="6047"/>
                  </a:cubicBezTo>
                  <a:cubicBezTo>
                    <a:pt x="44310" y="5996"/>
                    <a:pt x="44412" y="5974"/>
                    <a:pt x="44512" y="5974"/>
                  </a:cubicBezTo>
                  <a:cubicBezTo>
                    <a:pt x="44594" y="5974"/>
                    <a:pt x="44675" y="5989"/>
                    <a:pt x="44743" y="6016"/>
                  </a:cubicBezTo>
                  <a:cubicBezTo>
                    <a:pt x="44804" y="6047"/>
                    <a:pt x="44895" y="6077"/>
                    <a:pt x="44956" y="6168"/>
                  </a:cubicBezTo>
                  <a:lnTo>
                    <a:pt x="44986" y="6199"/>
                  </a:lnTo>
                  <a:lnTo>
                    <a:pt x="45108" y="6351"/>
                  </a:lnTo>
                  <a:lnTo>
                    <a:pt x="45351" y="6624"/>
                  </a:lnTo>
                  <a:cubicBezTo>
                    <a:pt x="45655" y="6989"/>
                    <a:pt x="45898" y="7384"/>
                    <a:pt x="46171" y="7779"/>
                  </a:cubicBezTo>
                  <a:cubicBezTo>
                    <a:pt x="46749" y="8600"/>
                    <a:pt x="47266" y="9451"/>
                    <a:pt x="47843" y="10302"/>
                  </a:cubicBezTo>
                  <a:cubicBezTo>
                    <a:pt x="48117" y="10728"/>
                    <a:pt x="48421" y="11184"/>
                    <a:pt x="48725" y="11579"/>
                  </a:cubicBezTo>
                  <a:cubicBezTo>
                    <a:pt x="49029" y="12004"/>
                    <a:pt x="49333" y="12460"/>
                    <a:pt x="49697" y="12916"/>
                  </a:cubicBezTo>
                  <a:cubicBezTo>
                    <a:pt x="50092" y="13372"/>
                    <a:pt x="50518" y="13798"/>
                    <a:pt x="51065" y="14162"/>
                  </a:cubicBezTo>
                  <a:cubicBezTo>
                    <a:pt x="51339" y="14375"/>
                    <a:pt x="51673" y="14527"/>
                    <a:pt x="52038" y="14618"/>
                  </a:cubicBezTo>
                  <a:cubicBezTo>
                    <a:pt x="52372" y="14740"/>
                    <a:pt x="52737" y="14770"/>
                    <a:pt x="53102" y="14770"/>
                  </a:cubicBezTo>
                  <a:cubicBezTo>
                    <a:pt x="53710" y="14740"/>
                    <a:pt x="54257" y="14557"/>
                    <a:pt x="54713" y="14284"/>
                  </a:cubicBezTo>
                  <a:cubicBezTo>
                    <a:pt x="55169" y="14010"/>
                    <a:pt x="55564" y="13706"/>
                    <a:pt x="55928" y="13402"/>
                  </a:cubicBezTo>
                  <a:cubicBezTo>
                    <a:pt x="56658" y="12764"/>
                    <a:pt x="57235" y="12156"/>
                    <a:pt x="57843" y="11548"/>
                  </a:cubicBezTo>
                  <a:cubicBezTo>
                    <a:pt x="58755" y="10667"/>
                    <a:pt x="59849" y="9694"/>
                    <a:pt x="60913" y="8752"/>
                  </a:cubicBezTo>
                  <a:cubicBezTo>
                    <a:pt x="61460" y="8235"/>
                    <a:pt x="61977" y="7779"/>
                    <a:pt x="62524" y="7323"/>
                  </a:cubicBezTo>
                  <a:cubicBezTo>
                    <a:pt x="63041" y="6837"/>
                    <a:pt x="63527" y="6381"/>
                    <a:pt x="63953" y="5925"/>
                  </a:cubicBezTo>
                  <a:cubicBezTo>
                    <a:pt x="63679" y="5925"/>
                    <a:pt x="64530" y="4740"/>
                    <a:pt x="65351" y="3767"/>
                  </a:cubicBezTo>
                  <a:cubicBezTo>
                    <a:pt x="65777" y="3250"/>
                    <a:pt x="66233" y="2794"/>
                    <a:pt x="66506" y="2490"/>
                  </a:cubicBezTo>
                  <a:cubicBezTo>
                    <a:pt x="66721" y="2251"/>
                    <a:pt x="66861" y="2088"/>
                    <a:pt x="66719" y="2088"/>
                  </a:cubicBezTo>
                  <a:cubicBezTo>
                    <a:pt x="66680" y="2088"/>
                    <a:pt x="66621" y="2100"/>
                    <a:pt x="66537" y="2126"/>
                  </a:cubicBezTo>
                  <a:cubicBezTo>
                    <a:pt x="66932" y="1852"/>
                    <a:pt x="67479" y="1579"/>
                    <a:pt x="68056" y="1579"/>
                  </a:cubicBezTo>
                  <a:cubicBezTo>
                    <a:pt x="68634" y="1579"/>
                    <a:pt x="69151" y="1882"/>
                    <a:pt x="69576" y="2247"/>
                  </a:cubicBezTo>
                  <a:cubicBezTo>
                    <a:pt x="69971" y="2582"/>
                    <a:pt x="70184" y="2886"/>
                    <a:pt x="70366" y="3098"/>
                  </a:cubicBezTo>
                  <a:cubicBezTo>
                    <a:pt x="70579" y="3341"/>
                    <a:pt x="70670" y="3493"/>
                    <a:pt x="70731" y="3493"/>
                  </a:cubicBezTo>
                  <a:cubicBezTo>
                    <a:pt x="70974" y="3554"/>
                    <a:pt x="71400" y="3828"/>
                    <a:pt x="72008" y="4527"/>
                  </a:cubicBezTo>
                  <a:cubicBezTo>
                    <a:pt x="72160" y="4679"/>
                    <a:pt x="72312" y="4861"/>
                    <a:pt x="72494" y="5044"/>
                  </a:cubicBezTo>
                  <a:cubicBezTo>
                    <a:pt x="72646" y="5196"/>
                    <a:pt x="72920" y="5469"/>
                    <a:pt x="73163" y="5743"/>
                  </a:cubicBezTo>
                  <a:cubicBezTo>
                    <a:pt x="73649" y="6320"/>
                    <a:pt x="74257" y="6989"/>
                    <a:pt x="74926" y="7840"/>
                  </a:cubicBezTo>
                  <a:cubicBezTo>
                    <a:pt x="75990" y="9208"/>
                    <a:pt x="77449" y="11396"/>
                    <a:pt x="77874" y="11852"/>
                  </a:cubicBezTo>
                  <a:cubicBezTo>
                    <a:pt x="77950" y="11935"/>
                    <a:pt x="77992" y="11971"/>
                    <a:pt x="78008" y="11971"/>
                  </a:cubicBezTo>
                  <a:cubicBezTo>
                    <a:pt x="78112" y="11971"/>
                    <a:pt x="77153" y="10487"/>
                    <a:pt x="77275" y="10487"/>
                  </a:cubicBezTo>
                  <a:lnTo>
                    <a:pt x="77275" y="10487"/>
                  </a:lnTo>
                  <a:cubicBezTo>
                    <a:pt x="77294" y="10487"/>
                    <a:pt x="77339" y="10523"/>
                    <a:pt x="77418" y="10606"/>
                  </a:cubicBezTo>
                  <a:cubicBezTo>
                    <a:pt x="76446" y="9299"/>
                    <a:pt x="75534" y="8022"/>
                    <a:pt x="74591" y="6715"/>
                  </a:cubicBezTo>
                  <a:cubicBezTo>
                    <a:pt x="74135" y="6077"/>
                    <a:pt x="73649" y="5439"/>
                    <a:pt x="73193" y="4800"/>
                  </a:cubicBezTo>
                  <a:cubicBezTo>
                    <a:pt x="72889" y="4375"/>
                    <a:pt x="72494" y="3615"/>
                    <a:pt x="72008" y="2886"/>
                  </a:cubicBezTo>
                  <a:cubicBezTo>
                    <a:pt x="71795" y="2490"/>
                    <a:pt x="71521" y="2126"/>
                    <a:pt x="71126" y="1700"/>
                  </a:cubicBezTo>
                  <a:cubicBezTo>
                    <a:pt x="71066" y="1579"/>
                    <a:pt x="70974" y="1518"/>
                    <a:pt x="70883" y="1396"/>
                  </a:cubicBezTo>
                  <a:lnTo>
                    <a:pt x="70518" y="1062"/>
                  </a:lnTo>
                  <a:cubicBezTo>
                    <a:pt x="70427" y="940"/>
                    <a:pt x="70214" y="819"/>
                    <a:pt x="70062" y="727"/>
                  </a:cubicBezTo>
                  <a:cubicBezTo>
                    <a:pt x="69910" y="606"/>
                    <a:pt x="69728" y="484"/>
                    <a:pt x="69576" y="423"/>
                  </a:cubicBezTo>
                  <a:cubicBezTo>
                    <a:pt x="69081" y="154"/>
                    <a:pt x="68487" y="0"/>
                    <a:pt x="67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16"/>
          <p:cNvGrpSpPr/>
          <p:nvPr/>
        </p:nvGrpSpPr>
        <p:grpSpPr>
          <a:xfrm>
            <a:off x="420550" y="3337383"/>
            <a:ext cx="715214" cy="847512"/>
            <a:chOff x="7984422" y="773497"/>
            <a:chExt cx="715214" cy="847512"/>
          </a:xfrm>
        </p:grpSpPr>
        <p:sp>
          <p:nvSpPr>
            <p:cNvPr id="597" name="Google Shape;597;p16"/>
            <p:cNvSpPr/>
            <p:nvPr/>
          </p:nvSpPr>
          <p:spPr>
            <a:xfrm>
              <a:off x="7984422" y="773497"/>
              <a:ext cx="518859" cy="518859"/>
            </a:xfrm>
            <a:custGeom>
              <a:avLst/>
              <a:gdLst/>
              <a:ahLst/>
              <a:cxnLst/>
              <a:rect l="l" t="t" r="r" b="b"/>
              <a:pathLst>
                <a:path w="19736" h="19736" extrusionOk="0">
                  <a:moveTo>
                    <a:pt x="10021" y="1"/>
                  </a:moveTo>
                  <a:lnTo>
                    <a:pt x="9483" y="8766"/>
                  </a:lnTo>
                  <a:lnTo>
                    <a:pt x="6305" y="6203"/>
                  </a:lnTo>
                  <a:lnTo>
                    <a:pt x="8791" y="9458"/>
                  </a:lnTo>
                  <a:lnTo>
                    <a:pt x="0" y="9715"/>
                  </a:lnTo>
                  <a:lnTo>
                    <a:pt x="8740" y="10253"/>
                  </a:lnTo>
                  <a:lnTo>
                    <a:pt x="6177" y="13431"/>
                  </a:lnTo>
                  <a:lnTo>
                    <a:pt x="9432" y="10970"/>
                  </a:lnTo>
                  <a:lnTo>
                    <a:pt x="9688" y="19736"/>
                  </a:lnTo>
                  <a:lnTo>
                    <a:pt x="10252" y="10996"/>
                  </a:lnTo>
                  <a:lnTo>
                    <a:pt x="13430" y="13559"/>
                  </a:lnTo>
                  <a:lnTo>
                    <a:pt x="10970" y="10304"/>
                  </a:lnTo>
                  <a:lnTo>
                    <a:pt x="19735" y="10048"/>
                  </a:lnTo>
                  <a:lnTo>
                    <a:pt x="10970" y="9484"/>
                  </a:lnTo>
                  <a:lnTo>
                    <a:pt x="13558" y="6331"/>
                  </a:lnTo>
                  <a:lnTo>
                    <a:pt x="10278" y="8792"/>
                  </a:lnTo>
                  <a:lnTo>
                    <a:pt x="10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8" name="Google Shape;598;p16"/>
            <p:cNvGrpSpPr/>
            <p:nvPr/>
          </p:nvGrpSpPr>
          <p:grpSpPr>
            <a:xfrm>
              <a:off x="8415257" y="1001958"/>
              <a:ext cx="284379" cy="619051"/>
              <a:chOff x="6608475" y="1223775"/>
              <a:chExt cx="270425" cy="588675"/>
            </a:xfrm>
          </p:grpSpPr>
          <p:sp>
            <p:nvSpPr>
              <p:cNvPr id="599" name="Google Shape;599;p16"/>
              <p:cNvSpPr/>
              <p:nvPr/>
            </p:nvSpPr>
            <p:spPr>
              <a:xfrm>
                <a:off x="6608475" y="1223775"/>
                <a:ext cx="27042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9" extrusionOk="0">
                    <a:moveTo>
                      <a:pt x="2861" y="1"/>
                    </a:moveTo>
                    <a:cubicBezTo>
                      <a:pt x="1365" y="1"/>
                      <a:pt x="74" y="1174"/>
                      <a:pt x="52" y="2684"/>
                    </a:cubicBezTo>
                    <a:cubicBezTo>
                      <a:pt x="0" y="4401"/>
                      <a:pt x="1000" y="6323"/>
                      <a:pt x="5408" y="9578"/>
                    </a:cubicBezTo>
                    <a:cubicBezTo>
                      <a:pt x="9817" y="6323"/>
                      <a:pt x="10816" y="4401"/>
                      <a:pt x="10739" y="2684"/>
                    </a:cubicBezTo>
                    <a:cubicBezTo>
                      <a:pt x="10717" y="1193"/>
                      <a:pt x="9402" y="2"/>
                      <a:pt x="7932" y="2"/>
                    </a:cubicBezTo>
                    <a:cubicBezTo>
                      <a:pt x="7734" y="2"/>
                      <a:pt x="7532" y="23"/>
                      <a:pt x="7331" y="69"/>
                    </a:cubicBezTo>
                    <a:cubicBezTo>
                      <a:pt x="5716" y="428"/>
                      <a:pt x="5408" y="1966"/>
                      <a:pt x="5408" y="1966"/>
                    </a:cubicBezTo>
                    <a:cubicBezTo>
                      <a:pt x="5408" y="1966"/>
                      <a:pt x="5101" y="454"/>
                      <a:pt x="3486" y="69"/>
                    </a:cubicBezTo>
                    <a:cubicBezTo>
                      <a:pt x="3276" y="23"/>
                      <a:pt x="3066" y="1"/>
                      <a:pt x="2861" y="1"/>
                    </a:cubicBezTo>
                    <a:close/>
                  </a:path>
                </a:pathLst>
              </a:custGeom>
              <a:solidFill>
                <a:srgbClr val="FFCFC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6608475" y="1573000"/>
                <a:ext cx="2704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8" extrusionOk="0">
                    <a:moveTo>
                      <a:pt x="2861" y="0"/>
                    </a:moveTo>
                    <a:cubicBezTo>
                      <a:pt x="1365" y="0"/>
                      <a:pt x="74" y="1173"/>
                      <a:pt x="52" y="2683"/>
                    </a:cubicBezTo>
                    <a:cubicBezTo>
                      <a:pt x="0" y="4400"/>
                      <a:pt x="1000" y="6322"/>
                      <a:pt x="5408" y="9577"/>
                    </a:cubicBezTo>
                    <a:cubicBezTo>
                      <a:pt x="9817" y="6271"/>
                      <a:pt x="10816" y="4400"/>
                      <a:pt x="10739" y="2683"/>
                    </a:cubicBezTo>
                    <a:cubicBezTo>
                      <a:pt x="10717" y="1193"/>
                      <a:pt x="9402" y="1"/>
                      <a:pt x="7932" y="1"/>
                    </a:cubicBezTo>
                    <a:cubicBezTo>
                      <a:pt x="7734" y="1"/>
                      <a:pt x="7532" y="23"/>
                      <a:pt x="7331" y="69"/>
                    </a:cubicBezTo>
                    <a:cubicBezTo>
                      <a:pt x="5716" y="402"/>
                      <a:pt x="5408" y="1965"/>
                      <a:pt x="5408" y="1965"/>
                    </a:cubicBezTo>
                    <a:cubicBezTo>
                      <a:pt x="5408" y="1965"/>
                      <a:pt x="5101" y="453"/>
                      <a:pt x="3486" y="69"/>
                    </a:cubicBezTo>
                    <a:cubicBezTo>
                      <a:pt x="3276" y="22"/>
                      <a:pt x="3066" y="0"/>
                      <a:pt x="2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" name="Google Shape;640;p18">
            <a:extLst>
              <a:ext uri="{FF2B5EF4-FFF2-40B4-BE49-F238E27FC236}">
                <a16:creationId xmlns:a16="http://schemas.microsoft.com/office/drawing/2014/main" id="{AA5CF50A-FE6D-4DEB-AB86-C6D8DF0815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4325" y="1254125"/>
            <a:ext cx="6016625" cy="293528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                                     </a:t>
            </a:r>
            <a:r>
              <a:rPr lang="en-US" sz="36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02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                     </a:t>
            </a:r>
            <a:r>
              <a:rPr lang="en-US" sz="3600" dirty="0" err="1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Động</a:t>
            </a:r>
            <a:r>
              <a:rPr lang="en-US" sz="36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l</a:t>
            </a:r>
            <a:r>
              <a:rPr lang="en-US" sz="3600" dirty="0" err="1">
                <a:latin typeface="iCiel Cadena" panose="02000503000000020004" pitchFamily="2" charset="0"/>
              </a:rPr>
              <a:t>ực</a:t>
            </a:r>
            <a:endParaRPr sz="3200" dirty="0">
              <a:solidFill>
                <a:schemeClr val="dk1"/>
              </a:solidFill>
              <a:latin typeface="iCiel Cadena" panose="02000503000000020004" pitchFamily="2" charset="0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3685039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6"/>
          <p:cNvSpPr/>
          <p:nvPr/>
        </p:nvSpPr>
        <p:spPr>
          <a:xfrm flipH="1">
            <a:off x="720378" y="3725867"/>
            <a:ext cx="913634" cy="806958"/>
          </a:xfrm>
          <a:custGeom>
            <a:avLst/>
            <a:gdLst/>
            <a:ahLst/>
            <a:cxnLst/>
            <a:rect l="l" t="t" r="r" b="b"/>
            <a:pathLst>
              <a:path w="75899" h="67037" extrusionOk="0">
                <a:moveTo>
                  <a:pt x="28771" y="0"/>
                </a:moveTo>
                <a:cubicBezTo>
                  <a:pt x="24863" y="0"/>
                  <a:pt x="21092" y="1839"/>
                  <a:pt x="17965" y="4219"/>
                </a:cubicBezTo>
                <a:cubicBezTo>
                  <a:pt x="13983" y="7259"/>
                  <a:pt x="11126" y="11453"/>
                  <a:pt x="8329" y="15587"/>
                </a:cubicBezTo>
                <a:cubicBezTo>
                  <a:pt x="5837" y="19204"/>
                  <a:pt x="3344" y="22912"/>
                  <a:pt x="2159" y="27137"/>
                </a:cubicBezTo>
                <a:cubicBezTo>
                  <a:pt x="1" y="34828"/>
                  <a:pt x="2463" y="43034"/>
                  <a:pt x="5624" y="50329"/>
                </a:cubicBezTo>
                <a:cubicBezTo>
                  <a:pt x="7964" y="55800"/>
                  <a:pt x="11004" y="61363"/>
                  <a:pt x="16141" y="64463"/>
                </a:cubicBezTo>
                <a:cubicBezTo>
                  <a:pt x="19294" y="66335"/>
                  <a:pt x="22379" y="67036"/>
                  <a:pt x="25442" y="67036"/>
                </a:cubicBezTo>
                <a:cubicBezTo>
                  <a:pt x="30883" y="67036"/>
                  <a:pt x="36252" y="64824"/>
                  <a:pt x="41795" y="63035"/>
                </a:cubicBezTo>
                <a:cubicBezTo>
                  <a:pt x="44135" y="62275"/>
                  <a:pt x="46628" y="61484"/>
                  <a:pt x="48330" y="59661"/>
                </a:cubicBezTo>
                <a:cubicBezTo>
                  <a:pt x="49455" y="58414"/>
                  <a:pt x="50154" y="56804"/>
                  <a:pt x="51400" y="55679"/>
                </a:cubicBezTo>
                <a:cubicBezTo>
                  <a:pt x="52105" y="55009"/>
                  <a:pt x="53149" y="54563"/>
                  <a:pt x="54108" y="54563"/>
                </a:cubicBezTo>
                <a:cubicBezTo>
                  <a:pt x="54802" y="54563"/>
                  <a:pt x="55452" y="54796"/>
                  <a:pt x="55898" y="55345"/>
                </a:cubicBezTo>
                <a:cubicBezTo>
                  <a:pt x="56749" y="56408"/>
                  <a:pt x="56415" y="57989"/>
                  <a:pt x="56050" y="59296"/>
                </a:cubicBezTo>
                <a:cubicBezTo>
                  <a:pt x="55290" y="61880"/>
                  <a:pt x="53771" y="64706"/>
                  <a:pt x="57631" y="65284"/>
                </a:cubicBezTo>
                <a:cubicBezTo>
                  <a:pt x="57822" y="65312"/>
                  <a:pt x="58013" y="65326"/>
                  <a:pt x="58203" y="65326"/>
                </a:cubicBezTo>
                <a:cubicBezTo>
                  <a:pt x="60237" y="65326"/>
                  <a:pt x="62127" y="63769"/>
                  <a:pt x="63406" y="62518"/>
                </a:cubicBezTo>
                <a:cubicBezTo>
                  <a:pt x="65929" y="60086"/>
                  <a:pt x="67601" y="56955"/>
                  <a:pt x="69181" y="53855"/>
                </a:cubicBezTo>
                <a:cubicBezTo>
                  <a:pt x="71431" y="49448"/>
                  <a:pt x="73467" y="44888"/>
                  <a:pt x="74379" y="40025"/>
                </a:cubicBezTo>
                <a:cubicBezTo>
                  <a:pt x="75899" y="32031"/>
                  <a:pt x="74835" y="24979"/>
                  <a:pt x="69911" y="18323"/>
                </a:cubicBezTo>
                <a:cubicBezTo>
                  <a:pt x="66750" y="14067"/>
                  <a:pt x="62616" y="10572"/>
                  <a:pt x="58239" y="7563"/>
                </a:cubicBezTo>
                <a:cubicBezTo>
                  <a:pt x="55686" y="5830"/>
                  <a:pt x="52920" y="4189"/>
                  <a:pt x="49880" y="3702"/>
                </a:cubicBezTo>
                <a:cubicBezTo>
                  <a:pt x="49077" y="3580"/>
                  <a:pt x="48267" y="3540"/>
                  <a:pt x="47453" y="3540"/>
                </a:cubicBezTo>
                <a:cubicBezTo>
                  <a:pt x="45953" y="3540"/>
                  <a:pt x="44440" y="3675"/>
                  <a:pt x="42939" y="3675"/>
                </a:cubicBezTo>
                <a:cubicBezTo>
                  <a:pt x="42014" y="3675"/>
                  <a:pt x="41094" y="3624"/>
                  <a:pt x="40184" y="3459"/>
                </a:cubicBezTo>
                <a:cubicBezTo>
                  <a:pt x="37600" y="3003"/>
                  <a:pt x="35260" y="1605"/>
                  <a:pt x="32798" y="693"/>
                </a:cubicBezTo>
                <a:cubicBezTo>
                  <a:pt x="31453" y="214"/>
                  <a:pt x="30104" y="0"/>
                  <a:pt x="287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6"/>
          <p:cNvSpPr txBox="1">
            <a:spLocks noGrp="1"/>
          </p:cNvSpPr>
          <p:nvPr>
            <p:ph type="title"/>
          </p:nvPr>
        </p:nvSpPr>
        <p:spPr>
          <a:xfrm>
            <a:off x="1564100" y="953856"/>
            <a:ext cx="6015900" cy="848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iCiel Cadena" panose="02000503000000020004" pitchFamily="2" charset="0"/>
              </a:rPr>
              <a:t>II. </a:t>
            </a:r>
            <a:r>
              <a:rPr lang="en-US" sz="3600" dirty="0" err="1">
                <a:latin typeface="iCiel Cadena" panose="02000503000000020004" pitchFamily="2" charset="0"/>
              </a:rPr>
              <a:t>Động</a:t>
            </a:r>
            <a:r>
              <a:rPr lang="en-US" sz="3600" dirty="0">
                <a:latin typeface="iCiel Cadena" panose="02000503000000020004" pitchFamily="2" charset="0"/>
              </a:rPr>
              <a:t> </a:t>
            </a:r>
            <a:r>
              <a:rPr lang="en-US" sz="3600" dirty="0" err="1">
                <a:latin typeface="iCiel Cadena" panose="02000503000000020004" pitchFamily="2" charset="0"/>
              </a:rPr>
              <a:t>lực</a:t>
            </a:r>
            <a:endParaRPr sz="3600" dirty="0">
              <a:latin typeface="iCiel Cadena" panose="02000503000000020004" pitchFamily="2" charset="0"/>
            </a:endParaRPr>
          </a:p>
        </p:txBody>
      </p:sp>
      <p:sp>
        <p:nvSpPr>
          <p:cNvPr id="578" name="Google Shape;578;p16"/>
          <p:cNvSpPr txBox="1">
            <a:spLocks noGrp="1"/>
          </p:cNvSpPr>
          <p:nvPr>
            <p:ph type="body" idx="1"/>
          </p:nvPr>
        </p:nvSpPr>
        <p:spPr>
          <a:xfrm>
            <a:off x="1584508" y="1869647"/>
            <a:ext cx="6015900" cy="2319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lnSpc>
                <a:spcPct val="150000"/>
              </a:lnSpc>
              <a:buClr>
                <a:schemeClr val="dk1"/>
              </a:buClr>
              <a:buSzPts val="1200"/>
              <a:buNone/>
            </a:pPr>
            <a:r>
              <a:rPr lang="en-US" sz="1400" dirty="0" err="1">
                <a:latin typeface="iCiel Cadena" panose="02000503000000020004" pitchFamily="2" charset="0"/>
              </a:rPr>
              <a:t>Trong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môi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trường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văn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hóa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và</a:t>
            </a:r>
            <a:r>
              <a:rPr lang="en-US" sz="1400" dirty="0">
                <a:latin typeface="iCiel Cadena" panose="02000503000000020004" pitchFamily="2" charset="0"/>
              </a:rPr>
              <a:t> di </a:t>
            </a:r>
            <a:r>
              <a:rPr lang="en-US" sz="1400" dirty="0" err="1">
                <a:latin typeface="iCiel Cadena" panose="02000503000000020004" pitchFamily="2" charset="0"/>
              </a:rPr>
              <a:t>sản</a:t>
            </a:r>
            <a:r>
              <a:rPr lang="en-US" sz="1400" dirty="0">
                <a:latin typeface="iCiel Cadena" panose="02000503000000020004" pitchFamily="2" charset="0"/>
              </a:rPr>
              <a:t>, </a:t>
            </a:r>
            <a:r>
              <a:rPr lang="en-US" sz="1400" dirty="0" err="1">
                <a:latin typeface="iCiel Cadena" panose="02000503000000020004" pitchFamily="2" charset="0"/>
              </a:rPr>
              <a:t>sự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phát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triển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và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áp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dụng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công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nghệ</a:t>
            </a:r>
            <a:r>
              <a:rPr lang="en-US" sz="1400" dirty="0">
                <a:latin typeface="iCiel Cadena" panose="02000503000000020004" pitchFamily="2" charset="0"/>
              </a:rPr>
              <a:t> IoT </a:t>
            </a:r>
            <a:r>
              <a:rPr lang="en-US" sz="1400" dirty="0" err="1">
                <a:latin typeface="iCiel Cadena" panose="02000503000000020004" pitchFamily="2" charset="0"/>
              </a:rPr>
              <a:t>để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cung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cấp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trải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nghiệm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tương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tác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đang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diễn</a:t>
            </a:r>
            <a:r>
              <a:rPr lang="en-US" sz="1400" dirty="0">
                <a:latin typeface="iCiel Cadena" panose="02000503000000020004" pitchFamily="2" charset="0"/>
              </a:rPr>
              <a:t> ra </a:t>
            </a:r>
            <a:r>
              <a:rPr lang="en-US" sz="1400" dirty="0" err="1">
                <a:latin typeface="iCiel Cadena" panose="02000503000000020004" pitchFamily="2" charset="0"/>
              </a:rPr>
              <a:t>chậm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hơn</a:t>
            </a:r>
            <a:r>
              <a:rPr lang="en-US" sz="1400" dirty="0">
                <a:latin typeface="iCiel Cadena" panose="02000503000000020004" pitchFamily="2" charset="0"/>
              </a:rPr>
              <a:t> so </a:t>
            </a:r>
            <a:r>
              <a:rPr lang="en-US" sz="1400" dirty="0" err="1">
                <a:latin typeface="iCiel Cadena" panose="02000503000000020004" pitchFamily="2" charset="0"/>
              </a:rPr>
              <a:t>với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các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ngành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khác</a:t>
            </a:r>
            <a:r>
              <a:rPr lang="en-US" sz="1400" dirty="0">
                <a:latin typeface="iCiel Cadena" panose="02000503000000020004" pitchFamily="2" charset="0"/>
              </a:rPr>
              <a:t>. </a:t>
            </a:r>
            <a:r>
              <a:rPr lang="en-US" sz="1400" dirty="0" err="1">
                <a:latin typeface="iCiel Cadena" panose="02000503000000020004" pitchFamily="2" charset="0"/>
              </a:rPr>
              <a:t>Điều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này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yêu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cầu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sự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quan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tâm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đặc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biệt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đến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lĩnh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vực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này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từ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những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người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thật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sự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quan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tâm</a:t>
            </a:r>
            <a:r>
              <a:rPr lang="en-US" sz="1400" dirty="0">
                <a:latin typeface="iCiel Cadena" panose="02000503000000020004" pitchFamily="2" charset="0"/>
              </a:rPr>
              <a:t>.</a:t>
            </a:r>
          </a:p>
          <a:p>
            <a:pPr marL="152400" lvl="0" indent="0">
              <a:lnSpc>
                <a:spcPct val="150000"/>
              </a:lnSpc>
              <a:buClr>
                <a:schemeClr val="dk1"/>
              </a:buClr>
              <a:buSzPts val="1200"/>
              <a:buNone/>
            </a:pPr>
            <a:endParaRPr lang="en-US" sz="1400" dirty="0">
              <a:latin typeface="iCiel Cadena" panose="02000503000000020004" pitchFamily="2" charset="0"/>
            </a:endParaRPr>
          </a:p>
          <a:p>
            <a:pPr marL="152400" indent="0">
              <a:lnSpc>
                <a:spcPct val="150000"/>
              </a:lnSpc>
              <a:buClr>
                <a:schemeClr val="dk1"/>
              </a:buClr>
              <a:buSzPts val="1200"/>
              <a:buNone/>
            </a:pPr>
            <a:r>
              <a:rPr lang="en-US" sz="1400" dirty="0" err="1">
                <a:latin typeface="iCiel Cadena" panose="02000503000000020004" pitchFamily="2" charset="0"/>
              </a:rPr>
              <a:t>Để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đạt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được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mục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tiêu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này</a:t>
            </a:r>
            <a:r>
              <a:rPr lang="en-US" sz="1400" dirty="0">
                <a:latin typeface="iCiel Cadena" panose="02000503000000020004" pitchFamily="2" charset="0"/>
              </a:rPr>
              <a:t>, </a:t>
            </a:r>
            <a:r>
              <a:rPr lang="en-US" sz="1400" dirty="0" err="1">
                <a:latin typeface="iCiel Cadena" panose="02000503000000020004" pitchFamily="2" charset="0"/>
              </a:rPr>
              <a:t>việc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tích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hợp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khả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năng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nhận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dạng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hình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ảnh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với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cơ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sở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hạ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tầng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bản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địa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hóa</a:t>
            </a:r>
            <a:r>
              <a:rPr lang="en-US" sz="1400" dirty="0">
                <a:latin typeface="iCiel Cadena" panose="02000503000000020004" pitchFamily="2" charset="0"/>
              </a:rPr>
              <a:t> chi </a:t>
            </a:r>
            <a:r>
              <a:rPr lang="en-US" sz="1400" dirty="0" err="1">
                <a:latin typeface="iCiel Cadena" panose="02000503000000020004" pitchFamily="2" charset="0"/>
              </a:rPr>
              <a:t>phí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thấp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là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rất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quan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trọng</a:t>
            </a:r>
            <a:r>
              <a:rPr lang="en-US" sz="1400" dirty="0">
                <a:latin typeface="iCiel Cadena" panose="02000503000000020004" pitchFamily="2" charset="0"/>
              </a:rPr>
              <a:t>. </a:t>
            </a:r>
            <a:endParaRPr sz="1600" dirty="0">
              <a:latin typeface="iCiel Cadena" panose="02000503000000020004" pitchFamily="2" charset="0"/>
            </a:endParaRPr>
          </a:p>
        </p:txBody>
      </p:sp>
      <p:grpSp>
        <p:nvGrpSpPr>
          <p:cNvPr id="579" name="Google Shape;579;p16"/>
          <p:cNvGrpSpPr/>
          <p:nvPr/>
        </p:nvGrpSpPr>
        <p:grpSpPr>
          <a:xfrm>
            <a:off x="7515086" y="3584136"/>
            <a:ext cx="1201954" cy="1090420"/>
            <a:chOff x="2980575" y="1004850"/>
            <a:chExt cx="1041825" cy="945150"/>
          </a:xfrm>
        </p:grpSpPr>
        <p:sp>
          <p:nvSpPr>
            <p:cNvPr id="580" name="Google Shape;580;p16"/>
            <p:cNvSpPr/>
            <p:nvPr/>
          </p:nvSpPr>
          <p:spPr>
            <a:xfrm>
              <a:off x="3422075" y="1399725"/>
              <a:ext cx="600325" cy="550275"/>
            </a:xfrm>
            <a:custGeom>
              <a:avLst/>
              <a:gdLst/>
              <a:ahLst/>
              <a:cxnLst/>
              <a:rect l="l" t="t" r="r" b="b"/>
              <a:pathLst>
                <a:path w="24013" h="22011" extrusionOk="0">
                  <a:moveTo>
                    <a:pt x="16570" y="0"/>
                  </a:moveTo>
                  <a:cubicBezTo>
                    <a:pt x="14876" y="0"/>
                    <a:pt x="13188" y="639"/>
                    <a:pt x="11794" y="1927"/>
                  </a:cubicBezTo>
                  <a:cubicBezTo>
                    <a:pt x="8754" y="4784"/>
                    <a:pt x="5654" y="7611"/>
                    <a:pt x="2614" y="10437"/>
                  </a:cubicBezTo>
                  <a:cubicBezTo>
                    <a:pt x="0" y="12869"/>
                    <a:pt x="0" y="17611"/>
                    <a:pt x="2614" y="20073"/>
                  </a:cubicBezTo>
                  <a:cubicBezTo>
                    <a:pt x="4027" y="21365"/>
                    <a:pt x="5730" y="22011"/>
                    <a:pt x="7432" y="22011"/>
                  </a:cubicBezTo>
                  <a:cubicBezTo>
                    <a:pt x="9134" y="22011"/>
                    <a:pt x="10836" y="21365"/>
                    <a:pt x="12249" y="20073"/>
                  </a:cubicBezTo>
                  <a:cubicBezTo>
                    <a:pt x="15289" y="17216"/>
                    <a:pt x="18359" y="14389"/>
                    <a:pt x="21399" y="11532"/>
                  </a:cubicBezTo>
                  <a:cubicBezTo>
                    <a:pt x="24013" y="9100"/>
                    <a:pt x="24013" y="4358"/>
                    <a:pt x="21399" y="1927"/>
                  </a:cubicBezTo>
                  <a:cubicBezTo>
                    <a:pt x="19981" y="646"/>
                    <a:pt x="18273" y="0"/>
                    <a:pt x="16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111275" y="1064600"/>
              <a:ext cx="841975" cy="741975"/>
            </a:xfrm>
            <a:custGeom>
              <a:avLst/>
              <a:gdLst/>
              <a:ahLst/>
              <a:cxnLst/>
              <a:rect l="l" t="t" r="r" b="b"/>
              <a:pathLst>
                <a:path w="33679" h="29679" extrusionOk="0">
                  <a:moveTo>
                    <a:pt x="26227" y="1"/>
                  </a:moveTo>
                  <a:cubicBezTo>
                    <a:pt x="24529" y="1"/>
                    <a:pt x="22825" y="655"/>
                    <a:pt x="21368" y="1927"/>
                  </a:cubicBezTo>
                  <a:cubicBezTo>
                    <a:pt x="15137" y="7338"/>
                    <a:pt x="8936" y="12748"/>
                    <a:pt x="2705" y="18158"/>
                  </a:cubicBezTo>
                  <a:cubicBezTo>
                    <a:pt x="0" y="20469"/>
                    <a:pt x="122" y="25362"/>
                    <a:pt x="2705" y="27764"/>
                  </a:cubicBezTo>
                  <a:cubicBezTo>
                    <a:pt x="4132" y="29055"/>
                    <a:pt x="5789" y="29679"/>
                    <a:pt x="7448" y="29679"/>
                  </a:cubicBezTo>
                  <a:cubicBezTo>
                    <a:pt x="9147" y="29679"/>
                    <a:pt x="10849" y="29025"/>
                    <a:pt x="12310" y="27764"/>
                  </a:cubicBezTo>
                  <a:cubicBezTo>
                    <a:pt x="18542" y="22383"/>
                    <a:pt x="24742" y="16943"/>
                    <a:pt x="30973" y="11532"/>
                  </a:cubicBezTo>
                  <a:cubicBezTo>
                    <a:pt x="33679" y="9222"/>
                    <a:pt x="33557" y="4329"/>
                    <a:pt x="30973" y="1927"/>
                  </a:cubicBezTo>
                  <a:cubicBezTo>
                    <a:pt x="29557" y="632"/>
                    <a:pt x="27895" y="1"/>
                    <a:pt x="26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980575" y="1004850"/>
              <a:ext cx="636050" cy="551275"/>
            </a:xfrm>
            <a:custGeom>
              <a:avLst/>
              <a:gdLst/>
              <a:ahLst/>
              <a:cxnLst/>
              <a:rect l="l" t="t" r="r" b="b"/>
              <a:pathLst>
                <a:path w="25442" h="22051" extrusionOk="0">
                  <a:moveTo>
                    <a:pt x="18045" y="0"/>
                  </a:moveTo>
                  <a:cubicBezTo>
                    <a:pt x="16341" y="0"/>
                    <a:pt x="14625" y="671"/>
                    <a:pt x="13101" y="1916"/>
                  </a:cubicBezTo>
                  <a:cubicBezTo>
                    <a:pt x="9636" y="4773"/>
                    <a:pt x="6201" y="7661"/>
                    <a:pt x="2736" y="10518"/>
                  </a:cubicBezTo>
                  <a:cubicBezTo>
                    <a:pt x="0" y="12798"/>
                    <a:pt x="182" y="17813"/>
                    <a:pt x="2736" y="20123"/>
                  </a:cubicBezTo>
                  <a:cubicBezTo>
                    <a:pt x="4171" y="21440"/>
                    <a:pt x="5793" y="22051"/>
                    <a:pt x="7417" y="22051"/>
                  </a:cubicBezTo>
                  <a:cubicBezTo>
                    <a:pt x="9129" y="22051"/>
                    <a:pt x="10843" y="21371"/>
                    <a:pt x="12341" y="20123"/>
                  </a:cubicBezTo>
                  <a:cubicBezTo>
                    <a:pt x="15806" y="17266"/>
                    <a:pt x="19271" y="14378"/>
                    <a:pt x="22706" y="11551"/>
                  </a:cubicBezTo>
                  <a:cubicBezTo>
                    <a:pt x="25441" y="9241"/>
                    <a:pt x="25259" y="4226"/>
                    <a:pt x="22706" y="1916"/>
                  </a:cubicBezTo>
                  <a:cubicBezTo>
                    <a:pt x="21281" y="610"/>
                    <a:pt x="19669" y="0"/>
                    <a:pt x="18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16"/>
          <p:cNvGrpSpPr/>
          <p:nvPr/>
        </p:nvGrpSpPr>
        <p:grpSpPr>
          <a:xfrm>
            <a:off x="8057597" y="3167269"/>
            <a:ext cx="397646" cy="458063"/>
            <a:chOff x="3150425" y="3024575"/>
            <a:chExt cx="130350" cy="150150"/>
          </a:xfrm>
        </p:grpSpPr>
        <p:sp>
          <p:nvSpPr>
            <p:cNvPr id="584" name="Google Shape;584;p16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6"/>
          <p:cNvGrpSpPr/>
          <p:nvPr/>
        </p:nvGrpSpPr>
        <p:grpSpPr>
          <a:xfrm rot="-3600190" flipH="1">
            <a:off x="342635" y="722606"/>
            <a:ext cx="1451061" cy="1055268"/>
            <a:chOff x="1106103" y="1289809"/>
            <a:chExt cx="2099742" cy="1527014"/>
          </a:xfrm>
        </p:grpSpPr>
        <p:sp>
          <p:nvSpPr>
            <p:cNvPr id="593" name="Google Shape;593;p16"/>
            <p:cNvSpPr/>
            <p:nvPr/>
          </p:nvSpPr>
          <p:spPr>
            <a:xfrm rot="-1494576">
              <a:off x="1110773" y="1680285"/>
              <a:ext cx="1954407" cy="453838"/>
            </a:xfrm>
            <a:custGeom>
              <a:avLst/>
              <a:gdLst/>
              <a:ahLst/>
              <a:cxnLst/>
              <a:rect l="l" t="t" r="r" b="b"/>
              <a:pathLst>
                <a:path w="78174" h="18153" extrusionOk="0">
                  <a:moveTo>
                    <a:pt x="67973" y="0"/>
                  </a:moveTo>
                  <a:cubicBezTo>
                    <a:pt x="67765" y="0"/>
                    <a:pt x="67558" y="19"/>
                    <a:pt x="67357" y="59"/>
                  </a:cubicBezTo>
                  <a:cubicBezTo>
                    <a:pt x="67175" y="90"/>
                    <a:pt x="66993" y="120"/>
                    <a:pt x="66780" y="211"/>
                  </a:cubicBezTo>
                  <a:cubicBezTo>
                    <a:pt x="66598" y="272"/>
                    <a:pt x="66415" y="363"/>
                    <a:pt x="66263" y="424"/>
                  </a:cubicBezTo>
                  <a:cubicBezTo>
                    <a:pt x="66111" y="515"/>
                    <a:pt x="65959" y="637"/>
                    <a:pt x="65807" y="698"/>
                  </a:cubicBezTo>
                  <a:cubicBezTo>
                    <a:pt x="65655" y="789"/>
                    <a:pt x="65564" y="850"/>
                    <a:pt x="65503" y="941"/>
                  </a:cubicBezTo>
                  <a:cubicBezTo>
                    <a:pt x="63953" y="2066"/>
                    <a:pt x="62828" y="3312"/>
                    <a:pt x="61765" y="4436"/>
                  </a:cubicBezTo>
                  <a:lnTo>
                    <a:pt x="61005" y="5196"/>
                  </a:lnTo>
                  <a:lnTo>
                    <a:pt x="60184" y="5987"/>
                  </a:lnTo>
                  <a:lnTo>
                    <a:pt x="58421" y="7567"/>
                  </a:lnTo>
                  <a:cubicBezTo>
                    <a:pt x="57266" y="8631"/>
                    <a:pt x="56111" y="9695"/>
                    <a:pt x="54926" y="10819"/>
                  </a:cubicBezTo>
                  <a:cubicBezTo>
                    <a:pt x="54409" y="11306"/>
                    <a:pt x="53862" y="11731"/>
                    <a:pt x="53497" y="11914"/>
                  </a:cubicBezTo>
                  <a:cubicBezTo>
                    <a:pt x="53315" y="11975"/>
                    <a:pt x="53193" y="12035"/>
                    <a:pt x="53102" y="12035"/>
                  </a:cubicBezTo>
                  <a:cubicBezTo>
                    <a:pt x="53041" y="12035"/>
                    <a:pt x="52950" y="12035"/>
                    <a:pt x="52859" y="11975"/>
                  </a:cubicBezTo>
                  <a:cubicBezTo>
                    <a:pt x="52616" y="11914"/>
                    <a:pt x="52190" y="11519"/>
                    <a:pt x="51825" y="10971"/>
                  </a:cubicBezTo>
                  <a:cubicBezTo>
                    <a:pt x="51400" y="10394"/>
                    <a:pt x="50974" y="9756"/>
                    <a:pt x="50609" y="9057"/>
                  </a:cubicBezTo>
                  <a:cubicBezTo>
                    <a:pt x="50305" y="8601"/>
                    <a:pt x="49819" y="7841"/>
                    <a:pt x="49120" y="6746"/>
                  </a:cubicBezTo>
                  <a:cubicBezTo>
                    <a:pt x="48786" y="6199"/>
                    <a:pt x="48360" y="5591"/>
                    <a:pt x="47904" y="4923"/>
                  </a:cubicBezTo>
                  <a:cubicBezTo>
                    <a:pt x="47783" y="4771"/>
                    <a:pt x="47631" y="4588"/>
                    <a:pt x="47539" y="4376"/>
                  </a:cubicBezTo>
                  <a:cubicBezTo>
                    <a:pt x="47418" y="4224"/>
                    <a:pt x="47296" y="4072"/>
                    <a:pt x="47144" y="3980"/>
                  </a:cubicBezTo>
                  <a:cubicBezTo>
                    <a:pt x="46992" y="3859"/>
                    <a:pt x="46871" y="3707"/>
                    <a:pt x="46719" y="3555"/>
                  </a:cubicBezTo>
                  <a:cubicBezTo>
                    <a:pt x="46145" y="3096"/>
                    <a:pt x="45408" y="2853"/>
                    <a:pt x="44637" y="2853"/>
                  </a:cubicBezTo>
                  <a:cubicBezTo>
                    <a:pt x="44591" y="2853"/>
                    <a:pt x="44546" y="2854"/>
                    <a:pt x="44500" y="2856"/>
                  </a:cubicBezTo>
                  <a:cubicBezTo>
                    <a:pt x="44074" y="2917"/>
                    <a:pt x="43649" y="2977"/>
                    <a:pt x="43284" y="3129"/>
                  </a:cubicBezTo>
                  <a:cubicBezTo>
                    <a:pt x="43071" y="3160"/>
                    <a:pt x="42980" y="3251"/>
                    <a:pt x="42828" y="3312"/>
                  </a:cubicBezTo>
                  <a:cubicBezTo>
                    <a:pt x="42676" y="3403"/>
                    <a:pt x="42524" y="3433"/>
                    <a:pt x="42403" y="3525"/>
                  </a:cubicBezTo>
                  <a:cubicBezTo>
                    <a:pt x="41855" y="3828"/>
                    <a:pt x="41399" y="4132"/>
                    <a:pt x="40944" y="4467"/>
                  </a:cubicBezTo>
                  <a:cubicBezTo>
                    <a:pt x="40092" y="5135"/>
                    <a:pt x="39272" y="5895"/>
                    <a:pt x="38573" y="6716"/>
                  </a:cubicBezTo>
                  <a:cubicBezTo>
                    <a:pt x="37053" y="8297"/>
                    <a:pt x="35624" y="10060"/>
                    <a:pt x="34257" y="11823"/>
                  </a:cubicBezTo>
                  <a:cubicBezTo>
                    <a:pt x="33922" y="12248"/>
                    <a:pt x="33588" y="12704"/>
                    <a:pt x="33284" y="13099"/>
                  </a:cubicBezTo>
                  <a:cubicBezTo>
                    <a:pt x="32980" y="13464"/>
                    <a:pt x="32585" y="13798"/>
                    <a:pt x="32281" y="14072"/>
                  </a:cubicBezTo>
                  <a:cubicBezTo>
                    <a:pt x="31977" y="14345"/>
                    <a:pt x="31673" y="14497"/>
                    <a:pt x="31521" y="14528"/>
                  </a:cubicBezTo>
                  <a:cubicBezTo>
                    <a:pt x="31458" y="14540"/>
                    <a:pt x="31416" y="14548"/>
                    <a:pt x="31377" y="14548"/>
                  </a:cubicBezTo>
                  <a:cubicBezTo>
                    <a:pt x="31323" y="14548"/>
                    <a:pt x="31276" y="14533"/>
                    <a:pt x="31187" y="14497"/>
                  </a:cubicBezTo>
                  <a:cubicBezTo>
                    <a:pt x="30883" y="14376"/>
                    <a:pt x="30214" y="13464"/>
                    <a:pt x="29758" y="12674"/>
                  </a:cubicBezTo>
                  <a:cubicBezTo>
                    <a:pt x="29211" y="11792"/>
                    <a:pt x="28724" y="10880"/>
                    <a:pt x="28177" y="9999"/>
                  </a:cubicBezTo>
                  <a:cubicBezTo>
                    <a:pt x="27661" y="9148"/>
                    <a:pt x="27083" y="8297"/>
                    <a:pt x="26445" y="7537"/>
                  </a:cubicBezTo>
                  <a:cubicBezTo>
                    <a:pt x="26141" y="7172"/>
                    <a:pt x="25807" y="6777"/>
                    <a:pt x="25411" y="6443"/>
                  </a:cubicBezTo>
                  <a:cubicBezTo>
                    <a:pt x="25290" y="6351"/>
                    <a:pt x="25229" y="6260"/>
                    <a:pt x="25107" y="6169"/>
                  </a:cubicBezTo>
                  <a:cubicBezTo>
                    <a:pt x="24986" y="6108"/>
                    <a:pt x="24895" y="5987"/>
                    <a:pt x="24773" y="5895"/>
                  </a:cubicBezTo>
                  <a:cubicBezTo>
                    <a:pt x="24469" y="5683"/>
                    <a:pt x="24165" y="5500"/>
                    <a:pt x="23831" y="5379"/>
                  </a:cubicBezTo>
                  <a:cubicBezTo>
                    <a:pt x="23361" y="5186"/>
                    <a:pt x="22876" y="5069"/>
                    <a:pt x="22419" y="5069"/>
                  </a:cubicBezTo>
                  <a:cubicBezTo>
                    <a:pt x="22225" y="5069"/>
                    <a:pt x="22036" y="5090"/>
                    <a:pt x="21855" y="5135"/>
                  </a:cubicBezTo>
                  <a:cubicBezTo>
                    <a:pt x="21703" y="5196"/>
                    <a:pt x="21551" y="5227"/>
                    <a:pt x="21399" y="5287"/>
                  </a:cubicBezTo>
                  <a:cubicBezTo>
                    <a:pt x="21247" y="5379"/>
                    <a:pt x="21126" y="5409"/>
                    <a:pt x="20974" y="5500"/>
                  </a:cubicBezTo>
                  <a:cubicBezTo>
                    <a:pt x="20700" y="5652"/>
                    <a:pt x="20487" y="5835"/>
                    <a:pt x="20244" y="6017"/>
                  </a:cubicBezTo>
                  <a:cubicBezTo>
                    <a:pt x="19758" y="6503"/>
                    <a:pt x="19302" y="6929"/>
                    <a:pt x="18907" y="7263"/>
                  </a:cubicBezTo>
                  <a:lnTo>
                    <a:pt x="18420" y="7780"/>
                  </a:lnTo>
                  <a:cubicBezTo>
                    <a:pt x="16931" y="9209"/>
                    <a:pt x="15350" y="10759"/>
                    <a:pt x="13709" y="12035"/>
                  </a:cubicBezTo>
                  <a:cubicBezTo>
                    <a:pt x="12888" y="12643"/>
                    <a:pt x="12068" y="13190"/>
                    <a:pt x="11247" y="13616"/>
                  </a:cubicBezTo>
                  <a:cubicBezTo>
                    <a:pt x="10457" y="14072"/>
                    <a:pt x="9575" y="14467"/>
                    <a:pt x="8967" y="14649"/>
                  </a:cubicBezTo>
                  <a:cubicBezTo>
                    <a:pt x="8694" y="14771"/>
                    <a:pt x="8420" y="14801"/>
                    <a:pt x="8177" y="14801"/>
                  </a:cubicBezTo>
                  <a:cubicBezTo>
                    <a:pt x="8097" y="14810"/>
                    <a:pt x="8014" y="14814"/>
                    <a:pt x="7930" y="14814"/>
                  </a:cubicBezTo>
                  <a:cubicBezTo>
                    <a:pt x="7725" y="14814"/>
                    <a:pt x="7510" y="14792"/>
                    <a:pt x="7296" y="14771"/>
                  </a:cubicBezTo>
                  <a:cubicBezTo>
                    <a:pt x="6688" y="14649"/>
                    <a:pt x="6080" y="14376"/>
                    <a:pt x="5502" y="14011"/>
                  </a:cubicBezTo>
                  <a:lnTo>
                    <a:pt x="5502" y="14011"/>
                  </a:lnTo>
                  <a:cubicBezTo>
                    <a:pt x="5958" y="14467"/>
                    <a:pt x="6414" y="14801"/>
                    <a:pt x="6870" y="15014"/>
                  </a:cubicBezTo>
                  <a:cubicBezTo>
                    <a:pt x="6232" y="14801"/>
                    <a:pt x="5624" y="14376"/>
                    <a:pt x="5168" y="14011"/>
                  </a:cubicBezTo>
                  <a:cubicBezTo>
                    <a:pt x="4712" y="13616"/>
                    <a:pt x="4378" y="13251"/>
                    <a:pt x="4165" y="13008"/>
                  </a:cubicBezTo>
                  <a:cubicBezTo>
                    <a:pt x="3678" y="12400"/>
                    <a:pt x="3405" y="11944"/>
                    <a:pt x="3222" y="11762"/>
                  </a:cubicBezTo>
                  <a:cubicBezTo>
                    <a:pt x="3133" y="11619"/>
                    <a:pt x="3076" y="11560"/>
                    <a:pt x="3043" y="11560"/>
                  </a:cubicBezTo>
                  <a:cubicBezTo>
                    <a:pt x="3020" y="11560"/>
                    <a:pt x="3010" y="11590"/>
                    <a:pt x="3010" y="11640"/>
                  </a:cubicBezTo>
                  <a:cubicBezTo>
                    <a:pt x="3010" y="11914"/>
                    <a:pt x="3222" y="12674"/>
                    <a:pt x="3496" y="13282"/>
                  </a:cubicBezTo>
                  <a:cubicBezTo>
                    <a:pt x="3709" y="13707"/>
                    <a:pt x="3587" y="13707"/>
                    <a:pt x="3526" y="13737"/>
                  </a:cubicBezTo>
                  <a:cubicBezTo>
                    <a:pt x="3466" y="13768"/>
                    <a:pt x="3405" y="13889"/>
                    <a:pt x="3861" y="14497"/>
                  </a:cubicBezTo>
                  <a:cubicBezTo>
                    <a:pt x="3496" y="14072"/>
                    <a:pt x="3222" y="13737"/>
                    <a:pt x="3010" y="13403"/>
                  </a:cubicBezTo>
                  <a:cubicBezTo>
                    <a:pt x="2767" y="13038"/>
                    <a:pt x="2554" y="12674"/>
                    <a:pt x="2311" y="12187"/>
                  </a:cubicBezTo>
                  <a:cubicBezTo>
                    <a:pt x="2308" y="12185"/>
                    <a:pt x="2307" y="12184"/>
                    <a:pt x="2306" y="12184"/>
                  </a:cubicBezTo>
                  <a:lnTo>
                    <a:pt x="2306" y="12184"/>
                  </a:lnTo>
                  <a:cubicBezTo>
                    <a:pt x="2276" y="12184"/>
                    <a:pt x="2631" y="12970"/>
                    <a:pt x="3071" y="13585"/>
                  </a:cubicBezTo>
                  <a:cubicBezTo>
                    <a:pt x="3461" y="14132"/>
                    <a:pt x="3917" y="14566"/>
                    <a:pt x="3813" y="14566"/>
                  </a:cubicBezTo>
                  <a:cubicBezTo>
                    <a:pt x="3795" y="14566"/>
                    <a:pt x="3762" y="14554"/>
                    <a:pt x="3709" y="14528"/>
                  </a:cubicBezTo>
                  <a:cubicBezTo>
                    <a:pt x="3010" y="13707"/>
                    <a:pt x="2311" y="12643"/>
                    <a:pt x="1855" y="11610"/>
                  </a:cubicBezTo>
                  <a:lnTo>
                    <a:pt x="1855" y="11610"/>
                  </a:lnTo>
                  <a:cubicBezTo>
                    <a:pt x="1855" y="11823"/>
                    <a:pt x="2250" y="12734"/>
                    <a:pt x="2736" y="13555"/>
                  </a:cubicBezTo>
                  <a:cubicBezTo>
                    <a:pt x="3222" y="14345"/>
                    <a:pt x="3861" y="14953"/>
                    <a:pt x="3770" y="14953"/>
                  </a:cubicBezTo>
                  <a:cubicBezTo>
                    <a:pt x="3526" y="14771"/>
                    <a:pt x="2949" y="14072"/>
                    <a:pt x="2615" y="13403"/>
                  </a:cubicBezTo>
                  <a:cubicBezTo>
                    <a:pt x="2250" y="12704"/>
                    <a:pt x="1976" y="12066"/>
                    <a:pt x="1824" y="12035"/>
                  </a:cubicBezTo>
                  <a:cubicBezTo>
                    <a:pt x="1822" y="12034"/>
                    <a:pt x="1820" y="12033"/>
                    <a:pt x="1818" y="12033"/>
                  </a:cubicBezTo>
                  <a:lnTo>
                    <a:pt x="1818" y="12033"/>
                  </a:lnTo>
                  <a:cubicBezTo>
                    <a:pt x="1763" y="12033"/>
                    <a:pt x="2231" y="12995"/>
                    <a:pt x="2556" y="13510"/>
                  </a:cubicBezTo>
                  <a:lnTo>
                    <a:pt x="2556" y="13510"/>
                  </a:lnTo>
                  <a:cubicBezTo>
                    <a:pt x="2082" y="12767"/>
                    <a:pt x="1697" y="12054"/>
                    <a:pt x="1429" y="11488"/>
                  </a:cubicBezTo>
                  <a:cubicBezTo>
                    <a:pt x="1186" y="10911"/>
                    <a:pt x="973" y="10455"/>
                    <a:pt x="882" y="10242"/>
                  </a:cubicBezTo>
                  <a:cubicBezTo>
                    <a:pt x="817" y="10113"/>
                    <a:pt x="761" y="10044"/>
                    <a:pt x="732" y="10044"/>
                  </a:cubicBezTo>
                  <a:cubicBezTo>
                    <a:pt x="706" y="10044"/>
                    <a:pt x="702" y="10098"/>
                    <a:pt x="730" y="10212"/>
                  </a:cubicBezTo>
                  <a:cubicBezTo>
                    <a:pt x="760" y="10424"/>
                    <a:pt x="821" y="10880"/>
                    <a:pt x="1095" y="11671"/>
                  </a:cubicBezTo>
                  <a:cubicBezTo>
                    <a:pt x="639" y="10607"/>
                    <a:pt x="305" y="9057"/>
                    <a:pt x="1" y="7962"/>
                  </a:cubicBezTo>
                  <a:lnTo>
                    <a:pt x="1" y="7962"/>
                  </a:lnTo>
                  <a:cubicBezTo>
                    <a:pt x="141" y="8496"/>
                    <a:pt x="334" y="9343"/>
                    <a:pt x="482" y="9876"/>
                  </a:cubicBezTo>
                  <a:lnTo>
                    <a:pt x="482" y="9876"/>
                  </a:lnTo>
                  <a:cubicBezTo>
                    <a:pt x="312" y="9278"/>
                    <a:pt x="143" y="8683"/>
                    <a:pt x="1" y="8114"/>
                  </a:cubicBezTo>
                  <a:lnTo>
                    <a:pt x="1" y="8449"/>
                  </a:lnTo>
                  <a:cubicBezTo>
                    <a:pt x="50" y="8647"/>
                    <a:pt x="95" y="8841"/>
                    <a:pt x="140" y="9037"/>
                  </a:cubicBezTo>
                  <a:lnTo>
                    <a:pt x="140" y="9037"/>
                  </a:lnTo>
                  <a:cubicBezTo>
                    <a:pt x="105" y="8904"/>
                    <a:pt x="68" y="8769"/>
                    <a:pt x="31" y="8631"/>
                  </a:cubicBezTo>
                  <a:lnTo>
                    <a:pt x="31" y="8631"/>
                  </a:lnTo>
                  <a:cubicBezTo>
                    <a:pt x="61" y="8996"/>
                    <a:pt x="122" y="9360"/>
                    <a:pt x="153" y="9786"/>
                  </a:cubicBezTo>
                  <a:cubicBezTo>
                    <a:pt x="305" y="10576"/>
                    <a:pt x="487" y="11367"/>
                    <a:pt x="730" y="12066"/>
                  </a:cubicBezTo>
                  <a:cubicBezTo>
                    <a:pt x="943" y="12795"/>
                    <a:pt x="1216" y="13403"/>
                    <a:pt x="1490" y="13798"/>
                  </a:cubicBezTo>
                  <a:cubicBezTo>
                    <a:pt x="2463" y="15531"/>
                    <a:pt x="4074" y="17081"/>
                    <a:pt x="6201" y="17810"/>
                  </a:cubicBezTo>
                  <a:cubicBezTo>
                    <a:pt x="6718" y="17993"/>
                    <a:pt x="7296" y="18114"/>
                    <a:pt x="7903" y="18145"/>
                  </a:cubicBezTo>
                  <a:cubicBezTo>
                    <a:pt x="8003" y="18150"/>
                    <a:pt x="8103" y="18153"/>
                    <a:pt x="8205" y="18153"/>
                  </a:cubicBezTo>
                  <a:cubicBezTo>
                    <a:pt x="8696" y="18153"/>
                    <a:pt x="9208" y="18094"/>
                    <a:pt x="9636" y="17993"/>
                  </a:cubicBezTo>
                  <a:cubicBezTo>
                    <a:pt x="10183" y="17871"/>
                    <a:pt x="10669" y="17689"/>
                    <a:pt x="11125" y="17537"/>
                  </a:cubicBezTo>
                  <a:cubicBezTo>
                    <a:pt x="11551" y="17385"/>
                    <a:pt x="12007" y="17203"/>
                    <a:pt x="12432" y="16990"/>
                  </a:cubicBezTo>
                  <a:cubicBezTo>
                    <a:pt x="13253" y="16625"/>
                    <a:pt x="14043" y="16169"/>
                    <a:pt x="14864" y="15683"/>
                  </a:cubicBezTo>
                  <a:cubicBezTo>
                    <a:pt x="15624" y="15166"/>
                    <a:pt x="16323" y="14649"/>
                    <a:pt x="17053" y="14072"/>
                  </a:cubicBezTo>
                  <a:cubicBezTo>
                    <a:pt x="18512" y="12826"/>
                    <a:pt x="19758" y="11610"/>
                    <a:pt x="20943" y="10424"/>
                  </a:cubicBezTo>
                  <a:cubicBezTo>
                    <a:pt x="20929" y="10404"/>
                    <a:pt x="20903" y="10399"/>
                    <a:pt x="20875" y="10399"/>
                  </a:cubicBezTo>
                  <a:cubicBezTo>
                    <a:pt x="20848" y="10399"/>
                    <a:pt x="20821" y="10403"/>
                    <a:pt x="20800" y="10403"/>
                  </a:cubicBezTo>
                  <a:cubicBezTo>
                    <a:pt x="20744" y="10403"/>
                    <a:pt x="20738" y="10373"/>
                    <a:pt x="20943" y="10151"/>
                  </a:cubicBezTo>
                  <a:lnTo>
                    <a:pt x="21794" y="9269"/>
                  </a:lnTo>
                  <a:cubicBezTo>
                    <a:pt x="21946" y="9117"/>
                    <a:pt x="22098" y="9026"/>
                    <a:pt x="22250" y="8905"/>
                  </a:cubicBezTo>
                  <a:lnTo>
                    <a:pt x="22493" y="8722"/>
                  </a:lnTo>
                  <a:lnTo>
                    <a:pt x="22524" y="8661"/>
                  </a:lnTo>
                  <a:cubicBezTo>
                    <a:pt x="22615" y="8661"/>
                    <a:pt x="22645" y="8722"/>
                    <a:pt x="22676" y="8722"/>
                  </a:cubicBezTo>
                  <a:cubicBezTo>
                    <a:pt x="22706" y="8661"/>
                    <a:pt x="22706" y="8631"/>
                    <a:pt x="22767" y="8601"/>
                  </a:cubicBezTo>
                  <a:cubicBezTo>
                    <a:pt x="23071" y="8813"/>
                    <a:pt x="23436" y="9269"/>
                    <a:pt x="23770" y="9786"/>
                  </a:cubicBezTo>
                  <a:cubicBezTo>
                    <a:pt x="24135" y="10272"/>
                    <a:pt x="24499" y="10850"/>
                    <a:pt x="24834" y="11397"/>
                  </a:cubicBezTo>
                  <a:cubicBezTo>
                    <a:pt x="25199" y="11944"/>
                    <a:pt x="25533" y="12491"/>
                    <a:pt x="25837" y="13008"/>
                  </a:cubicBezTo>
                  <a:cubicBezTo>
                    <a:pt x="26171" y="13585"/>
                    <a:pt x="26475" y="14102"/>
                    <a:pt x="26870" y="14710"/>
                  </a:cubicBezTo>
                  <a:cubicBezTo>
                    <a:pt x="26962" y="14862"/>
                    <a:pt x="27053" y="15014"/>
                    <a:pt x="27174" y="15227"/>
                  </a:cubicBezTo>
                  <a:lnTo>
                    <a:pt x="27478" y="15683"/>
                  </a:lnTo>
                  <a:cubicBezTo>
                    <a:pt x="27691" y="15987"/>
                    <a:pt x="27965" y="16321"/>
                    <a:pt x="28269" y="16625"/>
                  </a:cubicBezTo>
                  <a:cubicBezTo>
                    <a:pt x="28603" y="16959"/>
                    <a:pt x="28998" y="17294"/>
                    <a:pt x="29515" y="17567"/>
                  </a:cubicBezTo>
                  <a:cubicBezTo>
                    <a:pt x="30062" y="17841"/>
                    <a:pt x="30670" y="17993"/>
                    <a:pt x="31278" y="17993"/>
                  </a:cubicBezTo>
                  <a:cubicBezTo>
                    <a:pt x="31156" y="17962"/>
                    <a:pt x="31065" y="17902"/>
                    <a:pt x="31582" y="17871"/>
                  </a:cubicBezTo>
                  <a:cubicBezTo>
                    <a:pt x="32068" y="17841"/>
                    <a:pt x="32554" y="17719"/>
                    <a:pt x="33010" y="17476"/>
                  </a:cubicBezTo>
                  <a:cubicBezTo>
                    <a:pt x="33466" y="17294"/>
                    <a:pt x="33892" y="17020"/>
                    <a:pt x="34226" y="16777"/>
                  </a:cubicBezTo>
                  <a:cubicBezTo>
                    <a:pt x="34621" y="16503"/>
                    <a:pt x="34895" y="16199"/>
                    <a:pt x="35260" y="15896"/>
                  </a:cubicBezTo>
                  <a:lnTo>
                    <a:pt x="35716" y="15440"/>
                  </a:lnTo>
                  <a:lnTo>
                    <a:pt x="35928" y="15166"/>
                  </a:lnTo>
                  <a:lnTo>
                    <a:pt x="36141" y="14953"/>
                  </a:lnTo>
                  <a:cubicBezTo>
                    <a:pt x="36293" y="14771"/>
                    <a:pt x="36445" y="14558"/>
                    <a:pt x="36536" y="14376"/>
                  </a:cubicBezTo>
                  <a:cubicBezTo>
                    <a:pt x="36627" y="14224"/>
                    <a:pt x="36627" y="14163"/>
                    <a:pt x="36627" y="14102"/>
                  </a:cubicBezTo>
                  <a:cubicBezTo>
                    <a:pt x="37083" y="13555"/>
                    <a:pt x="37448" y="13099"/>
                    <a:pt x="37843" y="12643"/>
                  </a:cubicBezTo>
                  <a:cubicBezTo>
                    <a:pt x="38968" y="11123"/>
                    <a:pt x="40123" y="9634"/>
                    <a:pt x="41399" y="8297"/>
                  </a:cubicBezTo>
                  <a:cubicBezTo>
                    <a:pt x="42068" y="7658"/>
                    <a:pt x="42707" y="7020"/>
                    <a:pt x="43375" y="6503"/>
                  </a:cubicBezTo>
                  <a:cubicBezTo>
                    <a:pt x="43527" y="6412"/>
                    <a:pt x="43740" y="6291"/>
                    <a:pt x="43892" y="6199"/>
                  </a:cubicBezTo>
                  <a:lnTo>
                    <a:pt x="44105" y="6108"/>
                  </a:lnTo>
                  <a:cubicBezTo>
                    <a:pt x="44135" y="6047"/>
                    <a:pt x="44196" y="6047"/>
                    <a:pt x="44226" y="6047"/>
                  </a:cubicBezTo>
                  <a:cubicBezTo>
                    <a:pt x="44257" y="6047"/>
                    <a:pt x="44287" y="6017"/>
                    <a:pt x="44287" y="6017"/>
                  </a:cubicBezTo>
                  <a:cubicBezTo>
                    <a:pt x="44376" y="5981"/>
                    <a:pt x="44486" y="5967"/>
                    <a:pt x="44592" y="5967"/>
                  </a:cubicBezTo>
                  <a:cubicBezTo>
                    <a:pt x="44667" y="5967"/>
                    <a:pt x="44741" y="5974"/>
                    <a:pt x="44804" y="5987"/>
                  </a:cubicBezTo>
                  <a:cubicBezTo>
                    <a:pt x="44865" y="6017"/>
                    <a:pt x="44956" y="6047"/>
                    <a:pt x="45017" y="6139"/>
                  </a:cubicBezTo>
                  <a:lnTo>
                    <a:pt x="45047" y="6169"/>
                  </a:lnTo>
                  <a:lnTo>
                    <a:pt x="45169" y="6321"/>
                  </a:lnTo>
                  <a:lnTo>
                    <a:pt x="45412" y="6594"/>
                  </a:lnTo>
                  <a:cubicBezTo>
                    <a:pt x="45716" y="6959"/>
                    <a:pt x="45959" y="7354"/>
                    <a:pt x="46232" y="7780"/>
                  </a:cubicBezTo>
                  <a:cubicBezTo>
                    <a:pt x="46810" y="8570"/>
                    <a:pt x="47327" y="9452"/>
                    <a:pt x="47904" y="10272"/>
                  </a:cubicBezTo>
                  <a:cubicBezTo>
                    <a:pt x="48178" y="10698"/>
                    <a:pt x="48482" y="11154"/>
                    <a:pt x="48786" y="11579"/>
                  </a:cubicBezTo>
                  <a:cubicBezTo>
                    <a:pt x="49090" y="11975"/>
                    <a:pt x="49394" y="12430"/>
                    <a:pt x="49758" y="12886"/>
                  </a:cubicBezTo>
                  <a:cubicBezTo>
                    <a:pt x="50153" y="13342"/>
                    <a:pt x="50579" y="13768"/>
                    <a:pt x="51126" y="14163"/>
                  </a:cubicBezTo>
                  <a:cubicBezTo>
                    <a:pt x="51400" y="14345"/>
                    <a:pt x="51734" y="14497"/>
                    <a:pt x="52099" y="14619"/>
                  </a:cubicBezTo>
                  <a:cubicBezTo>
                    <a:pt x="52433" y="14710"/>
                    <a:pt x="52798" y="14771"/>
                    <a:pt x="53163" y="14771"/>
                  </a:cubicBezTo>
                  <a:cubicBezTo>
                    <a:pt x="53771" y="14710"/>
                    <a:pt x="54318" y="14528"/>
                    <a:pt x="54774" y="14254"/>
                  </a:cubicBezTo>
                  <a:cubicBezTo>
                    <a:pt x="55230" y="14011"/>
                    <a:pt x="55625" y="13707"/>
                    <a:pt x="55989" y="13403"/>
                  </a:cubicBezTo>
                  <a:cubicBezTo>
                    <a:pt x="56719" y="12734"/>
                    <a:pt x="57296" y="12126"/>
                    <a:pt x="57904" y="11519"/>
                  </a:cubicBezTo>
                  <a:cubicBezTo>
                    <a:pt x="58816" y="10667"/>
                    <a:pt x="59910" y="9664"/>
                    <a:pt x="60974" y="8722"/>
                  </a:cubicBezTo>
                  <a:cubicBezTo>
                    <a:pt x="61521" y="8236"/>
                    <a:pt x="62038" y="7780"/>
                    <a:pt x="62585" y="7324"/>
                  </a:cubicBezTo>
                  <a:cubicBezTo>
                    <a:pt x="63102" y="6807"/>
                    <a:pt x="63588" y="6351"/>
                    <a:pt x="64014" y="5895"/>
                  </a:cubicBezTo>
                  <a:cubicBezTo>
                    <a:pt x="63740" y="5895"/>
                    <a:pt x="64591" y="4710"/>
                    <a:pt x="65412" y="3737"/>
                  </a:cubicBezTo>
                  <a:cubicBezTo>
                    <a:pt x="65838" y="3251"/>
                    <a:pt x="66294" y="2795"/>
                    <a:pt x="66567" y="2491"/>
                  </a:cubicBezTo>
                  <a:cubicBezTo>
                    <a:pt x="66787" y="2247"/>
                    <a:pt x="66929" y="2061"/>
                    <a:pt x="66770" y="2061"/>
                  </a:cubicBezTo>
                  <a:lnTo>
                    <a:pt x="66770" y="2061"/>
                  </a:lnTo>
                  <a:cubicBezTo>
                    <a:pt x="66731" y="2061"/>
                    <a:pt x="66675" y="2072"/>
                    <a:pt x="66598" y="2096"/>
                  </a:cubicBezTo>
                  <a:cubicBezTo>
                    <a:pt x="66993" y="1822"/>
                    <a:pt x="67540" y="1579"/>
                    <a:pt x="68117" y="1579"/>
                  </a:cubicBezTo>
                  <a:cubicBezTo>
                    <a:pt x="68695" y="1579"/>
                    <a:pt x="69212" y="1883"/>
                    <a:pt x="69637" y="2218"/>
                  </a:cubicBezTo>
                  <a:cubicBezTo>
                    <a:pt x="70032" y="2552"/>
                    <a:pt x="70245" y="2856"/>
                    <a:pt x="70427" y="3099"/>
                  </a:cubicBezTo>
                  <a:cubicBezTo>
                    <a:pt x="70640" y="3312"/>
                    <a:pt x="70731" y="3464"/>
                    <a:pt x="70792" y="3464"/>
                  </a:cubicBezTo>
                  <a:cubicBezTo>
                    <a:pt x="71035" y="3555"/>
                    <a:pt x="71461" y="3798"/>
                    <a:pt x="72069" y="4497"/>
                  </a:cubicBezTo>
                  <a:cubicBezTo>
                    <a:pt x="72221" y="4649"/>
                    <a:pt x="72373" y="4832"/>
                    <a:pt x="72555" y="5044"/>
                  </a:cubicBezTo>
                  <a:cubicBezTo>
                    <a:pt x="72707" y="5196"/>
                    <a:pt x="72981" y="5439"/>
                    <a:pt x="73224" y="5713"/>
                  </a:cubicBezTo>
                  <a:cubicBezTo>
                    <a:pt x="73710" y="6291"/>
                    <a:pt x="74318" y="6959"/>
                    <a:pt x="74987" y="7810"/>
                  </a:cubicBezTo>
                  <a:cubicBezTo>
                    <a:pt x="76051" y="9178"/>
                    <a:pt x="77510" y="11367"/>
                    <a:pt x="77935" y="11823"/>
                  </a:cubicBezTo>
                  <a:cubicBezTo>
                    <a:pt x="78011" y="11905"/>
                    <a:pt x="78053" y="11941"/>
                    <a:pt x="78069" y="11941"/>
                  </a:cubicBezTo>
                  <a:cubicBezTo>
                    <a:pt x="78173" y="11941"/>
                    <a:pt x="77214" y="10458"/>
                    <a:pt x="77336" y="10458"/>
                  </a:cubicBezTo>
                  <a:lnTo>
                    <a:pt x="77336" y="10458"/>
                  </a:lnTo>
                  <a:cubicBezTo>
                    <a:pt x="77355" y="10458"/>
                    <a:pt x="77400" y="10493"/>
                    <a:pt x="77479" y="10576"/>
                  </a:cubicBezTo>
                  <a:cubicBezTo>
                    <a:pt x="76507" y="9300"/>
                    <a:pt x="75595" y="7993"/>
                    <a:pt x="74652" y="6716"/>
                  </a:cubicBezTo>
                  <a:cubicBezTo>
                    <a:pt x="74196" y="6047"/>
                    <a:pt x="73710" y="5409"/>
                    <a:pt x="73254" y="4771"/>
                  </a:cubicBezTo>
                  <a:cubicBezTo>
                    <a:pt x="72950" y="4345"/>
                    <a:pt x="72555" y="3585"/>
                    <a:pt x="72069" y="2856"/>
                  </a:cubicBezTo>
                  <a:cubicBezTo>
                    <a:pt x="71856" y="2491"/>
                    <a:pt x="71582" y="2096"/>
                    <a:pt x="71187" y="1670"/>
                  </a:cubicBezTo>
                  <a:cubicBezTo>
                    <a:pt x="71127" y="1579"/>
                    <a:pt x="71035" y="1488"/>
                    <a:pt x="70944" y="1366"/>
                  </a:cubicBezTo>
                  <a:lnTo>
                    <a:pt x="70579" y="1032"/>
                  </a:lnTo>
                  <a:cubicBezTo>
                    <a:pt x="70488" y="941"/>
                    <a:pt x="70275" y="819"/>
                    <a:pt x="70123" y="698"/>
                  </a:cubicBezTo>
                  <a:cubicBezTo>
                    <a:pt x="69971" y="576"/>
                    <a:pt x="69789" y="455"/>
                    <a:pt x="69637" y="394"/>
                  </a:cubicBezTo>
                  <a:cubicBezTo>
                    <a:pt x="69145" y="148"/>
                    <a:pt x="68554" y="0"/>
                    <a:pt x="67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-1494576">
              <a:off x="1248718" y="1975069"/>
              <a:ext cx="1952882" cy="451488"/>
            </a:xfrm>
            <a:custGeom>
              <a:avLst/>
              <a:gdLst/>
              <a:ahLst/>
              <a:cxnLst/>
              <a:rect l="l" t="t" r="r" b="b"/>
              <a:pathLst>
                <a:path w="78113" h="18059" extrusionOk="0">
                  <a:moveTo>
                    <a:pt x="152" y="8950"/>
                  </a:moveTo>
                  <a:cubicBezTo>
                    <a:pt x="227" y="9234"/>
                    <a:pt x="306" y="9524"/>
                    <a:pt x="395" y="9846"/>
                  </a:cubicBezTo>
                  <a:cubicBezTo>
                    <a:pt x="311" y="9551"/>
                    <a:pt x="227" y="9255"/>
                    <a:pt x="152" y="8950"/>
                  </a:cubicBezTo>
                  <a:close/>
                  <a:moveTo>
                    <a:pt x="2645" y="13281"/>
                  </a:moveTo>
                  <a:lnTo>
                    <a:pt x="2645" y="13281"/>
                  </a:lnTo>
                  <a:cubicBezTo>
                    <a:pt x="2675" y="13332"/>
                    <a:pt x="2705" y="13383"/>
                    <a:pt x="2736" y="13433"/>
                  </a:cubicBezTo>
                  <a:cubicBezTo>
                    <a:pt x="3253" y="14253"/>
                    <a:pt x="3891" y="14861"/>
                    <a:pt x="3769" y="14861"/>
                  </a:cubicBezTo>
                  <a:cubicBezTo>
                    <a:pt x="3557" y="14649"/>
                    <a:pt x="2979" y="13980"/>
                    <a:pt x="2645" y="13281"/>
                  </a:cubicBezTo>
                  <a:close/>
                  <a:moveTo>
                    <a:pt x="67903" y="0"/>
                  </a:moveTo>
                  <a:cubicBezTo>
                    <a:pt x="67698" y="0"/>
                    <a:pt x="67494" y="19"/>
                    <a:pt x="67296" y="59"/>
                  </a:cubicBezTo>
                  <a:cubicBezTo>
                    <a:pt x="67114" y="120"/>
                    <a:pt x="66932" y="150"/>
                    <a:pt x="66719" y="211"/>
                  </a:cubicBezTo>
                  <a:cubicBezTo>
                    <a:pt x="66537" y="302"/>
                    <a:pt x="66354" y="363"/>
                    <a:pt x="66202" y="454"/>
                  </a:cubicBezTo>
                  <a:cubicBezTo>
                    <a:pt x="66050" y="515"/>
                    <a:pt x="65898" y="636"/>
                    <a:pt x="65746" y="727"/>
                  </a:cubicBezTo>
                  <a:cubicBezTo>
                    <a:pt x="65594" y="788"/>
                    <a:pt x="65503" y="879"/>
                    <a:pt x="65442" y="940"/>
                  </a:cubicBezTo>
                  <a:cubicBezTo>
                    <a:pt x="63892" y="2095"/>
                    <a:pt x="62767" y="3341"/>
                    <a:pt x="61704" y="4436"/>
                  </a:cubicBezTo>
                  <a:lnTo>
                    <a:pt x="60944" y="5196"/>
                  </a:lnTo>
                  <a:lnTo>
                    <a:pt x="60123" y="5986"/>
                  </a:lnTo>
                  <a:lnTo>
                    <a:pt x="58360" y="7597"/>
                  </a:lnTo>
                  <a:cubicBezTo>
                    <a:pt x="57205" y="8661"/>
                    <a:pt x="56050" y="9725"/>
                    <a:pt x="54865" y="10819"/>
                  </a:cubicBezTo>
                  <a:cubicBezTo>
                    <a:pt x="54348" y="11336"/>
                    <a:pt x="53801" y="11731"/>
                    <a:pt x="53436" y="11943"/>
                  </a:cubicBezTo>
                  <a:cubicBezTo>
                    <a:pt x="53254" y="12004"/>
                    <a:pt x="53132" y="12035"/>
                    <a:pt x="53041" y="12035"/>
                  </a:cubicBezTo>
                  <a:cubicBezTo>
                    <a:pt x="52980" y="12035"/>
                    <a:pt x="52889" y="12035"/>
                    <a:pt x="52798" y="12004"/>
                  </a:cubicBezTo>
                  <a:cubicBezTo>
                    <a:pt x="52555" y="11943"/>
                    <a:pt x="52129" y="11548"/>
                    <a:pt x="51764" y="10971"/>
                  </a:cubicBezTo>
                  <a:cubicBezTo>
                    <a:pt x="51339" y="10393"/>
                    <a:pt x="50913" y="9755"/>
                    <a:pt x="50548" y="9086"/>
                  </a:cubicBezTo>
                  <a:cubicBezTo>
                    <a:pt x="50244" y="8630"/>
                    <a:pt x="49758" y="7870"/>
                    <a:pt x="49059" y="6746"/>
                  </a:cubicBezTo>
                  <a:cubicBezTo>
                    <a:pt x="48725" y="6229"/>
                    <a:pt x="48299" y="5621"/>
                    <a:pt x="47843" y="4922"/>
                  </a:cubicBezTo>
                  <a:cubicBezTo>
                    <a:pt x="47722" y="4770"/>
                    <a:pt x="47570" y="4588"/>
                    <a:pt x="47478" y="4405"/>
                  </a:cubicBezTo>
                  <a:cubicBezTo>
                    <a:pt x="47357" y="4253"/>
                    <a:pt x="47235" y="4101"/>
                    <a:pt x="47083" y="3980"/>
                  </a:cubicBezTo>
                  <a:cubicBezTo>
                    <a:pt x="46931" y="3889"/>
                    <a:pt x="46810" y="3706"/>
                    <a:pt x="46658" y="3585"/>
                  </a:cubicBezTo>
                  <a:cubicBezTo>
                    <a:pt x="46088" y="3100"/>
                    <a:pt x="45357" y="2883"/>
                    <a:pt x="44591" y="2883"/>
                  </a:cubicBezTo>
                  <a:cubicBezTo>
                    <a:pt x="44541" y="2883"/>
                    <a:pt x="44490" y="2884"/>
                    <a:pt x="44439" y="2886"/>
                  </a:cubicBezTo>
                  <a:cubicBezTo>
                    <a:pt x="44013" y="2916"/>
                    <a:pt x="43588" y="3007"/>
                    <a:pt x="43223" y="3159"/>
                  </a:cubicBezTo>
                  <a:cubicBezTo>
                    <a:pt x="43010" y="3189"/>
                    <a:pt x="42919" y="3250"/>
                    <a:pt x="42767" y="3341"/>
                  </a:cubicBezTo>
                  <a:cubicBezTo>
                    <a:pt x="42615" y="3402"/>
                    <a:pt x="42463" y="3463"/>
                    <a:pt x="42342" y="3524"/>
                  </a:cubicBezTo>
                  <a:cubicBezTo>
                    <a:pt x="41794" y="3828"/>
                    <a:pt x="41338" y="4132"/>
                    <a:pt x="40883" y="4466"/>
                  </a:cubicBezTo>
                  <a:cubicBezTo>
                    <a:pt x="40031" y="5165"/>
                    <a:pt x="39211" y="5925"/>
                    <a:pt x="38512" y="6715"/>
                  </a:cubicBezTo>
                  <a:cubicBezTo>
                    <a:pt x="36992" y="8326"/>
                    <a:pt x="35563" y="10059"/>
                    <a:pt x="34196" y="11852"/>
                  </a:cubicBezTo>
                  <a:cubicBezTo>
                    <a:pt x="33861" y="12278"/>
                    <a:pt x="33527" y="12734"/>
                    <a:pt x="33223" y="13098"/>
                  </a:cubicBezTo>
                  <a:cubicBezTo>
                    <a:pt x="32919" y="13494"/>
                    <a:pt x="32524" y="13828"/>
                    <a:pt x="32220" y="14101"/>
                  </a:cubicBezTo>
                  <a:cubicBezTo>
                    <a:pt x="31916" y="14375"/>
                    <a:pt x="31612" y="14527"/>
                    <a:pt x="31460" y="14557"/>
                  </a:cubicBezTo>
                  <a:cubicBezTo>
                    <a:pt x="31397" y="14570"/>
                    <a:pt x="31355" y="14577"/>
                    <a:pt x="31316" y="14577"/>
                  </a:cubicBezTo>
                  <a:cubicBezTo>
                    <a:pt x="31262" y="14577"/>
                    <a:pt x="31215" y="14563"/>
                    <a:pt x="31126" y="14527"/>
                  </a:cubicBezTo>
                  <a:cubicBezTo>
                    <a:pt x="30822" y="14405"/>
                    <a:pt x="30153" y="13494"/>
                    <a:pt x="29697" y="12703"/>
                  </a:cubicBezTo>
                  <a:cubicBezTo>
                    <a:pt x="29150" y="11822"/>
                    <a:pt x="28663" y="10910"/>
                    <a:pt x="28116" y="10028"/>
                  </a:cubicBezTo>
                  <a:cubicBezTo>
                    <a:pt x="27600" y="9147"/>
                    <a:pt x="27022" y="8326"/>
                    <a:pt x="26384" y="7566"/>
                  </a:cubicBezTo>
                  <a:cubicBezTo>
                    <a:pt x="26080" y="7171"/>
                    <a:pt x="25746" y="6807"/>
                    <a:pt x="25350" y="6442"/>
                  </a:cubicBezTo>
                  <a:cubicBezTo>
                    <a:pt x="25229" y="6381"/>
                    <a:pt x="25168" y="6259"/>
                    <a:pt x="25046" y="6199"/>
                  </a:cubicBezTo>
                  <a:cubicBezTo>
                    <a:pt x="24925" y="6107"/>
                    <a:pt x="24834" y="5986"/>
                    <a:pt x="24712" y="5925"/>
                  </a:cubicBezTo>
                  <a:cubicBezTo>
                    <a:pt x="24408" y="5682"/>
                    <a:pt x="24104" y="5500"/>
                    <a:pt x="23770" y="5378"/>
                  </a:cubicBezTo>
                  <a:cubicBezTo>
                    <a:pt x="23304" y="5209"/>
                    <a:pt x="22823" y="5098"/>
                    <a:pt x="22369" y="5098"/>
                  </a:cubicBezTo>
                  <a:cubicBezTo>
                    <a:pt x="22171" y="5098"/>
                    <a:pt x="21978" y="5119"/>
                    <a:pt x="21794" y="5165"/>
                  </a:cubicBezTo>
                  <a:cubicBezTo>
                    <a:pt x="21642" y="5196"/>
                    <a:pt x="21490" y="5226"/>
                    <a:pt x="21338" y="5317"/>
                  </a:cubicBezTo>
                  <a:cubicBezTo>
                    <a:pt x="21186" y="5378"/>
                    <a:pt x="21065" y="5439"/>
                    <a:pt x="20913" y="5500"/>
                  </a:cubicBezTo>
                  <a:cubicBezTo>
                    <a:pt x="20639" y="5652"/>
                    <a:pt x="20426" y="5834"/>
                    <a:pt x="20183" y="6047"/>
                  </a:cubicBezTo>
                  <a:cubicBezTo>
                    <a:pt x="19697" y="6533"/>
                    <a:pt x="19241" y="6959"/>
                    <a:pt x="18846" y="7293"/>
                  </a:cubicBezTo>
                  <a:lnTo>
                    <a:pt x="18451" y="7688"/>
                  </a:lnTo>
                  <a:cubicBezTo>
                    <a:pt x="16961" y="9117"/>
                    <a:pt x="15350" y="10667"/>
                    <a:pt x="13739" y="11943"/>
                  </a:cubicBezTo>
                  <a:cubicBezTo>
                    <a:pt x="12888" y="12551"/>
                    <a:pt x="12098" y="13098"/>
                    <a:pt x="11247" y="13524"/>
                  </a:cubicBezTo>
                  <a:cubicBezTo>
                    <a:pt x="10456" y="13980"/>
                    <a:pt x="9575" y="14375"/>
                    <a:pt x="8967" y="14557"/>
                  </a:cubicBezTo>
                  <a:cubicBezTo>
                    <a:pt x="8724" y="14679"/>
                    <a:pt x="8450" y="14709"/>
                    <a:pt x="8177" y="14709"/>
                  </a:cubicBezTo>
                  <a:cubicBezTo>
                    <a:pt x="8103" y="14718"/>
                    <a:pt x="8028" y="14721"/>
                    <a:pt x="7951" y="14721"/>
                  </a:cubicBezTo>
                  <a:cubicBezTo>
                    <a:pt x="7740" y="14721"/>
                    <a:pt x="7518" y="14693"/>
                    <a:pt x="7295" y="14649"/>
                  </a:cubicBezTo>
                  <a:cubicBezTo>
                    <a:pt x="6687" y="14557"/>
                    <a:pt x="6079" y="14284"/>
                    <a:pt x="5532" y="13889"/>
                  </a:cubicBezTo>
                  <a:lnTo>
                    <a:pt x="5532" y="13889"/>
                  </a:lnTo>
                  <a:cubicBezTo>
                    <a:pt x="5988" y="14345"/>
                    <a:pt x="6444" y="14709"/>
                    <a:pt x="6900" y="14922"/>
                  </a:cubicBezTo>
                  <a:cubicBezTo>
                    <a:pt x="6231" y="14709"/>
                    <a:pt x="5624" y="14284"/>
                    <a:pt x="5168" y="13889"/>
                  </a:cubicBezTo>
                  <a:cubicBezTo>
                    <a:pt x="4712" y="13524"/>
                    <a:pt x="4377" y="13129"/>
                    <a:pt x="4195" y="12916"/>
                  </a:cubicBezTo>
                  <a:cubicBezTo>
                    <a:pt x="3709" y="12308"/>
                    <a:pt x="3435" y="11852"/>
                    <a:pt x="3253" y="11670"/>
                  </a:cubicBezTo>
                  <a:cubicBezTo>
                    <a:pt x="3164" y="11527"/>
                    <a:pt x="3095" y="11468"/>
                    <a:pt x="3054" y="11468"/>
                  </a:cubicBezTo>
                  <a:cubicBezTo>
                    <a:pt x="3025" y="11468"/>
                    <a:pt x="3010" y="11498"/>
                    <a:pt x="3010" y="11548"/>
                  </a:cubicBezTo>
                  <a:cubicBezTo>
                    <a:pt x="3010" y="11822"/>
                    <a:pt x="3253" y="12582"/>
                    <a:pt x="3496" y="13190"/>
                  </a:cubicBezTo>
                  <a:cubicBezTo>
                    <a:pt x="3739" y="13585"/>
                    <a:pt x="3617" y="13585"/>
                    <a:pt x="3526" y="13646"/>
                  </a:cubicBezTo>
                  <a:cubicBezTo>
                    <a:pt x="3465" y="13676"/>
                    <a:pt x="3435" y="13798"/>
                    <a:pt x="3891" y="14405"/>
                  </a:cubicBezTo>
                  <a:cubicBezTo>
                    <a:pt x="3496" y="13980"/>
                    <a:pt x="3222" y="13646"/>
                    <a:pt x="3010" y="13281"/>
                  </a:cubicBezTo>
                  <a:cubicBezTo>
                    <a:pt x="2766" y="12946"/>
                    <a:pt x="2554" y="12582"/>
                    <a:pt x="2341" y="12065"/>
                  </a:cubicBezTo>
                  <a:cubicBezTo>
                    <a:pt x="2339" y="12064"/>
                    <a:pt x="2338" y="12064"/>
                    <a:pt x="2336" y="12064"/>
                  </a:cubicBezTo>
                  <a:lnTo>
                    <a:pt x="2336" y="12064"/>
                  </a:lnTo>
                  <a:cubicBezTo>
                    <a:pt x="2264" y="12064"/>
                    <a:pt x="2653" y="12837"/>
                    <a:pt x="3101" y="13494"/>
                  </a:cubicBezTo>
                  <a:cubicBezTo>
                    <a:pt x="3491" y="14040"/>
                    <a:pt x="3925" y="14475"/>
                    <a:pt x="3833" y="14475"/>
                  </a:cubicBezTo>
                  <a:cubicBezTo>
                    <a:pt x="3818" y="14475"/>
                    <a:pt x="3787" y="14462"/>
                    <a:pt x="3739" y="14436"/>
                  </a:cubicBezTo>
                  <a:cubicBezTo>
                    <a:pt x="3010" y="13585"/>
                    <a:pt x="2341" y="12521"/>
                    <a:pt x="1885" y="11518"/>
                  </a:cubicBezTo>
                  <a:lnTo>
                    <a:pt x="1885" y="11518"/>
                  </a:lnTo>
                  <a:cubicBezTo>
                    <a:pt x="1885" y="11717"/>
                    <a:pt x="2203" y="12526"/>
                    <a:pt x="2642" y="13276"/>
                  </a:cubicBezTo>
                  <a:lnTo>
                    <a:pt x="2642" y="13276"/>
                  </a:lnTo>
                  <a:cubicBezTo>
                    <a:pt x="2248" y="12609"/>
                    <a:pt x="1976" y="11974"/>
                    <a:pt x="1824" y="11913"/>
                  </a:cubicBezTo>
                  <a:cubicBezTo>
                    <a:pt x="1823" y="11913"/>
                    <a:pt x="1822" y="11912"/>
                    <a:pt x="1822" y="11912"/>
                  </a:cubicBezTo>
                  <a:lnTo>
                    <a:pt x="1822" y="11912"/>
                  </a:lnTo>
                  <a:cubicBezTo>
                    <a:pt x="1784" y="11912"/>
                    <a:pt x="2122" y="12662"/>
                    <a:pt x="2427" y="13182"/>
                  </a:cubicBezTo>
                  <a:lnTo>
                    <a:pt x="2427" y="13182"/>
                  </a:lnTo>
                  <a:cubicBezTo>
                    <a:pt x="2018" y="12519"/>
                    <a:pt x="1703" y="11910"/>
                    <a:pt x="1459" y="11396"/>
                  </a:cubicBezTo>
                  <a:cubicBezTo>
                    <a:pt x="1186" y="10819"/>
                    <a:pt x="1003" y="10363"/>
                    <a:pt x="882" y="10150"/>
                  </a:cubicBezTo>
                  <a:cubicBezTo>
                    <a:pt x="815" y="10016"/>
                    <a:pt x="766" y="9947"/>
                    <a:pt x="741" y="9947"/>
                  </a:cubicBezTo>
                  <a:cubicBezTo>
                    <a:pt x="721" y="9947"/>
                    <a:pt x="716" y="9994"/>
                    <a:pt x="730" y="10089"/>
                  </a:cubicBezTo>
                  <a:cubicBezTo>
                    <a:pt x="760" y="10332"/>
                    <a:pt x="851" y="10788"/>
                    <a:pt x="1125" y="11579"/>
                  </a:cubicBezTo>
                  <a:cubicBezTo>
                    <a:pt x="669" y="10515"/>
                    <a:pt x="305" y="8966"/>
                    <a:pt x="1" y="7872"/>
                  </a:cubicBezTo>
                  <a:lnTo>
                    <a:pt x="1" y="7872"/>
                  </a:lnTo>
                  <a:cubicBezTo>
                    <a:pt x="141" y="8378"/>
                    <a:pt x="360" y="9249"/>
                    <a:pt x="512" y="9785"/>
                  </a:cubicBezTo>
                  <a:lnTo>
                    <a:pt x="512" y="9785"/>
                  </a:lnTo>
                  <a:cubicBezTo>
                    <a:pt x="338" y="9187"/>
                    <a:pt x="143" y="8592"/>
                    <a:pt x="0" y="8022"/>
                  </a:cubicBezTo>
                  <a:lnTo>
                    <a:pt x="0" y="8357"/>
                  </a:lnTo>
                  <a:cubicBezTo>
                    <a:pt x="23" y="8448"/>
                    <a:pt x="46" y="8539"/>
                    <a:pt x="69" y="8629"/>
                  </a:cubicBezTo>
                  <a:lnTo>
                    <a:pt x="69" y="8629"/>
                  </a:lnTo>
                  <a:cubicBezTo>
                    <a:pt x="97" y="8943"/>
                    <a:pt x="125" y="9306"/>
                    <a:pt x="152" y="9694"/>
                  </a:cubicBezTo>
                  <a:cubicBezTo>
                    <a:pt x="304" y="10484"/>
                    <a:pt x="517" y="11275"/>
                    <a:pt x="730" y="11974"/>
                  </a:cubicBezTo>
                  <a:cubicBezTo>
                    <a:pt x="973" y="12673"/>
                    <a:pt x="1216" y="13281"/>
                    <a:pt x="1490" y="13706"/>
                  </a:cubicBezTo>
                  <a:cubicBezTo>
                    <a:pt x="2493" y="15439"/>
                    <a:pt x="4073" y="16989"/>
                    <a:pt x="6201" y="17719"/>
                  </a:cubicBezTo>
                  <a:cubicBezTo>
                    <a:pt x="6748" y="17901"/>
                    <a:pt x="7295" y="18023"/>
                    <a:pt x="7903" y="18053"/>
                  </a:cubicBezTo>
                  <a:cubicBezTo>
                    <a:pt x="7981" y="18057"/>
                    <a:pt x="8059" y="18059"/>
                    <a:pt x="8138" y="18059"/>
                  </a:cubicBezTo>
                  <a:cubicBezTo>
                    <a:pt x="8650" y="18059"/>
                    <a:pt x="9192" y="17980"/>
                    <a:pt x="9666" y="17901"/>
                  </a:cubicBezTo>
                  <a:cubicBezTo>
                    <a:pt x="10183" y="17779"/>
                    <a:pt x="10700" y="17597"/>
                    <a:pt x="11156" y="17445"/>
                  </a:cubicBezTo>
                  <a:cubicBezTo>
                    <a:pt x="11551" y="17293"/>
                    <a:pt x="12007" y="17111"/>
                    <a:pt x="12432" y="16898"/>
                  </a:cubicBezTo>
                  <a:cubicBezTo>
                    <a:pt x="13283" y="16533"/>
                    <a:pt x="14074" y="16077"/>
                    <a:pt x="14864" y="15591"/>
                  </a:cubicBezTo>
                  <a:cubicBezTo>
                    <a:pt x="15624" y="15074"/>
                    <a:pt x="16353" y="14557"/>
                    <a:pt x="17083" y="13980"/>
                  </a:cubicBezTo>
                  <a:cubicBezTo>
                    <a:pt x="18451" y="12855"/>
                    <a:pt x="19697" y="11639"/>
                    <a:pt x="20882" y="10454"/>
                  </a:cubicBezTo>
                  <a:cubicBezTo>
                    <a:pt x="20868" y="10433"/>
                    <a:pt x="20842" y="10428"/>
                    <a:pt x="20814" y="10428"/>
                  </a:cubicBezTo>
                  <a:cubicBezTo>
                    <a:pt x="20787" y="10428"/>
                    <a:pt x="20760" y="10433"/>
                    <a:pt x="20739" y="10433"/>
                  </a:cubicBezTo>
                  <a:cubicBezTo>
                    <a:pt x="20683" y="10433"/>
                    <a:pt x="20677" y="10402"/>
                    <a:pt x="20882" y="10180"/>
                  </a:cubicBezTo>
                  <a:lnTo>
                    <a:pt x="21733" y="9299"/>
                  </a:lnTo>
                  <a:cubicBezTo>
                    <a:pt x="21885" y="9147"/>
                    <a:pt x="22037" y="9056"/>
                    <a:pt x="22189" y="8934"/>
                  </a:cubicBezTo>
                  <a:lnTo>
                    <a:pt x="22432" y="8752"/>
                  </a:lnTo>
                  <a:lnTo>
                    <a:pt x="22463" y="8691"/>
                  </a:lnTo>
                  <a:cubicBezTo>
                    <a:pt x="22554" y="8691"/>
                    <a:pt x="22584" y="8752"/>
                    <a:pt x="22615" y="8752"/>
                  </a:cubicBezTo>
                  <a:cubicBezTo>
                    <a:pt x="22645" y="8691"/>
                    <a:pt x="22645" y="8661"/>
                    <a:pt x="22706" y="8630"/>
                  </a:cubicBezTo>
                  <a:cubicBezTo>
                    <a:pt x="23010" y="8843"/>
                    <a:pt x="23375" y="9299"/>
                    <a:pt x="23709" y="9816"/>
                  </a:cubicBezTo>
                  <a:cubicBezTo>
                    <a:pt x="24074" y="10302"/>
                    <a:pt x="24438" y="10880"/>
                    <a:pt x="24773" y="11427"/>
                  </a:cubicBezTo>
                  <a:cubicBezTo>
                    <a:pt x="25138" y="11974"/>
                    <a:pt x="25472" y="12491"/>
                    <a:pt x="25776" y="13038"/>
                  </a:cubicBezTo>
                  <a:cubicBezTo>
                    <a:pt x="26110" y="13615"/>
                    <a:pt x="26414" y="14132"/>
                    <a:pt x="26809" y="14740"/>
                  </a:cubicBezTo>
                  <a:cubicBezTo>
                    <a:pt x="26901" y="14892"/>
                    <a:pt x="26992" y="15044"/>
                    <a:pt x="27113" y="15226"/>
                  </a:cubicBezTo>
                  <a:lnTo>
                    <a:pt x="27417" y="15682"/>
                  </a:lnTo>
                  <a:cubicBezTo>
                    <a:pt x="27630" y="15986"/>
                    <a:pt x="27904" y="16351"/>
                    <a:pt x="28208" y="16655"/>
                  </a:cubicBezTo>
                  <a:cubicBezTo>
                    <a:pt x="28542" y="16989"/>
                    <a:pt x="28937" y="17323"/>
                    <a:pt x="29454" y="17597"/>
                  </a:cubicBezTo>
                  <a:cubicBezTo>
                    <a:pt x="30001" y="17871"/>
                    <a:pt x="30609" y="18023"/>
                    <a:pt x="31217" y="18023"/>
                  </a:cubicBezTo>
                  <a:cubicBezTo>
                    <a:pt x="31095" y="17962"/>
                    <a:pt x="31004" y="17931"/>
                    <a:pt x="31521" y="17901"/>
                  </a:cubicBezTo>
                  <a:cubicBezTo>
                    <a:pt x="32007" y="17871"/>
                    <a:pt x="32493" y="17749"/>
                    <a:pt x="32949" y="17506"/>
                  </a:cubicBezTo>
                  <a:cubicBezTo>
                    <a:pt x="33405" y="17323"/>
                    <a:pt x="33831" y="17050"/>
                    <a:pt x="34165" y="16807"/>
                  </a:cubicBezTo>
                  <a:cubicBezTo>
                    <a:pt x="34560" y="16533"/>
                    <a:pt x="34834" y="16229"/>
                    <a:pt x="35199" y="15925"/>
                  </a:cubicBezTo>
                  <a:lnTo>
                    <a:pt x="35655" y="15469"/>
                  </a:lnTo>
                  <a:lnTo>
                    <a:pt x="35867" y="15196"/>
                  </a:lnTo>
                  <a:lnTo>
                    <a:pt x="36080" y="14983"/>
                  </a:lnTo>
                  <a:cubicBezTo>
                    <a:pt x="36232" y="14770"/>
                    <a:pt x="36384" y="14588"/>
                    <a:pt x="36475" y="14405"/>
                  </a:cubicBezTo>
                  <a:cubicBezTo>
                    <a:pt x="36566" y="14253"/>
                    <a:pt x="36566" y="14162"/>
                    <a:pt x="36566" y="14132"/>
                  </a:cubicBezTo>
                  <a:cubicBezTo>
                    <a:pt x="37022" y="13554"/>
                    <a:pt x="37387" y="13098"/>
                    <a:pt x="37782" y="12643"/>
                  </a:cubicBezTo>
                  <a:cubicBezTo>
                    <a:pt x="38907" y="11123"/>
                    <a:pt x="40062" y="9664"/>
                    <a:pt x="41338" y="8326"/>
                  </a:cubicBezTo>
                  <a:cubicBezTo>
                    <a:pt x="42007" y="7688"/>
                    <a:pt x="42646" y="7019"/>
                    <a:pt x="43314" y="6533"/>
                  </a:cubicBezTo>
                  <a:cubicBezTo>
                    <a:pt x="43466" y="6411"/>
                    <a:pt x="43679" y="6320"/>
                    <a:pt x="43831" y="6229"/>
                  </a:cubicBezTo>
                  <a:lnTo>
                    <a:pt x="44044" y="6107"/>
                  </a:lnTo>
                  <a:cubicBezTo>
                    <a:pt x="44074" y="6077"/>
                    <a:pt x="44135" y="6077"/>
                    <a:pt x="44165" y="6077"/>
                  </a:cubicBezTo>
                  <a:cubicBezTo>
                    <a:pt x="44196" y="6077"/>
                    <a:pt x="44226" y="6047"/>
                    <a:pt x="44226" y="6047"/>
                  </a:cubicBezTo>
                  <a:cubicBezTo>
                    <a:pt x="44310" y="5996"/>
                    <a:pt x="44412" y="5974"/>
                    <a:pt x="44512" y="5974"/>
                  </a:cubicBezTo>
                  <a:cubicBezTo>
                    <a:pt x="44594" y="5974"/>
                    <a:pt x="44675" y="5989"/>
                    <a:pt x="44743" y="6016"/>
                  </a:cubicBezTo>
                  <a:cubicBezTo>
                    <a:pt x="44804" y="6047"/>
                    <a:pt x="44895" y="6077"/>
                    <a:pt x="44956" y="6168"/>
                  </a:cubicBezTo>
                  <a:lnTo>
                    <a:pt x="44986" y="6199"/>
                  </a:lnTo>
                  <a:lnTo>
                    <a:pt x="45108" y="6351"/>
                  </a:lnTo>
                  <a:lnTo>
                    <a:pt x="45351" y="6624"/>
                  </a:lnTo>
                  <a:cubicBezTo>
                    <a:pt x="45655" y="6989"/>
                    <a:pt x="45898" y="7384"/>
                    <a:pt x="46171" y="7779"/>
                  </a:cubicBezTo>
                  <a:cubicBezTo>
                    <a:pt x="46749" y="8600"/>
                    <a:pt x="47266" y="9451"/>
                    <a:pt x="47843" y="10302"/>
                  </a:cubicBezTo>
                  <a:cubicBezTo>
                    <a:pt x="48117" y="10728"/>
                    <a:pt x="48421" y="11184"/>
                    <a:pt x="48725" y="11579"/>
                  </a:cubicBezTo>
                  <a:cubicBezTo>
                    <a:pt x="49029" y="12004"/>
                    <a:pt x="49333" y="12460"/>
                    <a:pt x="49697" y="12916"/>
                  </a:cubicBezTo>
                  <a:cubicBezTo>
                    <a:pt x="50092" y="13372"/>
                    <a:pt x="50518" y="13798"/>
                    <a:pt x="51065" y="14162"/>
                  </a:cubicBezTo>
                  <a:cubicBezTo>
                    <a:pt x="51339" y="14375"/>
                    <a:pt x="51673" y="14527"/>
                    <a:pt x="52038" y="14618"/>
                  </a:cubicBezTo>
                  <a:cubicBezTo>
                    <a:pt x="52372" y="14740"/>
                    <a:pt x="52737" y="14770"/>
                    <a:pt x="53102" y="14770"/>
                  </a:cubicBezTo>
                  <a:cubicBezTo>
                    <a:pt x="53710" y="14740"/>
                    <a:pt x="54257" y="14557"/>
                    <a:pt x="54713" y="14284"/>
                  </a:cubicBezTo>
                  <a:cubicBezTo>
                    <a:pt x="55169" y="14010"/>
                    <a:pt x="55564" y="13706"/>
                    <a:pt x="55928" y="13402"/>
                  </a:cubicBezTo>
                  <a:cubicBezTo>
                    <a:pt x="56658" y="12764"/>
                    <a:pt x="57235" y="12156"/>
                    <a:pt x="57843" y="11548"/>
                  </a:cubicBezTo>
                  <a:cubicBezTo>
                    <a:pt x="58755" y="10667"/>
                    <a:pt x="59849" y="9694"/>
                    <a:pt x="60913" y="8752"/>
                  </a:cubicBezTo>
                  <a:cubicBezTo>
                    <a:pt x="61460" y="8235"/>
                    <a:pt x="61977" y="7779"/>
                    <a:pt x="62524" y="7323"/>
                  </a:cubicBezTo>
                  <a:cubicBezTo>
                    <a:pt x="63041" y="6837"/>
                    <a:pt x="63527" y="6381"/>
                    <a:pt x="63953" y="5925"/>
                  </a:cubicBezTo>
                  <a:cubicBezTo>
                    <a:pt x="63679" y="5925"/>
                    <a:pt x="64530" y="4740"/>
                    <a:pt x="65351" y="3767"/>
                  </a:cubicBezTo>
                  <a:cubicBezTo>
                    <a:pt x="65777" y="3250"/>
                    <a:pt x="66233" y="2794"/>
                    <a:pt x="66506" y="2490"/>
                  </a:cubicBezTo>
                  <a:cubicBezTo>
                    <a:pt x="66721" y="2251"/>
                    <a:pt x="66861" y="2088"/>
                    <a:pt x="66719" y="2088"/>
                  </a:cubicBezTo>
                  <a:cubicBezTo>
                    <a:pt x="66680" y="2088"/>
                    <a:pt x="66621" y="2100"/>
                    <a:pt x="66537" y="2126"/>
                  </a:cubicBezTo>
                  <a:cubicBezTo>
                    <a:pt x="66932" y="1852"/>
                    <a:pt x="67479" y="1579"/>
                    <a:pt x="68056" y="1579"/>
                  </a:cubicBezTo>
                  <a:cubicBezTo>
                    <a:pt x="68634" y="1579"/>
                    <a:pt x="69151" y="1882"/>
                    <a:pt x="69576" y="2247"/>
                  </a:cubicBezTo>
                  <a:cubicBezTo>
                    <a:pt x="69971" y="2582"/>
                    <a:pt x="70184" y="2886"/>
                    <a:pt x="70366" y="3098"/>
                  </a:cubicBezTo>
                  <a:cubicBezTo>
                    <a:pt x="70579" y="3341"/>
                    <a:pt x="70670" y="3493"/>
                    <a:pt x="70731" y="3493"/>
                  </a:cubicBezTo>
                  <a:cubicBezTo>
                    <a:pt x="70974" y="3554"/>
                    <a:pt x="71400" y="3828"/>
                    <a:pt x="72008" y="4527"/>
                  </a:cubicBezTo>
                  <a:cubicBezTo>
                    <a:pt x="72160" y="4679"/>
                    <a:pt x="72312" y="4861"/>
                    <a:pt x="72494" y="5044"/>
                  </a:cubicBezTo>
                  <a:cubicBezTo>
                    <a:pt x="72646" y="5196"/>
                    <a:pt x="72920" y="5469"/>
                    <a:pt x="73163" y="5743"/>
                  </a:cubicBezTo>
                  <a:cubicBezTo>
                    <a:pt x="73649" y="6320"/>
                    <a:pt x="74257" y="6989"/>
                    <a:pt x="74926" y="7840"/>
                  </a:cubicBezTo>
                  <a:cubicBezTo>
                    <a:pt x="75990" y="9208"/>
                    <a:pt x="77449" y="11396"/>
                    <a:pt x="77874" y="11852"/>
                  </a:cubicBezTo>
                  <a:cubicBezTo>
                    <a:pt x="77950" y="11935"/>
                    <a:pt x="77992" y="11971"/>
                    <a:pt x="78008" y="11971"/>
                  </a:cubicBezTo>
                  <a:cubicBezTo>
                    <a:pt x="78112" y="11971"/>
                    <a:pt x="77153" y="10487"/>
                    <a:pt x="77275" y="10487"/>
                  </a:cubicBezTo>
                  <a:lnTo>
                    <a:pt x="77275" y="10487"/>
                  </a:lnTo>
                  <a:cubicBezTo>
                    <a:pt x="77294" y="10487"/>
                    <a:pt x="77339" y="10523"/>
                    <a:pt x="77418" y="10606"/>
                  </a:cubicBezTo>
                  <a:cubicBezTo>
                    <a:pt x="76446" y="9299"/>
                    <a:pt x="75534" y="8022"/>
                    <a:pt x="74591" y="6715"/>
                  </a:cubicBezTo>
                  <a:cubicBezTo>
                    <a:pt x="74135" y="6077"/>
                    <a:pt x="73649" y="5439"/>
                    <a:pt x="73193" y="4800"/>
                  </a:cubicBezTo>
                  <a:cubicBezTo>
                    <a:pt x="72889" y="4375"/>
                    <a:pt x="72494" y="3615"/>
                    <a:pt x="72008" y="2886"/>
                  </a:cubicBezTo>
                  <a:cubicBezTo>
                    <a:pt x="71795" y="2490"/>
                    <a:pt x="71521" y="2126"/>
                    <a:pt x="71126" y="1700"/>
                  </a:cubicBezTo>
                  <a:cubicBezTo>
                    <a:pt x="71066" y="1579"/>
                    <a:pt x="70974" y="1518"/>
                    <a:pt x="70883" y="1396"/>
                  </a:cubicBezTo>
                  <a:lnTo>
                    <a:pt x="70518" y="1062"/>
                  </a:lnTo>
                  <a:cubicBezTo>
                    <a:pt x="70427" y="940"/>
                    <a:pt x="70214" y="819"/>
                    <a:pt x="70062" y="727"/>
                  </a:cubicBezTo>
                  <a:cubicBezTo>
                    <a:pt x="69910" y="606"/>
                    <a:pt x="69728" y="484"/>
                    <a:pt x="69576" y="423"/>
                  </a:cubicBezTo>
                  <a:cubicBezTo>
                    <a:pt x="69081" y="154"/>
                    <a:pt x="68487" y="0"/>
                    <a:pt x="67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16"/>
          <p:cNvSpPr/>
          <p:nvPr/>
        </p:nvSpPr>
        <p:spPr>
          <a:xfrm>
            <a:off x="422722" y="4155685"/>
            <a:ext cx="518859" cy="518859"/>
          </a:xfrm>
          <a:custGeom>
            <a:avLst/>
            <a:gdLst/>
            <a:ahLst/>
            <a:cxnLst/>
            <a:rect l="l" t="t" r="r" b="b"/>
            <a:pathLst>
              <a:path w="19736" h="19736" extrusionOk="0">
                <a:moveTo>
                  <a:pt x="10021" y="1"/>
                </a:moveTo>
                <a:lnTo>
                  <a:pt x="9483" y="8766"/>
                </a:lnTo>
                <a:lnTo>
                  <a:pt x="6305" y="6203"/>
                </a:lnTo>
                <a:lnTo>
                  <a:pt x="8791" y="9458"/>
                </a:lnTo>
                <a:lnTo>
                  <a:pt x="0" y="9715"/>
                </a:lnTo>
                <a:lnTo>
                  <a:pt x="8740" y="10253"/>
                </a:lnTo>
                <a:lnTo>
                  <a:pt x="6177" y="13431"/>
                </a:lnTo>
                <a:lnTo>
                  <a:pt x="9432" y="10970"/>
                </a:lnTo>
                <a:lnTo>
                  <a:pt x="9688" y="19736"/>
                </a:lnTo>
                <a:lnTo>
                  <a:pt x="10252" y="10996"/>
                </a:lnTo>
                <a:lnTo>
                  <a:pt x="13430" y="13559"/>
                </a:lnTo>
                <a:lnTo>
                  <a:pt x="10970" y="10304"/>
                </a:lnTo>
                <a:lnTo>
                  <a:pt x="19735" y="10048"/>
                </a:lnTo>
                <a:lnTo>
                  <a:pt x="10970" y="9484"/>
                </a:lnTo>
                <a:lnTo>
                  <a:pt x="13558" y="6331"/>
                </a:lnTo>
                <a:lnTo>
                  <a:pt x="10278" y="8792"/>
                </a:lnTo>
                <a:lnTo>
                  <a:pt x="100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16"/>
          <p:cNvGrpSpPr/>
          <p:nvPr/>
        </p:nvGrpSpPr>
        <p:grpSpPr>
          <a:xfrm>
            <a:off x="7984422" y="773497"/>
            <a:ext cx="715214" cy="847512"/>
            <a:chOff x="7984422" y="773497"/>
            <a:chExt cx="715214" cy="847512"/>
          </a:xfrm>
        </p:grpSpPr>
        <p:sp>
          <p:nvSpPr>
            <p:cNvPr id="597" name="Google Shape;597;p16"/>
            <p:cNvSpPr/>
            <p:nvPr/>
          </p:nvSpPr>
          <p:spPr>
            <a:xfrm>
              <a:off x="7984422" y="773497"/>
              <a:ext cx="518859" cy="518859"/>
            </a:xfrm>
            <a:custGeom>
              <a:avLst/>
              <a:gdLst/>
              <a:ahLst/>
              <a:cxnLst/>
              <a:rect l="l" t="t" r="r" b="b"/>
              <a:pathLst>
                <a:path w="19736" h="19736" extrusionOk="0">
                  <a:moveTo>
                    <a:pt x="10021" y="1"/>
                  </a:moveTo>
                  <a:lnTo>
                    <a:pt x="9483" y="8766"/>
                  </a:lnTo>
                  <a:lnTo>
                    <a:pt x="6305" y="6203"/>
                  </a:lnTo>
                  <a:lnTo>
                    <a:pt x="8791" y="9458"/>
                  </a:lnTo>
                  <a:lnTo>
                    <a:pt x="0" y="9715"/>
                  </a:lnTo>
                  <a:lnTo>
                    <a:pt x="8740" y="10253"/>
                  </a:lnTo>
                  <a:lnTo>
                    <a:pt x="6177" y="13431"/>
                  </a:lnTo>
                  <a:lnTo>
                    <a:pt x="9432" y="10970"/>
                  </a:lnTo>
                  <a:lnTo>
                    <a:pt x="9688" y="19736"/>
                  </a:lnTo>
                  <a:lnTo>
                    <a:pt x="10252" y="10996"/>
                  </a:lnTo>
                  <a:lnTo>
                    <a:pt x="13430" y="13559"/>
                  </a:lnTo>
                  <a:lnTo>
                    <a:pt x="10970" y="10304"/>
                  </a:lnTo>
                  <a:lnTo>
                    <a:pt x="19735" y="10048"/>
                  </a:lnTo>
                  <a:lnTo>
                    <a:pt x="10970" y="9484"/>
                  </a:lnTo>
                  <a:lnTo>
                    <a:pt x="13558" y="6331"/>
                  </a:lnTo>
                  <a:lnTo>
                    <a:pt x="10278" y="8792"/>
                  </a:lnTo>
                  <a:lnTo>
                    <a:pt x="10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8" name="Google Shape;598;p16"/>
            <p:cNvGrpSpPr/>
            <p:nvPr/>
          </p:nvGrpSpPr>
          <p:grpSpPr>
            <a:xfrm>
              <a:off x="8415257" y="1001958"/>
              <a:ext cx="284379" cy="619051"/>
              <a:chOff x="6608475" y="1223775"/>
              <a:chExt cx="270425" cy="588675"/>
            </a:xfrm>
          </p:grpSpPr>
          <p:sp>
            <p:nvSpPr>
              <p:cNvPr id="599" name="Google Shape;599;p16"/>
              <p:cNvSpPr/>
              <p:nvPr/>
            </p:nvSpPr>
            <p:spPr>
              <a:xfrm>
                <a:off x="6608475" y="1223775"/>
                <a:ext cx="27042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9" extrusionOk="0">
                    <a:moveTo>
                      <a:pt x="2861" y="1"/>
                    </a:moveTo>
                    <a:cubicBezTo>
                      <a:pt x="1365" y="1"/>
                      <a:pt x="74" y="1174"/>
                      <a:pt x="52" y="2684"/>
                    </a:cubicBezTo>
                    <a:cubicBezTo>
                      <a:pt x="0" y="4401"/>
                      <a:pt x="1000" y="6323"/>
                      <a:pt x="5408" y="9578"/>
                    </a:cubicBezTo>
                    <a:cubicBezTo>
                      <a:pt x="9817" y="6323"/>
                      <a:pt x="10816" y="4401"/>
                      <a:pt x="10739" y="2684"/>
                    </a:cubicBezTo>
                    <a:cubicBezTo>
                      <a:pt x="10717" y="1193"/>
                      <a:pt x="9402" y="2"/>
                      <a:pt x="7932" y="2"/>
                    </a:cubicBezTo>
                    <a:cubicBezTo>
                      <a:pt x="7734" y="2"/>
                      <a:pt x="7532" y="23"/>
                      <a:pt x="7331" y="69"/>
                    </a:cubicBezTo>
                    <a:cubicBezTo>
                      <a:pt x="5716" y="428"/>
                      <a:pt x="5408" y="1966"/>
                      <a:pt x="5408" y="1966"/>
                    </a:cubicBezTo>
                    <a:cubicBezTo>
                      <a:pt x="5408" y="1966"/>
                      <a:pt x="5101" y="454"/>
                      <a:pt x="3486" y="69"/>
                    </a:cubicBezTo>
                    <a:cubicBezTo>
                      <a:pt x="3276" y="23"/>
                      <a:pt x="3066" y="1"/>
                      <a:pt x="2861" y="1"/>
                    </a:cubicBezTo>
                    <a:close/>
                  </a:path>
                </a:pathLst>
              </a:custGeom>
              <a:solidFill>
                <a:srgbClr val="FFCFC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6608475" y="1573000"/>
                <a:ext cx="2704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8" extrusionOk="0">
                    <a:moveTo>
                      <a:pt x="2861" y="0"/>
                    </a:moveTo>
                    <a:cubicBezTo>
                      <a:pt x="1365" y="0"/>
                      <a:pt x="74" y="1173"/>
                      <a:pt x="52" y="2683"/>
                    </a:cubicBezTo>
                    <a:cubicBezTo>
                      <a:pt x="0" y="4400"/>
                      <a:pt x="1000" y="6322"/>
                      <a:pt x="5408" y="9577"/>
                    </a:cubicBezTo>
                    <a:cubicBezTo>
                      <a:pt x="9817" y="6271"/>
                      <a:pt x="10816" y="4400"/>
                      <a:pt x="10739" y="2683"/>
                    </a:cubicBezTo>
                    <a:cubicBezTo>
                      <a:pt x="10717" y="1193"/>
                      <a:pt x="9402" y="1"/>
                      <a:pt x="7932" y="1"/>
                    </a:cubicBezTo>
                    <a:cubicBezTo>
                      <a:pt x="7734" y="1"/>
                      <a:pt x="7532" y="23"/>
                      <a:pt x="7331" y="69"/>
                    </a:cubicBezTo>
                    <a:cubicBezTo>
                      <a:pt x="5716" y="402"/>
                      <a:pt x="5408" y="1965"/>
                      <a:pt x="5408" y="1965"/>
                    </a:cubicBezTo>
                    <a:cubicBezTo>
                      <a:pt x="5408" y="1965"/>
                      <a:pt x="5101" y="453"/>
                      <a:pt x="3486" y="69"/>
                    </a:cubicBezTo>
                    <a:cubicBezTo>
                      <a:pt x="3276" y="22"/>
                      <a:pt x="3066" y="0"/>
                      <a:pt x="2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8446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6"/>
          <p:cNvSpPr/>
          <p:nvPr/>
        </p:nvSpPr>
        <p:spPr>
          <a:xfrm flipH="1">
            <a:off x="720378" y="3725867"/>
            <a:ext cx="913634" cy="806958"/>
          </a:xfrm>
          <a:custGeom>
            <a:avLst/>
            <a:gdLst/>
            <a:ahLst/>
            <a:cxnLst/>
            <a:rect l="l" t="t" r="r" b="b"/>
            <a:pathLst>
              <a:path w="75899" h="67037" extrusionOk="0">
                <a:moveTo>
                  <a:pt x="28771" y="0"/>
                </a:moveTo>
                <a:cubicBezTo>
                  <a:pt x="24863" y="0"/>
                  <a:pt x="21092" y="1839"/>
                  <a:pt x="17965" y="4219"/>
                </a:cubicBezTo>
                <a:cubicBezTo>
                  <a:pt x="13983" y="7259"/>
                  <a:pt x="11126" y="11453"/>
                  <a:pt x="8329" y="15587"/>
                </a:cubicBezTo>
                <a:cubicBezTo>
                  <a:pt x="5837" y="19204"/>
                  <a:pt x="3344" y="22912"/>
                  <a:pt x="2159" y="27137"/>
                </a:cubicBezTo>
                <a:cubicBezTo>
                  <a:pt x="1" y="34828"/>
                  <a:pt x="2463" y="43034"/>
                  <a:pt x="5624" y="50329"/>
                </a:cubicBezTo>
                <a:cubicBezTo>
                  <a:pt x="7964" y="55800"/>
                  <a:pt x="11004" y="61363"/>
                  <a:pt x="16141" y="64463"/>
                </a:cubicBezTo>
                <a:cubicBezTo>
                  <a:pt x="19294" y="66335"/>
                  <a:pt x="22379" y="67036"/>
                  <a:pt x="25442" y="67036"/>
                </a:cubicBezTo>
                <a:cubicBezTo>
                  <a:pt x="30883" y="67036"/>
                  <a:pt x="36252" y="64824"/>
                  <a:pt x="41795" y="63035"/>
                </a:cubicBezTo>
                <a:cubicBezTo>
                  <a:pt x="44135" y="62275"/>
                  <a:pt x="46628" y="61484"/>
                  <a:pt x="48330" y="59661"/>
                </a:cubicBezTo>
                <a:cubicBezTo>
                  <a:pt x="49455" y="58414"/>
                  <a:pt x="50154" y="56804"/>
                  <a:pt x="51400" y="55679"/>
                </a:cubicBezTo>
                <a:cubicBezTo>
                  <a:pt x="52105" y="55009"/>
                  <a:pt x="53149" y="54563"/>
                  <a:pt x="54108" y="54563"/>
                </a:cubicBezTo>
                <a:cubicBezTo>
                  <a:pt x="54802" y="54563"/>
                  <a:pt x="55452" y="54796"/>
                  <a:pt x="55898" y="55345"/>
                </a:cubicBezTo>
                <a:cubicBezTo>
                  <a:pt x="56749" y="56408"/>
                  <a:pt x="56415" y="57989"/>
                  <a:pt x="56050" y="59296"/>
                </a:cubicBezTo>
                <a:cubicBezTo>
                  <a:pt x="55290" y="61880"/>
                  <a:pt x="53771" y="64706"/>
                  <a:pt x="57631" y="65284"/>
                </a:cubicBezTo>
                <a:cubicBezTo>
                  <a:pt x="57822" y="65312"/>
                  <a:pt x="58013" y="65326"/>
                  <a:pt x="58203" y="65326"/>
                </a:cubicBezTo>
                <a:cubicBezTo>
                  <a:pt x="60237" y="65326"/>
                  <a:pt x="62127" y="63769"/>
                  <a:pt x="63406" y="62518"/>
                </a:cubicBezTo>
                <a:cubicBezTo>
                  <a:pt x="65929" y="60086"/>
                  <a:pt x="67601" y="56955"/>
                  <a:pt x="69181" y="53855"/>
                </a:cubicBezTo>
                <a:cubicBezTo>
                  <a:pt x="71431" y="49448"/>
                  <a:pt x="73467" y="44888"/>
                  <a:pt x="74379" y="40025"/>
                </a:cubicBezTo>
                <a:cubicBezTo>
                  <a:pt x="75899" y="32031"/>
                  <a:pt x="74835" y="24979"/>
                  <a:pt x="69911" y="18323"/>
                </a:cubicBezTo>
                <a:cubicBezTo>
                  <a:pt x="66750" y="14067"/>
                  <a:pt x="62616" y="10572"/>
                  <a:pt x="58239" y="7563"/>
                </a:cubicBezTo>
                <a:cubicBezTo>
                  <a:pt x="55686" y="5830"/>
                  <a:pt x="52920" y="4189"/>
                  <a:pt x="49880" y="3702"/>
                </a:cubicBezTo>
                <a:cubicBezTo>
                  <a:pt x="49077" y="3580"/>
                  <a:pt x="48267" y="3540"/>
                  <a:pt x="47453" y="3540"/>
                </a:cubicBezTo>
                <a:cubicBezTo>
                  <a:pt x="45953" y="3540"/>
                  <a:pt x="44440" y="3675"/>
                  <a:pt x="42939" y="3675"/>
                </a:cubicBezTo>
                <a:cubicBezTo>
                  <a:pt x="42014" y="3675"/>
                  <a:pt x="41094" y="3624"/>
                  <a:pt x="40184" y="3459"/>
                </a:cubicBezTo>
                <a:cubicBezTo>
                  <a:pt x="37600" y="3003"/>
                  <a:pt x="35260" y="1605"/>
                  <a:pt x="32798" y="693"/>
                </a:cubicBezTo>
                <a:cubicBezTo>
                  <a:pt x="31453" y="214"/>
                  <a:pt x="30104" y="0"/>
                  <a:pt x="287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Google Shape;579;p16"/>
          <p:cNvGrpSpPr/>
          <p:nvPr/>
        </p:nvGrpSpPr>
        <p:grpSpPr>
          <a:xfrm>
            <a:off x="7515086" y="3584136"/>
            <a:ext cx="1201954" cy="1090420"/>
            <a:chOff x="2980575" y="1004850"/>
            <a:chExt cx="1041825" cy="945150"/>
          </a:xfrm>
        </p:grpSpPr>
        <p:sp>
          <p:nvSpPr>
            <p:cNvPr id="580" name="Google Shape;580;p16"/>
            <p:cNvSpPr/>
            <p:nvPr/>
          </p:nvSpPr>
          <p:spPr>
            <a:xfrm>
              <a:off x="3422075" y="1399725"/>
              <a:ext cx="600325" cy="550275"/>
            </a:xfrm>
            <a:custGeom>
              <a:avLst/>
              <a:gdLst/>
              <a:ahLst/>
              <a:cxnLst/>
              <a:rect l="l" t="t" r="r" b="b"/>
              <a:pathLst>
                <a:path w="24013" h="22011" extrusionOk="0">
                  <a:moveTo>
                    <a:pt x="16570" y="0"/>
                  </a:moveTo>
                  <a:cubicBezTo>
                    <a:pt x="14876" y="0"/>
                    <a:pt x="13188" y="639"/>
                    <a:pt x="11794" y="1927"/>
                  </a:cubicBezTo>
                  <a:cubicBezTo>
                    <a:pt x="8754" y="4784"/>
                    <a:pt x="5654" y="7611"/>
                    <a:pt x="2614" y="10437"/>
                  </a:cubicBezTo>
                  <a:cubicBezTo>
                    <a:pt x="0" y="12869"/>
                    <a:pt x="0" y="17611"/>
                    <a:pt x="2614" y="20073"/>
                  </a:cubicBezTo>
                  <a:cubicBezTo>
                    <a:pt x="4027" y="21365"/>
                    <a:pt x="5730" y="22011"/>
                    <a:pt x="7432" y="22011"/>
                  </a:cubicBezTo>
                  <a:cubicBezTo>
                    <a:pt x="9134" y="22011"/>
                    <a:pt x="10836" y="21365"/>
                    <a:pt x="12249" y="20073"/>
                  </a:cubicBezTo>
                  <a:cubicBezTo>
                    <a:pt x="15289" y="17216"/>
                    <a:pt x="18359" y="14389"/>
                    <a:pt x="21399" y="11532"/>
                  </a:cubicBezTo>
                  <a:cubicBezTo>
                    <a:pt x="24013" y="9100"/>
                    <a:pt x="24013" y="4358"/>
                    <a:pt x="21399" y="1927"/>
                  </a:cubicBezTo>
                  <a:cubicBezTo>
                    <a:pt x="19981" y="646"/>
                    <a:pt x="18273" y="0"/>
                    <a:pt x="16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111275" y="1064600"/>
              <a:ext cx="841975" cy="741975"/>
            </a:xfrm>
            <a:custGeom>
              <a:avLst/>
              <a:gdLst/>
              <a:ahLst/>
              <a:cxnLst/>
              <a:rect l="l" t="t" r="r" b="b"/>
              <a:pathLst>
                <a:path w="33679" h="29679" extrusionOk="0">
                  <a:moveTo>
                    <a:pt x="26227" y="1"/>
                  </a:moveTo>
                  <a:cubicBezTo>
                    <a:pt x="24529" y="1"/>
                    <a:pt x="22825" y="655"/>
                    <a:pt x="21368" y="1927"/>
                  </a:cubicBezTo>
                  <a:cubicBezTo>
                    <a:pt x="15137" y="7338"/>
                    <a:pt x="8936" y="12748"/>
                    <a:pt x="2705" y="18158"/>
                  </a:cubicBezTo>
                  <a:cubicBezTo>
                    <a:pt x="0" y="20469"/>
                    <a:pt x="122" y="25362"/>
                    <a:pt x="2705" y="27764"/>
                  </a:cubicBezTo>
                  <a:cubicBezTo>
                    <a:pt x="4132" y="29055"/>
                    <a:pt x="5789" y="29679"/>
                    <a:pt x="7448" y="29679"/>
                  </a:cubicBezTo>
                  <a:cubicBezTo>
                    <a:pt x="9147" y="29679"/>
                    <a:pt x="10849" y="29025"/>
                    <a:pt x="12310" y="27764"/>
                  </a:cubicBezTo>
                  <a:cubicBezTo>
                    <a:pt x="18542" y="22383"/>
                    <a:pt x="24742" y="16943"/>
                    <a:pt x="30973" y="11532"/>
                  </a:cubicBezTo>
                  <a:cubicBezTo>
                    <a:pt x="33679" y="9222"/>
                    <a:pt x="33557" y="4329"/>
                    <a:pt x="30973" y="1927"/>
                  </a:cubicBezTo>
                  <a:cubicBezTo>
                    <a:pt x="29557" y="632"/>
                    <a:pt x="27895" y="1"/>
                    <a:pt x="26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980575" y="1004850"/>
              <a:ext cx="636050" cy="551275"/>
            </a:xfrm>
            <a:custGeom>
              <a:avLst/>
              <a:gdLst/>
              <a:ahLst/>
              <a:cxnLst/>
              <a:rect l="l" t="t" r="r" b="b"/>
              <a:pathLst>
                <a:path w="25442" h="22051" extrusionOk="0">
                  <a:moveTo>
                    <a:pt x="18045" y="0"/>
                  </a:moveTo>
                  <a:cubicBezTo>
                    <a:pt x="16341" y="0"/>
                    <a:pt x="14625" y="671"/>
                    <a:pt x="13101" y="1916"/>
                  </a:cubicBezTo>
                  <a:cubicBezTo>
                    <a:pt x="9636" y="4773"/>
                    <a:pt x="6201" y="7661"/>
                    <a:pt x="2736" y="10518"/>
                  </a:cubicBezTo>
                  <a:cubicBezTo>
                    <a:pt x="0" y="12798"/>
                    <a:pt x="182" y="17813"/>
                    <a:pt x="2736" y="20123"/>
                  </a:cubicBezTo>
                  <a:cubicBezTo>
                    <a:pt x="4171" y="21440"/>
                    <a:pt x="5793" y="22051"/>
                    <a:pt x="7417" y="22051"/>
                  </a:cubicBezTo>
                  <a:cubicBezTo>
                    <a:pt x="9129" y="22051"/>
                    <a:pt x="10843" y="21371"/>
                    <a:pt x="12341" y="20123"/>
                  </a:cubicBezTo>
                  <a:cubicBezTo>
                    <a:pt x="15806" y="17266"/>
                    <a:pt x="19271" y="14378"/>
                    <a:pt x="22706" y="11551"/>
                  </a:cubicBezTo>
                  <a:cubicBezTo>
                    <a:pt x="25441" y="9241"/>
                    <a:pt x="25259" y="4226"/>
                    <a:pt x="22706" y="1916"/>
                  </a:cubicBezTo>
                  <a:cubicBezTo>
                    <a:pt x="21281" y="610"/>
                    <a:pt x="19669" y="0"/>
                    <a:pt x="18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16"/>
          <p:cNvGrpSpPr/>
          <p:nvPr/>
        </p:nvGrpSpPr>
        <p:grpSpPr>
          <a:xfrm>
            <a:off x="8057597" y="3167269"/>
            <a:ext cx="397646" cy="458063"/>
            <a:chOff x="3150425" y="3024575"/>
            <a:chExt cx="130350" cy="150150"/>
          </a:xfrm>
        </p:grpSpPr>
        <p:sp>
          <p:nvSpPr>
            <p:cNvPr id="584" name="Google Shape;584;p16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6"/>
          <p:cNvGrpSpPr/>
          <p:nvPr/>
        </p:nvGrpSpPr>
        <p:grpSpPr>
          <a:xfrm rot="-3600190" flipH="1">
            <a:off x="342635" y="722606"/>
            <a:ext cx="1451061" cy="1055268"/>
            <a:chOff x="1106103" y="1289809"/>
            <a:chExt cx="2099742" cy="1527014"/>
          </a:xfrm>
        </p:grpSpPr>
        <p:sp>
          <p:nvSpPr>
            <p:cNvPr id="593" name="Google Shape;593;p16"/>
            <p:cNvSpPr/>
            <p:nvPr/>
          </p:nvSpPr>
          <p:spPr>
            <a:xfrm rot="-1494576">
              <a:off x="1110773" y="1680285"/>
              <a:ext cx="1954407" cy="453838"/>
            </a:xfrm>
            <a:custGeom>
              <a:avLst/>
              <a:gdLst/>
              <a:ahLst/>
              <a:cxnLst/>
              <a:rect l="l" t="t" r="r" b="b"/>
              <a:pathLst>
                <a:path w="78174" h="18153" extrusionOk="0">
                  <a:moveTo>
                    <a:pt x="67973" y="0"/>
                  </a:moveTo>
                  <a:cubicBezTo>
                    <a:pt x="67765" y="0"/>
                    <a:pt x="67558" y="19"/>
                    <a:pt x="67357" y="59"/>
                  </a:cubicBezTo>
                  <a:cubicBezTo>
                    <a:pt x="67175" y="90"/>
                    <a:pt x="66993" y="120"/>
                    <a:pt x="66780" y="211"/>
                  </a:cubicBezTo>
                  <a:cubicBezTo>
                    <a:pt x="66598" y="272"/>
                    <a:pt x="66415" y="363"/>
                    <a:pt x="66263" y="424"/>
                  </a:cubicBezTo>
                  <a:cubicBezTo>
                    <a:pt x="66111" y="515"/>
                    <a:pt x="65959" y="637"/>
                    <a:pt x="65807" y="698"/>
                  </a:cubicBezTo>
                  <a:cubicBezTo>
                    <a:pt x="65655" y="789"/>
                    <a:pt x="65564" y="850"/>
                    <a:pt x="65503" y="941"/>
                  </a:cubicBezTo>
                  <a:cubicBezTo>
                    <a:pt x="63953" y="2066"/>
                    <a:pt x="62828" y="3312"/>
                    <a:pt x="61765" y="4436"/>
                  </a:cubicBezTo>
                  <a:lnTo>
                    <a:pt x="61005" y="5196"/>
                  </a:lnTo>
                  <a:lnTo>
                    <a:pt x="60184" y="5987"/>
                  </a:lnTo>
                  <a:lnTo>
                    <a:pt x="58421" y="7567"/>
                  </a:lnTo>
                  <a:cubicBezTo>
                    <a:pt x="57266" y="8631"/>
                    <a:pt x="56111" y="9695"/>
                    <a:pt x="54926" y="10819"/>
                  </a:cubicBezTo>
                  <a:cubicBezTo>
                    <a:pt x="54409" y="11306"/>
                    <a:pt x="53862" y="11731"/>
                    <a:pt x="53497" y="11914"/>
                  </a:cubicBezTo>
                  <a:cubicBezTo>
                    <a:pt x="53315" y="11975"/>
                    <a:pt x="53193" y="12035"/>
                    <a:pt x="53102" y="12035"/>
                  </a:cubicBezTo>
                  <a:cubicBezTo>
                    <a:pt x="53041" y="12035"/>
                    <a:pt x="52950" y="12035"/>
                    <a:pt x="52859" y="11975"/>
                  </a:cubicBezTo>
                  <a:cubicBezTo>
                    <a:pt x="52616" y="11914"/>
                    <a:pt x="52190" y="11519"/>
                    <a:pt x="51825" y="10971"/>
                  </a:cubicBezTo>
                  <a:cubicBezTo>
                    <a:pt x="51400" y="10394"/>
                    <a:pt x="50974" y="9756"/>
                    <a:pt x="50609" y="9057"/>
                  </a:cubicBezTo>
                  <a:cubicBezTo>
                    <a:pt x="50305" y="8601"/>
                    <a:pt x="49819" y="7841"/>
                    <a:pt x="49120" y="6746"/>
                  </a:cubicBezTo>
                  <a:cubicBezTo>
                    <a:pt x="48786" y="6199"/>
                    <a:pt x="48360" y="5591"/>
                    <a:pt x="47904" y="4923"/>
                  </a:cubicBezTo>
                  <a:cubicBezTo>
                    <a:pt x="47783" y="4771"/>
                    <a:pt x="47631" y="4588"/>
                    <a:pt x="47539" y="4376"/>
                  </a:cubicBezTo>
                  <a:cubicBezTo>
                    <a:pt x="47418" y="4224"/>
                    <a:pt x="47296" y="4072"/>
                    <a:pt x="47144" y="3980"/>
                  </a:cubicBezTo>
                  <a:cubicBezTo>
                    <a:pt x="46992" y="3859"/>
                    <a:pt x="46871" y="3707"/>
                    <a:pt x="46719" y="3555"/>
                  </a:cubicBezTo>
                  <a:cubicBezTo>
                    <a:pt x="46145" y="3096"/>
                    <a:pt x="45408" y="2853"/>
                    <a:pt x="44637" y="2853"/>
                  </a:cubicBezTo>
                  <a:cubicBezTo>
                    <a:pt x="44591" y="2853"/>
                    <a:pt x="44546" y="2854"/>
                    <a:pt x="44500" y="2856"/>
                  </a:cubicBezTo>
                  <a:cubicBezTo>
                    <a:pt x="44074" y="2917"/>
                    <a:pt x="43649" y="2977"/>
                    <a:pt x="43284" y="3129"/>
                  </a:cubicBezTo>
                  <a:cubicBezTo>
                    <a:pt x="43071" y="3160"/>
                    <a:pt x="42980" y="3251"/>
                    <a:pt x="42828" y="3312"/>
                  </a:cubicBezTo>
                  <a:cubicBezTo>
                    <a:pt x="42676" y="3403"/>
                    <a:pt x="42524" y="3433"/>
                    <a:pt x="42403" y="3525"/>
                  </a:cubicBezTo>
                  <a:cubicBezTo>
                    <a:pt x="41855" y="3828"/>
                    <a:pt x="41399" y="4132"/>
                    <a:pt x="40944" y="4467"/>
                  </a:cubicBezTo>
                  <a:cubicBezTo>
                    <a:pt x="40092" y="5135"/>
                    <a:pt x="39272" y="5895"/>
                    <a:pt x="38573" y="6716"/>
                  </a:cubicBezTo>
                  <a:cubicBezTo>
                    <a:pt x="37053" y="8297"/>
                    <a:pt x="35624" y="10060"/>
                    <a:pt x="34257" y="11823"/>
                  </a:cubicBezTo>
                  <a:cubicBezTo>
                    <a:pt x="33922" y="12248"/>
                    <a:pt x="33588" y="12704"/>
                    <a:pt x="33284" y="13099"/>
                  </a:cubicBezTo>
                  <a:cubicBezTo>
                    <a:pt x="32980" y="13464"/>
                    <a:pt x="32585" y="13798"/>
                    <a:pt x="32281" y="14072"/>
                  </a:cubicBezTo>
                  <a:cubicBezTo>
                    <a:pt x="31977" y="14345"/>
                    <a:pt x="31673" y="14497"/>
                    <a:pt x="31521" y="14528"/>
                  </a:cubicBezTo>
                  <a:cubicBezTo>
                    <a:pt x="31458" y="14540"/>
                    <a:pt x="31416" y="14548"/>
                    <a:pt x="31377" y="14548"/>
                  </a:cubicBezTo>
                  <a:cubicBezTo>
                    <a:pt x="31323" y="14548"/>
                    <a:pt x="31276" y="14533"/>
                    <a:pt x="31187" y="14497"/>
                  </a:cubicBezTo>
                  <a:cubicBezTo>
                    <a:pt x="30883" y="14376"/>
                    <a:pt x="30214" y="13464"/>
                    <a:pt x="29758" y="12674"/>
                  </a:cubicBezTo>
                  <a:cubicBezTo>
                    <a:pt x="29211" y="11792"/>
                    <a:pt x="28724" y="10880"/>
                    <a:pt x="28177" y="9999"/>
                  </a:cubicBezTo>
                  <a:cubicBezTo>
                    <a:pt x="27661" y="9148"/>
                    <a:pt x="27083" y="8297"/>
                    <a:pt x="26445" y="7537"/>
                  </a:cubicBezTo>
                  <a:cubicBezTo>
                    <a:pt x="26141" y="7172"/>
                    <a:pt x="25807" y="6777"/>
                    <a:pt x="25411" y="6443"/>
                  </a:cubicBezTo>
                  <a:cubicBezTo>
                    <a:pt x="25290" y="6351"/>
                    <a:pt x="25229" y="6260"/>
                    <a:pt x="25107" y="6169"/>
                  </a:cubicBezTo>
                  <a:cubicBezTo>
                    <a:pt x="24986" y="6108"/>
                    <a:pt x="24895" y="5987"/>
                    <a:pt x="24773" y="5895"/>
                  </a:cubicBezTo>
                  <a:cubicBezTo>
                    <a:pt x="24469" y="5683"/>
                    <a:pt x="24165" y="5500"/>
                    <a:pt x="23831" y="5379"/>
                  </a:cubicBezTo>
                  <a:cubicBezTo>
                    <a:pt x="23361" y="5186"/>
                    <a:pt x="22876" y="5069"/>
                    <a:pt x="22419" y="5069"/>
                  </a:cubicBezTo>
                  <a:cubicBezTo>
                    <a:pt x="22225" y="5069"/>
                    <a:pt x="22036" y="5090"/>
                    <a:pt x="21855" y="5135"/>
                  </a:cubicBezTo>
                  <a:cubicBezTo>
                    <a:pt x="21703" y="5196"/>
                    <a:pt x="21551" y="5227"/>
                    <a:pt x="21399" y="5287"/>
                  </a:cubicBezTo>
                  <a:cubicBezTo>
                    <a:pt x="21247" y="5379"/>
                    <a:pt x="21126" y="5409"/>
                    <a:pt x="20974" y="5500"/>
                  </a:cubicBezTo>
                  <a:cubicBezTo>
                    <a:pt x="20700" y="5652"/>
                    <a:pt x="20487" y="5835"/>
                    <a:pt x="20244" y="6017"/>
                  </a:cubicBezTo>
                  <a:cubicBezTo>
                    <a:pt x="19758" y="6503"/>
                    <a:pt x="19302" y="6929"/>
                    <a:pt x="18907" y="7263"/>
                  </a:cubicBezTo>
                  <a:lnTo>
                    <a:pt x="18420" y="7780"/>
                  </a:lnTo>
                  <a:cubicBezTo>
                    <a:pt x="16931" y="9209"/>
                    <a:pt x="15350" y="10759"/>
                    <a:pt x="13709" y="12035"/>
                  </a:cubicBezTo>
                  <a:cubicBezTo>
                    <a:pt x="12888" y="12643"/>
                    <a:pt x="12068" y="13190"/>
                    <a:pt x="11247" y="13616"/>
                  </a:cubicBezTo>
                  <a:cubicBezTo>
                    <a:pt x="10457" y="14072"/>
                    <a:pt x="9575" y="14467"/>
                    <a:pt x="8967" y="14649"/>
                  </a:cubicBezTo>
                  <a:cubicBezTo>
                    <a:pt x="8694" y="14771"/>
                    <a:pt x="8420" y="14801"/>
                    <a:pt x="8177" y="14801"/>
                  </a:cubicBezTo>
                  <a:cubicBezTo>
                    <a:pt x="8097" y="14810"/>
                    <a:pt x="8014" y="14814"/>
                    <a:pt x="7930" y="14814"/>
                  </a:cubicBezTo>
                  <a:cubicBezTo>
                    <a:pt x="7725" y="14814"/>
                    <a:pt x="7510" y="14792"/>
                    <a:pt x="7296" y="14771"/>
                  </a:cubicBezTo>
                  <a:cubicBezTo>
                    <a:pt x="6688" y="14649"/>
                    <a:pt x="6080" y="14376"/>
                    <a:pt x="5502" y="14011"/>
                  </a:cubicBezTo>
                  <a:lnTo>
                    <a:pt x="5502" y="14011"/>
                  </a:lnTo>
                  <a:cubicBezTo>
                    <a:pt x="5958" y="14467"/>
                    <a:pt x="6414" y="14801"/>
                    <a:pt x="6870" y="15014"/>
                  </a:cubicBezTo>
                  <a:cubicBezTo>
                    <a:pt x="6232" y="14801"/>
                    <a:pt x="5624" y="14376"/>
                    <a:pt x="5168" y="14011"/>
                  </a:cubicBezTo>
                  <a:cubicBezTo>
                    <a:pt x="4712" y="13616"/>
                    <a:pt x="4378" y="13251"/>
                    <a:pt x="4165" y="13008"/>
                  </a:cubicBezTo>
                  <a:cubicBezTo>
                    <a:pt x="3678" y="12400"/>
                    <a:pt x="3405" y="11944"/>
                    <a:pt x="3222" y="11762"/>
                  </a:cubicBezTo>
                  <a:cubicBezTo>
                    <a:pt x="3133" y="11619"/>
                    <a:pt x="3076" y="11560"/>
                    <a:pt x="3043" y="11560"/>
                  </a:cubicBezTo>
                  <a:cubicBezTo>
                    <a:pt x="3020" y="11560"/>
                    <a:pt x="3010" y="11590"/>
                    <a:pt x="3010" y="11640"/>
                  </a:cubicBezTo>
                  <a:cubicBezTo>
                    <a:pt x="3010" y="11914"/>
                    <a:pt x="3222" y="12674"/>
                    <a:pt x="3496" y="13282"/>
                  </a:cubicBezTo>
                  <a:cubicBezTo>
                    <a:pt x="3709" y="13707"/>
                    <a:pt x="3587" y="13707"/>
                    <a:pt x="3526" y="13737"/>
                  </a:cubicBezTo>
                  <a:cubicBezTo>
                    <a:pt x="3466" y="13768"/>
                    <a:pt x="3405" y="13889"/>
                    <a:pt x="3861" y="14497"/>
                  </a:cubicBezTo>
                  <a:cubicBezTo>
                    <a:pt x="3496" y="14072"/>
                    <a:pt x="3222" y="13737"/>
                    <a:pt x="3010" y="13403"/>
                  </a:cubicBezTo>
                  <a:cubicBezTo>
                    <a:pt x="2767" y="13038"/>
                    <a:pt x="2554" y="12674"/>
                    <a:pt x="2311" y="12187"/>
                  </a:cubicBezTo>
                  <a:cubicBezTo>
                    <a:pt x="2308" y="12185"/>
                    <a:pt x="2307" y="12184"/>
                    <a:pt x="2306" y="12184"/>
                  </a:cubicBezTo>
                  <a:lnTo>
                    <a:pt x="2306" y="12184"/>
                  </a:lnTo>
                  <a:cubicBezTo>
                    <a:pt x="2276" y="12184"/>
                    <a:pt x="2631" y="12970"/>
                    <a:pt x="3071" y="13585"/>
                  </a:cubicBezTo>
                  <a:cubicBezTo>
                    <a:pt x="3461" y="14132"/>
                    <a:pt x="3917" y="14566"/>
                    <a:pt x="3813" y="14566"/>
                  </a:cubicBezTo>
                  <a:cubicBezTo>
                    <a:pt x="3795" y="14566"/>
                    <a:pt x="3762" y="14554"/>
                    <a:pt x="3709" y="14528"/>
                  </a:cubicBezTo>
                  <a:cubicBezTo>
                    <a:pt x="3010" y="13707"/>
                    <a:pt x="2311" y="12643"/>
                    <a:pt x="1855" y="11610"/>
                  </a:cubicBezTo>
                  <a:lnTo>
                    <a:pt x="1855" y="11610"/>
                  </a:lnTo>
                  <a:cubicBezTo>
                    <a:pt x="1855" y="11823"/>
                    <a:pt x="2250" y="12734"/>
                    <a:pt x="2736" y="13555"/>
                  </a:cubicBezTo>
                  <a:cubicBezTo>
                    <a:pt x="3222" y="14345"/>
                    <a:pt x="3861" y="14953"/>
                    <a:pt x="3770" y="14953"/>
                  </a:cubicBezTo>
                  <a:cubicBezTo>
                    <a:pt x="3526" y="14771"/>
                    <a:pt x="2949" y="14072"/>
                    <a:pt x="2615" y="13403"/>
                  </a:cubicBezTo>
                  <a:cubicBezTo>
                    <a:pt x="2250" y="12704"/>
                    <a:pt x="1976" y="12066"/>
                    <a:pt x="1824" y="12035"/>
                  </a:cubicBezTo>
                  <a:cubicBezTo>
                    <a:pt x="1822" y="12034"/>
                    <a:pt x="1820" y="12033"/>
                    <a:pt x="1818" y="12033"/>
                  </a:cubicBezTo>
                  <a:lnTo>
                    <a:pt x="1818" y="12033"/>
                  </a:lnTo>
                  <a:cubicBezTo>
                    <a:pt x="1763" y="12033"/>
                    <a:pt x="2231" y="12995"/>
                    <a:pt x="2556" y="13510"/>
                  </a:cubicBezTo>
                  <a:lnTo>
                    <a:pt x="2556" y="13510"/>
                  </a:lnTo>
                  <a:cubicBezTo>
                    <a:pt x="2082" y="12767"/>
                    <a:pt x="1697" y="12054"/>
                    <a:pt x="1429" y="11488"/>
                  </a:cubicBezTo>
                  <a:cubicBezTo>
                    <a:pt x="1186" y="10911"/>
                    <a:pt x="973" y="10455"/>
                    <a:pt x="882" y="10242"/>
                  </a:cubicBezTo>
                  <a:cubicBezTo>
                    <a:pt x="817" y="10113"/>
                    <a:pt x="761" y="10044"/>
                    <a:pt x="732" y="10044"/>
                  </a:cubicBezTo>
                  <a:cubicBezTo>
                    <a:pt x="706" y="10044"/>
                    <a:pt x="702" y="10098"/>
                    <a:pt x="730" y="10212"/>
                  </a:cubicBezTo>
                  <a:cubicBezTo>
                    <a:pt x="760" y="10424"/>
                    <a:pt x="821" y="10880"/>
                    <a:pt x="1095" y="11671"/>
                  </a:cubicBezTo>
                  <a:cubicBezTo>
                    <a:pt x="639" y="10607"/>
                    <a:pt x="305" y="9057"/>
                    <a:pt x="1" y="7962"/>
                  </a:cubicBezTo>
                  <a:lnTo>
                    <a:pt x="1" y="7962"/>
                  </a:lnTo>
                  <a:cubicBezTo>
                    <a:pt x="141" y="8496"/>
                    <a:pt x="334" y="9343"/>
                    <a:pt x="482" y="9876"/>
                  </a:cubicBezTo>
                  <a:lnTo>
                    <a:pt x="482" y="9876"/>
                  </a:lnTo>
                  <a:cubicBezTo>
                    <a:pt x="312" y="9278"/>
                    <a:pt x="143" y="8683"/>
                    <a:pt x="1" y="8114"/>
                  </a:cubicBezTo>
                  <a:lnTo>
                    <a:pt x="1" y="8449"/>
                  </a:lnTo>
                  <a:cubicBezTo>
                    <a:pt x="50" y="8647"/>
                    <a:pt x="95" y="8841"/>
                    <a:pt x="140" y="9037"/>
                  </a:cubicBezTo>
                  <a:lnTo>
                    <a:pt x="140" y="9037"/>
                  </a:lnTo>
                  <a:cubicBezTo>
                    <a:pt x="105" y="8904"/>
                    <a:pt x="68" y="8769"/>
                    <a:pt x="31" y="8631"/>
                  </a:cubicBezTo>
                  <a:lnTo>
                    <a:pt x="31" y="8631"/>
                  </a:lnTo>
                  <a:cubicBezTo>
                    <a:pt x="61" y="8996"/>
                    <a:pt x="122" y="9360"/>
                    <a:pt x="153" y="9786"/>
                  </a:cubicBezTo>
                  <a:cubicBezTo>
                    <a:pt x="305" y="10576"/>
                    <a:pt x="487" y="11367"/>
                    <a:pt x="730" y="12066"/>
                  </a:cubicBezTo>
                  <a:cubicBezTo>
                    <a:pt x="943" y="12795"/>
                    <a:pt x="1216" y="13403"/>
                    <a:pt x="1490" y="13798"/>
                  </a:cubicBezTo>
                  <a:cubicBezTo>
                    <a:pt x="2463" y="15531"/>
                    <a:pt x="4074" y="17081"/>
                    <a:pt x="6201" y="17810"/>
                  </a:cubicBezTo>
                  <a:cubicBezTo>
                    <a:pt x="6718" y="17993"/>
                    <a:pt x="7296" y="18114"/>
                    <a:pt x="7903" y="18145"/>
                  </a:cubicBezTo>
                  <a:cubicBezTo>
                    <a:pt x="8003" y="18150"/>
                    <a:pt x="8103" y="18153"/>
                    <a:pt x="8205" y="18153"/>
                  </a:cubicBezTo>
                  <a:cubicBezTo>
                    <a:pt x="8696" y="18153"/>
                    <a:pt x="9208" y="18094"/>
                    <a:pt x="9636" y="17993"/>
                  </a:cubicBezTo>
                  <a:cubicBezTo>
                    <a:pt x="10183" y="17871"/>
                    <a:pt x="10669" y="17689"/>
                    <a:pt x="11125" y="17537"/>
                  </a:cubicBezTo>
                  <a:cubicBezTo>
                    <a:pt x="11551" y="17385"/>
                    <a:pt x="12007" y="17203"/>
                    <a:pt x="12432" y="16990"/>
                  </a:cubicBezTo>
                  <a:cubicBezTo>
                    <a:pt x="13253" y="16625"/>
                    <a:pt x="14043" y="16169"/>
                    <a:pt x="14864" y="15683"/>
                  </a:cubicBezTo>
                  <a:cubicBezTo>
                    <a:pt x="15624" y="15166"/>
                    <a:pt x="16323" y="14649"/>
                    <a:pt x="17053" y="14072"/>
                  </a:cubicBezTo>
                  <a:cubicBezTo>
                    <a:pt x="18512" y="12826"/>
                    <a:pt x="19758" y="11610"/>
                    <a:pt x="20943" y="10424"/>
                  </a:cubicBezTo>
                  <a:cubicBezTo>
                    <a:pt x="20929" y="10404"/>
                    <a:pt x="20903" y="10399"/>
                    <a:pt x="20875" y="10399"/>
                  </a:cubicBezTo>
                  <a:cubicBezTo>
                    <a:pt x="20848" y="10399"/>
                    <a:pt x="20821" y="10403"/>
                    <a:pt x="20800" y="10403"/>
                  </a:cubicBezTo>
                  <a:cubicBezTo>
                    <a:pt x="20744" y="10403"/>
                    <a:pt x="20738" y="10373"/>
                    <a:pt x="20943" y="10151"/>
                  </a:cubicBezTo>
                  <a:lnTo>
                    <a:pt x="21794" y="9269"/>
                  </a:lnTo>
                  <a:cubicBezTo>
                    <a:pt x="21946" y="9117"/>
                    <a:pt x="22098" y="9026"/>
                    <a:pt x="22250" y="8905"/>
                  </a:cubicBezTo>
                  <a:lnTo>
                    <a:pt x="22493" y="8722"/>
                  </a:lnTo>
                  <a:lnTo>
                    <a:pt x="22524" y="8661"/>
                  </a:lnTo>
                  <a:cubicBezTo>
                    <a:pt x="22615" y="8661"/>
                    <a:pt x="22645" y="8722"/>
                    <a:pt x="22676" y="8722"/>
                  </a:cubicBezTo>
                  <a:cubicBezTo>
                    <a:pt x="22706" y="8661"/>
                    <a:pt x="22706" y="8631"/>
                    <a:pt x="22767" y="8601"/>
                  </a:cubicBezTo>
                  <a:cubicBezTo>
                    <a:pt x="23071" y="8813"/>
                    <a:pt x="23436" y="9269"/>
                    <a:pt x="23770" y="9786"/>
                  </a:cubicBezTo>
                  <a:cubicBezTo>
                    <a:pt x="24135" y="10272"/>
                    <a:pt x="24499" y="10850"/>
                    <a:pt x="24834" y="11397"/>
                  </a:cubicBezTo>
                  <a:cubicBezTo>
                    <a:pt x="25199" y="11944"/>
                    <a:pt x="25533" y="12491"/>
                    <a:pt x="25837" y="13008"/>
                  </a:cubicBezTo>
                  <a:cubicBezTo>
                    <a:pt x="26171" y="13585"/>
                    <a:pt x="26475" y="14102"/>
                    <a:pt x="26870" y="14710"/>
                  </a:cubicBezTo>
                  <a:cubicBezTo>
                    <a:pt x="26962" y="14862"/>
                    <a:pt x="27053" y="15014"/>
                    <a:pt x="27174" y="15227"/>
                  </a:cubicBezTo>
                  <a:lnTo>
                    <a:pt x="27478" y="15683"/>
                  </a:lnTo>
                  <a:cubicBezTo>
                    <a:pt x="27691" y="15987"/>
                    <a:pt x="27965" y="16321"/>
                    <a:pt x="28269" y="16625"/>
                  </a:cubicBezTo>
                  <a:cubicBezTo>
                    <a:pt x="28603" y="16959"/>
                    <a:pt x="28998" y="17294"/>
                    <a:pt x="29515" y="17567"/>
                  </a:cubicBezTo>
                  <a:cubicBezTo>
                    <a:pt x="30062" y="17841"/>
                    <a:pt x="30670" y="17993"/>
                    <a:pt x="31278" y="17993"/>
                  </a:cubicBezTo>
                  <a:cubicBezTo>
                    <a:pt x="31156" y="17962"/>
                    <a:pt x="31065" y="17902"/>
                    <a:pt x="31582" y="17871"/>
                  </a:cubicBezTo>
                  <a:cubicBezTo>
                    <a:pt x="32068" y="17841"/>
                    <a:pt x="32554" y="17719"/>
                    <a:pt x="33010" y="17476"/>
                  </a:cubicBezTo>
                  <a:cubicBezTo>
                    <a:pt x="33466" y="17294"/>
                    <a:pt x="33892" y="17020"/>
                    <a:pt x="34226" y="16777"/>
                  </a:cubicBezTo>
                  <a:cubicBezTo>
                    <a:pt x="34621" y="16503"/>
                    <a:pt x="34895" y="16199"/>
                    <a:pt x="35260" y="15896"/>
                  </a:cubicBezTo>
                  <a:lnTo>
                    <a:pt x="35716" y="15440"/>
                  </a:lnTo>
                  <a:lnTo>
                    <a:pt x="35928" y="15166"/>
                  </a:lnTo>
                  <a:lnTo>
                    <a:pt x="36141" y="14953"/>
                  </a:lnTo>
                  <a:cubicBezTo>
                    <a:pt x="36293" y="14771"/>
                    <a:pt x="36445" y="14558"/>
                    <a:pt x="36536" y="14376"/>
                  </a:cubicBezTo>
                  <a:cubicBezTo>
                    <a:pt x="36627" y="14224"/>
                    <a:pt x="36627" y="14163"/>
                    <a:pt x="36627" y="14102"/>
                  </a:cubicBezTo>
                  <a:cubicBezTo>
                    <a:pt x="37083" y="13555"/>
                    <a:pt x="37448" y="13099"/>
                    <a:pt x="37843" y="12643"/>
                  </a:cubicBezTo>
                  <a:cubicBezTo>
                    <a:pt x="38968" y="11123"/>
                    <a:pt x="40123" y="9634"/>
                    <a:pt x="41399" y="8297"/>
                  </a:cubicBezTo>
                  <a:cubicBezTo>
                    <a:pt x="42068" y="7658"/>
                    <a:pt x="42707" y="7020"/>
                    <a:pt x="43375" y="6503"/>
                  </a:cubicBezTo>
                  <a:cubicBezTo>
                    <a:pt x="43527" y="6412"/>
                    <a:pt x="43740" y="6291"/>
                    <a:pt x="43892" y="6199"/>
                  </a:cubicBezTo>
                  <a:lnTo>
                    <a:pt x="44105" y="6108"/>
                  </a:lnTo>
                  <a:cubicBezTo>
                    <a:pt x="44135" y="6047"/>
                    <a:pt x="44196" y="6047"/>
                    <a:pt x="44226" y="6047"/>
                  </a:cubicBezTo>
                  <a:cubicBezTo>
                    <a:pt x="44257" y="6047"/>
                    <a:pt x="44287" y="6017"/>
                    <a:pt x="44287" y="6017"/>
                  </a:cubicBezTo>
                  <a:cubicBezTo>
                    <a:pt x="44376" y="5981"/>
                    <a:pt x="44486" y="5967"/>
                    <a:pt x="44592" y="5967"/>
                  </a:cubicBezTo>
                  <a:cubicBezTo>
                    <a:pt x="44667" y="5967"/>
                    <a:pt x="44741" y="5974"/>
                    <a:pt x="44804" y="5987"/>
                  </a:cubicBezTo>
                  <a:cubicBezTo>
                    <a:pt x="44865" y="6017"/>
                    <a:pt x="44956" y="6047"/>
                    <a:pt x="45017" y="6139"/>
                  </a:cubicBezTo>
                  <a:lnTo>
                    <a:pt x="45047" y="6169"/>
                  </a:lnTo>
                  <a:lnTo>
                    <a:pt x="45169" y="6321"/>
                  </a:lnTo>
                  <a:lnTo>
                    <a:pt x="45412" y="6594"/>
                  </a:lnTo>
                  <a:cubicBezTo>
                    <a:pt x="45716" y="6959"/>
                    <a:pt x="45959" y="7354"/>
                    <a:pt x="46232" y="7780"/>
                  </a:cubicBezTo>
                  <a:cubicBezTo>
                    <a:pt x="46810" y="8570"/>
                    <a:pt x="47327" y="9452"/>
                    <a:pt x="47904" y="10272"/>
                  </a:cubicBezTo>
                  <a:cubicBezTo>
                    <a:pt x="48178" y="10698"/>
                    <a:pt x="48482" y="11154"/>
                    <a:pt x="48786" y="11579"/>
                  </a:cubicBezTo>
                  <a:cubicBezTo>
                    <a:pt x="49090" y="11975"/>
                    <a:pt x="49394" y="12430"/>
                    <a:pt x="49758" y="12886"/>
                  </a:cubicBezTo>
                  <a:cubicBezTo>
                    <a:pt x="50153" y="13342"/>
                    <a:pt x="50579" y="13768"/>
                    <a:pt x="51126" y="14163"/>
                  </a:cubicBezTo>
                  <a:cubicBezTo>
                    <a:pt x="51400" y="14345"/>
                    <a:pt x="51734" y="14497"/>
                    <a:pt x="52099" y="14619"/>
                  </a:cubicBezTo>
                  <a:cubicBezTo>
                    <a:pt x="52433" y="14710"/>
                    <a:pt x="52798" y="14771"/>
                    <a:pt x="53163" y="14771"/>
                  </a:cubicBezTo>
                  <a:cubicBezTo>
                    <a:pt x="53771" y="14710"/>
                    <a:pt x="54318" y="14528"/>
                    <a:pt x="54774" y="14254"/>
                  </a:cubicBezTo>
                  <a:cubicBezTo>
                    <a:pt x="55230" y="14011"/>
                    <a:pt x="55625" y="13707"/>
                    <a:pt x="55989" y="13403"/>
                  </a:cubicBezTo>
                  <a:cubicBezTo>
                    <a:pt x="56719" y="12734"/>
                    <a:pt x="57296" y="12126"/>
                    <a:pt x="57904" y="11519"/>
                  </a:cubicBezTo>
                  <a:cubicBezTo>
                    <a:pt x="58816" y="10667"/>
                    <a:pt x="59910" y="9664"/>
                    <a:pt x="60974" y="8722"/>
                  </a:cubicBezTo>
                  <a:cubicBezTo>
                    <a:pt x="61521" y="8236"/>
                    <a:pt x="62038" y="7780"/>
                    <a:pt x="62585" y="7324"/>
                  </a:cubicBezTo>
                  <a:cubicBezTo>
                    <a:pt x="63102" y="6807"/>
                    <a:pt x="63588" y="6351"/>
                    <a:pt x="64014" y="5895"/>
                  </a:cubicBezTo>
                  <a:cubicBezTo>
                    <a:pt x="63740" y="5895"/>
                    <a:pt x="64591" y="4710"/>
                    <a:pt x="65412" y="3737"/>
                  </a:cubicBezTo>
                  <a:cubicBezTo>
                    <a:pt x="65838" y="3251"/>
                    <a:pt x="66294" y="2795"/>
                    <a:pt x="66567" y="2491"/>
                  </a:cubicBezTo>
                  <a:cubicBezTo>
                    <a:pt x="66787" y="2247"/>
                    <a:pt x="66929" y="2061"/>
                    <a:pt x="66770" y="2061"/>
                  </a:cubicBezTo>
                  <a:lnTo>
                    <a:pt x="66770" y="2061"/>
                  </a:lnTo>
                  <a:cubicBezTo>
                    <a:pt x="66731" y="2061"/>
                    <a:pt x="66675" y="2072"/>
                    <a:pt x="66598" y="2096"/>
                  </a:cubicBezTo>
                  <a:cubicBezTo>
                    <a:pt x="66993" y="1822"/>
                    <a:pt x="67540" y="1579"/>
                    <a:pt x="68117" y="1579"/>
                  </a:cubicBezTo>
                  <a:cubicBezTo>
                    <a:pt x="68695" y="1579"/>
                    <a:pt x="69212" y="1883"/>
                    <a:pt x="69637" y="2218"/>
                  </a:cubicBezTo>
                  <a:cubicBezTo>
                    <a:pt x="70032" y="2552"/>
                    <a:pt x="70245" y="2856"/>
                    <a:pt x="70427" y="3099"/>
                  </a:cubicBezTo>
                  <a:cubicBezTo>
                    <a:pt x="70640" y="3312"/>
                    <a:pt x="70731" y="3464"/>
                    <a:pt x="70792" y="3464"/>
                  </a:cubicBezTo>
                  <a:cubicBezTo>
                    <a:pt x="71035" y="3555"/>
                    <a:pt x="71461" y="3798"/>
                    <a:pt x="72069" y="4497"/>
                  </a:cubicBezTo>
                  <a:cubicBezTo>
                    <a:pt x="72221" y="4649"/>
                    <a:pt x="72373" y="4832"/>
                    <a:pt x="72555" y="5044"/>
                  </a:cubicBezTo>
                  <a:cubicBezTo>
                    <a:pt x="72707" y="5196"/>
                    <a:pt x="72981" y="5439"/>
                    <a:pt x="73224" y="5713"/>
                  </a:cubicBezTo>
                  <a:cubicBezTo>
                    <a:pt x="73710" y="6291"/>
                    <a:pt x="74318" y="6959"/>
                    <a:pt x="74987" y="7810"/>
                  </a:cubicBezTo>
                  <a:cubicBezTo>
                    <a:pt x="76051" y="9178"/>
                    <a:pt x="77510" y="11367"/>
                    <a:pt x="77935" y="11823"/>
                  </a:cubicBezTo>
                  <a:cubicBezTo>
                    <a:pt x="78011" y="11905"/>
                    <a:pt x="78053" y="11941"/>
                    <a:pt x="78069" y="11941"/>
                  </a:cubicBezTo>
                  <a:cubicBezTo>
                    <a:pt x="78173" y="11941"/>
                    <a:pt x="77214" y="10458"/>
                    <a:pt x="77336" y="10458"/>
                  </a:cubicBezTo>
                  <a:lnTo>
                    <a:pt x="77336" y="10458"/>
                  </a:lnTo>
                  <a:cubicBezTo>
                    <a:pt x="77355" y="10458"/>
                    <a:pt x="77400" y="10493"/>
                    <a:pt x="77479" y="10576"/>
                  </a:cubicBezTo>
                  <a:cubicBezTo>
                    <a:pt x="76507" y="9300"/>
                    <a:pt x="75595" y="7993"/>
                    <a:pt x="74652" y="6716"/>
                  </a:cubicBezTo>
                  <a:cubicBezTo>
                    <a:pt x="74196" y="6047"/>
                    <a:pt x="73710" y="5409"/>
                    <a:pt x="73254" y="4771"/>
                  </a:cubicBezTo>
                  <a:cubicBezTo>
                    <a:pt x="72950" y="4345"/>
                    <a:pt x="72555" y="3585"/>
                    <a:pt x="72069" y="2856"/>
                  </a:cubicBezTo>
                  <a:cubicBezTo>
                    <a:pt x="71856" y="2491"/>
                    <a:pt x="71582" y="2096"/>
                    <a:pt x="71187" y="1670"/>
                  </a:cubicBezTo>
                  <a:cubicBezTo>
                    <a:pt x="71127" y="1579"/>
                    <a:pt x="71035" y="1488"/>
                    <a:pt x="70944" y="1366"/>
                  </a:cubicBezTo>
                  <a:lnTo>
                    <a:pt x="70579" y="1032"/>
                  </a:lnTo>
                  <a:cubicBezTo>
                    <a:pt x="70488" y="941"/>
                    <a:pt x="70275" y="819"/>
                    <a:pt x="70123" y="698"/>
                  </a:cubicBezTo>
                  <a:cubicBezTo>
                    <a:pt x="69971" y="576"/>
                    <a:pt x="69789" y="455"/>
                    <a:pt x="69637" y="394"/>
                  </a:cubicBezTo>
                  <a:cubicBezTo>
                    <a:pt x="69145" y="148"/>
                    <a:pt x="68554" y="0"/>
                    <a:pt x="67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-1494576">
              <a:off x="1248718" y="1975069"/>
              <a:ext cx="1952882" cy="451488"/>
            </a:xfrm>
            <a:custGeom>
              <a:avLst/>
              <a:gdLst/>
              <a:ahLst/>
              <a:cxnLst/>
              <a:rect l="l" t="t" r="r" b="b"/>
              <a:pathLst>
                <a:path w="78113" h="18059" extrusionOk="0">
                  <a:moveTo>
                    <a:pt x="152" y="8950"/>
                  </a:moveTo>
                  <a:cubicBezTo>
                    <a:pt x="227" y="9234"/>
                    <a:pt x="306" y="9524"/>
                    <a:pt x="395" y="9846"/>
                  </a:cubicBezTo>
                  <a:cubicBezTo>
                    <a:pt x="311" y="9551"/>
                    <a:pt x="227" y="9255"/>
                    <a:pt x="152" y="8950"/>
                  </a:cubicBezTo>
                  <a:close/>
                  <a:moveTo>
                    <a:pt x="2645" y="13281"/>
                  </a:moveTo>
                  <a:lnTo>
                    <a:pt x="2645" y="13281"/>
                  </a:lnTo>
                  <a:cubicBezTo>
                    <a:pt x="2675" y="13332"/>
                    <a:pt x="2705" y="13383"/>
                    <a:pt x="2736" y="13433"/>
                  </a:cubicBezTo>
                  <a:cubicBezTo>
                    <a:pt x="3253" y="14253"/>
                    <a:pt x="3891" y="14861"/>
                    <a:pt x="3769" y="14861"/>
                  </a:cubicBezTo>
                  <a:cubicBezTo>
                    <a:pt x="3557" y="14649"/>
                    <a:pt x="2979" y="13980"/>
                    <a:pt x="2645" y="13281"/>
                  </a:cubicBezTo>
                  <a:close/>
                  <a:moveTo>
                    <a:pt x="67903" y="0"/>
                  </a:moveTo>
                  <a:cubicBezTo>
                    <a:pt x="67698" y="0"/>
                    <a:pt x="67494" y="19"/>
                    <a:pt x="67296" y="59"/>
                  </a:cubicBezTo>
                  <a:cubicBezTo>
                    <a:pt x="67114" y="120"/>
                    <a:pt x="66932" y="150"/>
                    <a:pt x="66719" y="211"/>
                  </a:cubicBezTo>
                  <a:cubicBezTo>
                    <a:pt x="66537" y="302"/>
                    <a:pt x="66354" y="363"/>
                    <a:pt x="66202" y="454"/>
                  </a:cubicBezTo>
                  <a:cubicBezTo>
                    <a:pt x="66050" y="515"/>
                    <a:pt x="65898" y="636"/>
                    <a:pt x="65746" y="727"/>
                  </a:cubicBezTo>
                  <a:cubicBezTo>
                    <a:pt x="65594" y="788"/>
                    <a:pt x="65503" y="879"/>
                    <a:pt x="65442" y="940"/>
                  </a:cubicBezTo>
                  <a:cubicBezTo>
                    <a:pt x="63892" y="2095"/>
                    <a:pt x="62767" y="3341"/>
                    <a:pt x="61704" y="4436"/>
                  </a:cubicBezTo>
                  <a:lnTo>
                    <a:pt x="60944" y="5196"/>
                  </a:lnTo>
                  <a:lnTo>
                    <a:pt x="60123" y="5986"/>
                  </a:lnTo>
                  <a:lnTo>
                    <a:pt x="58360" y="7597"/>
                  </a:lnTo>
                  <a:cubicBezTo>
                    <a:pt x="57205" y="8661"/>
                    <a:pt x="56050" y="9725"/>
                    <a:pt x="54865" y="10819"/>
                  </a:cubicBezTo>
                  <a:cubicBezTo>
                    <a:pt x="54348" y="11336"/>
                    <a:pt x="53801" y="11731"/>
                    <a:pt x="53436" y="11943"/>
                  </a:cubicBezTo>
                  <a:cubicBezTo>
                    <a:pt x="53254" y="12004"/>
                    <a:pt x="53132" y="12035"/>
                    <a:pt x="53041" y="12035"/>
                  </a:cubicBezTo>
                  <a:cubicBezTo>
                    <a:pt x="52980" y="12035"/>
                    <a:pt x="52889" y="12035"/>
                    <a:pt x="52798" y="12004"/>
                  </a:cubicBezTo>
                  <a:cubicBezTo>
                    <a:pt x="52555" y="11943"/>
                    <a:pt x="52129" y="11548"/>
                    <a:pt x="51764" y="10971"/>
                  </a:cubicBezTo>
                  <a:cubicBezTo>
                    <a:pt x="51339" y="10393"/>
                    <a:pt x="50913" y="9755"/>
                    <a:pt x="50548" y="9086"/>
                  </a:cubicBezTo>
                  <a:cubicBezTo>
                    <a:pt x="50244" y="8630"/>
                    <a:pt x="49758" y="7870"/>
                    <a:pt x="49059" y="6746"/>
                  </a:cubicBezTo>
                  <a:cubicBezTo>
                    <a:pt x="48725" y="6229"/>
                    <a:pt x="48299" y="5621"/>
                    <a:pt x="47843" y="4922"/>
                  </a:cubicBezTo>
                  <a:cubicBezTo>
                    <a:pt x="47722" y="4770"/>
                    <a:pt x="47570" y="4588"/>
                    <a:pt x="47478" y="4405"/>
                  </a:cubicBezTo>
                  <a:cubicBezTo>
                    <a:pt x="47357" y="4253"/>
                    <a:pt x="47235" y="4101"/>
                    <a:pt x="47083" y="3980"/>
                  </a:cubicBezTo>
                  <a:cubicBezTo>
                    <a:pt x="46931" y="3889"/>
                    <a:pt x="46810" y="3706"/>
                    <a:pt x="46658" y="3585"/>
                  </a:cubicBezTo>
                  <a:cubicBezTo>
                    <a:pt x="46088" y="3100"/>
                    <a:pt x="45357" y="2883"/>
                    <a:pt x="44591" y="2883"/>
                  </a:cubicBezTo>
                  <a:cubicBezTo>
                    <a:pt x="44541" y="2883"/>
                    <a:pt x="44490" y="2884"/>
                    <a:pt x="44439" y="2886"/>
                  </a:cubicBezTo>
                  <a:cubicBezTo>
                    <a:pt x="44013" y="2916"/>
                    <a:pt x="43588" y="3007"/>
                    <a:pt x="43223" y="3159"/>
                  </a:cubicBezTo>
                  <a:cubicBezTo>
                    <a:pt x="43010" y="3189"/>
                    <a:pt x="42919" y="3250"/>
                    <a:pt x="42767" y="3341"/>
                  </a:cubicBezTo>
                  <a:cubicBezTo>
                    <a:pt x="42615" y="3402"/>
                    <a:pt x="42463" y="3463"/>
                    <a:pt x="42342" y="3524"/>
                  </a:cubicBezTo>
                  <a:cubicBezTo>
                    <a:pt x="41794" y="3828"/>
                    <a:pt x="41338" y="4132"/>
                    <a:pt x="40883" y="4466"/>
                  </a:cubicBezTo>
                  <a:cubicBezTo>
                    <a:pt x="40031" y="5165"/>
                    <a:pt x="39211" y="5925"/>
                    <a:pt x="38512" y="6715"/>
                  </a:cubicBezTo>
                  <a:cubicBezTo>
                    <a:pt x="36992" y="8326"/>
                    <a:pt x="35563" y="10059"/>
                    <a:pt x="34196" y="11852"/>
                  </a:cubicBezTo>
                  <a:cubicBezTo>
                    <a:pt x="33861" y="12278"/>
                    <a:pt x="33527" y="12734"/>
                    <a:pt x="33223" y="13098"/>
                  </a:cubicBezTo>
                  <a:cubicBezTo>
                    <a:pt x="32919" y="13494"/>
                    <a:pt x="32524" y="13828"/>
                    <a:pt x="32220" y="14101"/>
                  </a:cubicBezTo>
                  <a:cubicBezTo>
                    <a:pt x="31916" y="14375"/>
                    <a:pt x="31612" y="14527"/>
                    <a:pt x="31460" y="14557"/>
                  </a:cubicBezTo>
                  <a:cubicBezTo>
                    <a:pt x="31397" y="14570"/>
                    <a:pt x="31355" y="14577"/>
                    <a:pt x="31316" y="14577"/>
                  </a:cubicBezTo>
                  <a:cubicBezTo>
                    <a:pt x="31262" y="14577"/>
                    <a:pt x="31215" y="14563"/>
                    <a:pt x="31126" y="14527"/>
                  </a:cubicBezTo>
                  <a:cubicBezTo>
                    <a:pt x="30822" y="14405"/>
                    <a:pt x="30153" y="13494"/>
                    <a:pt x="29697" y="12703"/>
                  </a:cubicBezTo>
                  <a:cubicBezTo>
                    <a:pt x="29150" y="11822"/>
                    <a:pt x="28663" y="10910"/>
                    <a:pt x="28116" y="10028"/>
                  </a:cubicBezTo>
                  <a:cubicBezTo>
                    <a:pt x="27600" y="9147"/>
                    <a:pt x="27022" y="8326"/>
                    <a:pt x="26384" y="7566"/>
                  </a:cubicBezTo>
                  <a:cubicBezTo>
                    <a:pt x="26080" y="7171"/>
                    <a:pt x="25746" y="6807"/>
                    <a:pt x="25350" y="6442"/>
                  </a:cubicBezTo>
                  <a:cubicBezTo>
                    <a:pt x="25229" y="6381"/>
                    <a:pt x="25168" y="6259"/>
                    <a:pt x="25046" y="6199"/>
                  </a:cubicBezTo>
                  <a:cubicBezTo>
                    <a:pt x="24925" y="6107"/>
                    <a:pt x="24834" y="5986"/>
                    <a:pt x="24712" y="5925"/>
                  </a:cubicBezTo>
                  <a:cubicBezTo>
                    <a:pt x="24408" y="5682"/>
                    <a:pt x="24104" y="5500"/>
                    <a:pt x="23770" y="5378"/>
                  </a:cubicBezTo>
                  <a:cubicBezTo>
                    <a:pt x="23304" y="5209"/>
                    <a:pt x="22823" y="5098"/>
                    <a:pt x="22369" y="5098"/>
                  </a:cubicBezTo>
                  <a:cubicBezTo>
                    <a:pt x="22171" y="5098"/>
                    <a:pt x="21978" y="5119"/>
                    <a:pt x="21794" y="5165"/>
                  </a:cubicBezTo>
                  <a:cubicBezTo>
                    <a:pt x="21642" y="5196"/>
                    <a:pt x="21490" y="5226"/>
                    <a:pt x="21338" y="5317"/>
                  </a:cubicBezTo>
                  <a:cubicBezTo>
                    <a:pt x="21186" y="5378"/>
                    <a:pt x="21065" y="5439"/>
                    <a:pt x="20913" y="5500"/>
                  </a:cubicBezTo>
                  <a:cubicBezTo>
                    <a:pt x="20639" y="5652"/>
                    <a:pt x="20426" y="5834"/>
                    <a:pt x="20183" y="6047"/>
                  </a:cubicBezTo>
                  <a:cubicBezTo>
                    <a:pt x="19697" y="6533"/>
                    <a:pt x="19241" y="6959"/>
                    <a:pt x="18846" y="7293"/>
                  </a:cubicBezTo>
                  <a:lnTo>
                    <a:pt x="18451" y="7688"/>
                  </a:lnTo>
                  <a:cubicBezTo>
                    <a:pt x="16961" y="9117"/>
                    <a:pt x="15350" y="10667"/>
                    <a:pt x="13739" y="11943"/>
                  </a:cubicBezTo>
                  <a:cubicBezTo>
                    <a:pt x="12888" y="12551"/>
                    <a:pt x="12098" y="13098"/>
                    <a:pt x="11247" y="13524"/>
                  </a:cubicBezTo>
                  <a:cubicBezTo>
                    <a:pt x="10456" y="13980"/>
                    <a:pt x="9575" y="14375"/>
                    <a:pt x="8967" y="14557"/>
                  </a:cubicBezTo>
                  <a:cubicBezTo>
                    <a:pt x="8724" y="14679"/>
                    <a:pt x="8450" y="14709"/>
                    <a:pt x="8177" y="14709"/>
                  </a:cubicBezTo>
                  <a:cubicBezTo>
                    <a:pt x="8103" y="14718"/>
                    <a:pt x="8028" y="14721"/>
                    <a:pt x="7951" y="14721"/>
                  </a:cubicBezTo>
                  <a:cubicBezTo>
                    <a:pt x="7740" y="14721"/>
                    <a:pt x="7518" y="14693"/>
                    <a:pt x="7295" y="14649"/>
                  </a:cubicBezTo>
                  <a:cubicBezTo>
                    <a:pt x="6687" y="14557"/>
                    <a:pt x="6079" y="14284"/>
                    <a:pt x="5532" y="13889"/>
                  </a:cubicBezTo>
                  <a:lnTo>
                    <a:pt x="5532" y="13889"/>
                  </a:lnTo>
                  <a:cubicBezTo>
                    <a:pt x="5988" y="14345"/>
                    <a:pt x="6444" y="14709"/>
                    <a:pt x="6900" y="14922"/>
                  </a:cubicBezTo>
                  <a:cubicBezTo>
                    <a:pt x="6231" y="14709"/>
                    <a:pt x="5624" y="14284"/>
                    <a:pt x="5168" y="13889"/>
                  </a:cubicBezTo>
                  <a:cubicBezTo>
                    <a:pt x="4712" y="13524"/>
                    <a:pt x="4377" y="13129"/>
                    <a:pt x="4195" y="12916"/>
                  </a:cubicBezTo>
                  <a:cubicBezTo>
                    <a:pt x="3709" y="12308"/>
                    <a:pt x="3435" y="11852"/>
                    <a:pt x="3253" y="11670"/>
                  </a:cubicBezTo>
                  <a:cubicBezTo>
                    <a:pt x="3164" y="11527"/>
                    <a:pt x="3095" y="11468"/>
                    <a:pt x="3054" y="11468"/>
                  </a:cubicBezTo>
                  <a:cubicBezTo>
                    <a:pt x="3025" y="11468"/>
                    <a:pt x="3010" y="11498"/>
                    <a:pt x="3010" y="11548"/>
                  </a:cubicBezTo>
                  <a:cubicBezTo>
                    <a:pt x="3010" y="11822"/>
                    <a:pt x="3253" y="12582"/>
                    <a:pt x="3496" y="13190"/>
                  </a:cubicBezTo>
                  <a:cubicBezTo>
                    <a:pt x="3739" y="13585"/>
                    <a:pt x="3617" y="13585"/>
                    <a:pt x="3526" y="13646"/>
                  </a:cubicBezTo>
                  <a:cubicBezTo>
                    <a:pt x="3465" y="13676"/>
                    <a:pt x="3435" y="13798"/>
                    <a:pt x="3891" y="14405"/>
                  </a:cubicBezTo>
                  <a:cubicBezTo>
                    <a:pt x="3496" y="13980"/>
                    <a:pt x="3222" y="13646"/>
                    <a:pt x="3010" y="13281"/>
                  </a:cubicBezTo>
                  <a:cubicBezTo>
                    <a:pt x="2766" y="12946"/>
                    <a:pt x="2554" y="12582"/>
                    <a:pt x="2341" y="12065"/>
                  </a:cubicBezTo>
                  <a:cubicBezTo>
                    <a:pt x="2339" y="12064"/>
                    <a:pt x="2338" y="12064"/>
                    <a:pt x="2336" y="12064"/>
                  </a:cubicBezTo>
                  <a:lnTo>
                    <a:pt x="2336" y="12064"/>
                  </a:lnTo>
                  <a:cubicBezTo>
                    <a:pt x="2264" y="12064"/>
                    <a:pt x="2653" y="12837"/>
                    <a:pt x="3101" y="13494"/>
                  </a:cubicBezTo>
                  <a:cubicBezTo>
                    <a:pt x="3491" y="14040"/>
                    <a:pt x="3925" y="14475"/>
                    <a:pt x="3833" y="14475"/>
                  </a:cubicBezTo>
                  <a:cubicBezTo>
                    <a:pt x="3818" y="14475"/>
                    <a:pt x="3787" y="14462"/>
                    <a:pt x="3739" y="14436"/>
                  </a:cubicBezTo>
                  <a:cubicBezTo>
                    <a:pt x="3010" y="13585"/>
                    <a:pt x="2341" y="12521"/>
                    <a:pt x="1885" y="11518"/>
                  </a:cubicBezTo>
                  <a:lnTo>
                    <a:pt x="1885" y="11518"/>
                  </a:lnTo>
                  <a:cubicBezTo>
                    <a:pt x="1885" y="11717"/>
                    <a:pt x="2203" y="12526"/>
                    <a:pt x="2642" y="13276"/>
                  </a:cubicBezTo>
                  <a:lnTo>
                    <a:pt x="2642" y="13276"/>
                  </a:lnTo>
                  <a:cubicBezTo>
                    <a:pt x="2248" y="12609"/>
                    <a:pt x="1976" y="11974"/>
                    <a:pt x="1824" y="11913"/>
                  </a:cubicBezTo>
                  <a:cubicBezTo>
                    <a:pt x="1823" y="11913"/>
                    <a:pt x="1822" y="11912"/>
                    <a:pt x="1822" y="11912"/>
                  </a:cubicBezTo>
                  <a:lnTo>
                    <a:pt x="1822" y="11912"/>
                  </a:lnTo>
                  <a:cubicBezTo>
                    <a:pt x="1784" y="11912"/>
                    <a:pt x="2122" y="12662"/>
                    <a:pt x="2427" y="13182"/>
                  </a:cubicBezTo>
                  <a:lnTo>
                    <a:pt x="2427" y="13182"/>
                  </a:lnTo>
                  <a:cubicBezTo>
                    <a:pt x="2018" y="12519"/>
                    <a:pt x="1703" y="11910"/>
                    <a:pt x="1459" y="11396"/>
                  </a:cubicBezTo>
                  <a:cubicBezTo>
                    <a:pt x="1186" y="10819"/>
                    <a:pt x="1003" y="10363"/>
                    <a:pt x="882" y="10150"/>
                  </a:cubicBezTo>
                  <a:cubicBezTo>
                    <a:pt x="815" y="10016"/>
                    <a:pt x="766" y="9947"/>
                    <a:pt x="741" y="9947"/>
                  </a:cubicBezTo>
                  <a:cubicBezTo>
                    <a:pt x="721" y="9947"/>
                    <a:pt x="716" y="9994"/>
                    <a:pt x="730" y="10089"/>
                  </a:cubicBezTo>
                  <a:cubicBezTo>
                    <a:pt x="760" y="10332"/>
                    <a:pt x="851" y="10788"/>
                    <a:pt x="1125" y="11579"/>
                  </a:cubicBezTo>
                  <a:cubicBezTo>
                    <a:pt x="669" y="10515"/>
                    <a:pt x="305" y="8966"/>
                    <a:pt x="1" y="7872"/>
                  </a:cubicBezTo>
                  <a:lnTo>
                    <a:pt x="1" y="7872"/>
                  </a:lnTo>
                  <a:cubicBezTo>
                    <a:pt x="141" y="8378"/>
                    <a:pt x="360" y="9249"/>
                    <a:pt x="512" y="9785"/>
                  </a:cubicBezTo>
                  <a:lnTo>
                    <a:pt x="512" y="9785"/>
                  </a:lnTo>
                  <a:cubicBezTo>
                    <a:pt x="338" y="9187"/>
                    <a:pt x="143" y="8592"/>
                    <a:pt x="0" y="8022"/>
                  </a:cubicBezTo>
                  <a:lnTo>
                    <a:pt x="0" y="8357"/>
                  </a:lnTo>
                  <a:cubicBezTo>
                    <a:pt x="23" y="8448"/>
                    <a:pt x="46" y="8539"/>
                    <a:pt x="69" y="8629"/>
                  </a:cubicBezTo>
                  <a:lnTo>
                    <a:pt x="69" y="8629"/>
                  </a:lnTo>
                  <a:cubicBezTo>
                    <a:pt x="97" y="8943"/>
                    <a:pt x="125" y="9306"/>
                    <a:pt x="152" y="9694"/>
                  </a:cubicBezTo>
                  <a:cubicBezTo>
                    <a:pt x="304" y="10484"/>
                    <a:pt x="517" y="11275"/>
                    <a:pt x="730" y="11974"/>
                  </a:cubicBezTo>
                  <a:cubicBezTo>
                    <a:pt x="973" y="12673"/>
                    <a:pt x="1216" y="13281"/>
                    <a:pt x="1490" y="13706"/>
                  </a:cubicBezTo>
                  <a:cubicBezTo>
                    <a:pt x="2493" y="15439"/>
                    <a:pt x="4073" y="16989"/>
                    <a:pt x="6201" y="17719"/>
                  </a:cubicBezTo>
                  <a:cubicBezTo>
                    <a:pt x="6748" y="17901"/>
                    <a:pt x="7295" y="18023"/>
                    <a:pt x="7903" y="18053"/>
                  </a:cubicBezTo>
                  <a:cubicBezTo>
                    <a:pt x="7981" y="18057"/>
                    <a:pt x="8059" y="18059"/>
                    <a:pt x="8138" y="18059"/>
                  </a:cubicBezTo>
                  <a:cubicBezTo>
                    <a:pt x="8650" y="18059"/>
                    <a:pt x="9192" y="17980"/>
                    <a:pt x="9666" y="17901"/>
                  </a:cubicBezTo>
                  <a:cubicBezTo>
                    <a:pt x="10183" y="17779"/>
                    <a:pt x="10700" y="17597"/>
                    <a:pt x="11156" y="17445"/>
                  </a:cubicBezTo>
                  <a:cubicBezTo>
                    <a:pt x="11551" y="17293"/>
                    <a:pt x="12007" y="17111"/>
                    <a:pt x="12432" y="16898"/>
                  </a:cubicBezTo>
                  <a:cubicBezTo>
                    <a:pt x="13283" y="16533"/>
                    <a:pt x="14074" y="16077"/>
                    <a:pt x="14864" y="15591"/>
                  </a:cubicBezTo>
                  <a:cubicBezTo>
                    <a:pt x="15624" y="15074"/>
                    <a:pt x="16353" y="14557"/>
                    <a:pt x="17083" y="13980"/>
                  </a:cubicBezTo>
                  <a:cubicBezTo>
                    <a:pt x="18451" y="12855"/>
                    <a:pt x="19697" y="11639"/>
                    <a:pt x="20882" y="10454"/>
                  </a:cubicBezTo>
                  <a:cubicBezTo>
                    <a:pt x="20868" y="10433"/>
                    <a:pt x="20842" y="10428"/>
                    <a:pt x="20814" y="10428"/>
                  </a:cubicBezTo>
                  <a:cubicBezTo>
                    <a:pt x="20787" y="10428"/>
                    <a:pt x="20760" y="10433"/>
                    <a:pt x="20739" y="10433"/>
                  </a:cubicBezTo>
                  <a:cubicBezTo>
                    <a:pt x="20683" y="10433"/>
                    <a:pt x="20677" y="10402"/>
                    <a:pt x="20882" y="10180"/>
                  </a:cubicBezTo>
                  <a:lnTo>
                    <a:pt x="21733" y="9299"/>
                  </a:lnTo>
                  <a:cubicBezTo>
                    <a:pt x="21885" y="9147"/>
                    <a:pt x="22037" y="9056"/>
                    <a:pt x="22189" y="8934"/>
                  </a:cubicBezTo>
                  <a:lnTo>
                    <a:pt x="22432" y="8752"/>
                  </a:lnTo>
                  <a:lnTo>
                    <a:pt x="22463" y="8691"/>
                  </a:lnTo>
                  <a:cubicBezTo>
                    <a:pt x="22554" y="8691"/>
                    <a:pt x="22584" y="8752"/>
                    <a:pt x="22615" y="8752"/>
                  </a:cubicBezTo>
                  <a:cubicBezTo>
                    <a:pt x="22645" y="8691"/>
                    <a:pt x="22645" y="8661"/>
                    <a:pt x="22706" y="8630"/>
                  </a:cubicBezTo>
                  <a:cubicBezTo>
                    <a:pt x="23010" y="8843"/>
                    <a:pt x="23375" y="9299"/>
                    <a:pt x="23709" y="9816"/>
                  </a:cubicBezTo>
                  <a:cubicBezTo>
                    <a:pt x="24074" y="10302"/>
                    <a:pt x="24438" y="10880"/>
                    <a:pt x="24773" y="11427"/>
                  </a:cubicBezTo>
                  <a:cubicBezTo>
                    <a:pt x="25138" y="11974"/>
                    <a:pt x="25472" y="12491"/>
                    <a:pt x="25776" y="13038"/>
                  </a:cubicBezTo>
                  <a:cubicBezTo>
                    <a:pt x="26110" y="13615"/>
                    <a:pt x="26414" y="14132"/>
                    <a:pt x="26809" y="14740"/>
                  </a:cubicBezTo>
                  <a:cubicBezTo>
                    <a:pt x="26901" y="14892"/>
                    <a:pt x="26992" y="15044"/>
                    <a:pt x="27113" y="15226"/>
                  </a:cubicBezTo>
                  <a:lnTo>
                    <a:pt x="27417" y="15682"/>
                  </a:lnTo>
                  <a:cubicBezTo>
                    <a:pt x="27630" y="15986"/>
                    <a:pt x="27904" y="16351"/>
                    <a:pt x="28208" y="16655"/>
                  </a:cubicBezTo>
                  <a:cubicBezTo>
                    <a:pt x="28542" y="16989"/>
                    <a:pt x="28937" y="17323"/>
                    <a:pt x="29454" y="17597"/>
                  </a:cubicBezTo>
                  <a:cubicBezTo>
                    <a:pt x="30001" y="17871"/>
                    <a:pt x="30609" y="18023"/>
                    <a:pt x="31217" y="18023"/>
                  </a:cubicBezTo>
                  <a:cubicBezTo>
                    <a:pt x="31095" y="17962"/>
                    <a:pt x="31004" y="17931"/>
                    <a:pt x="31521" y="17901"/>
                  </a:cubicBezTo>
                  <a:cubicBezTo>
                    <a:pt x="32007" y="17871"/>
                    <a:pt x="32493" y="17749"/>
                    <a:pt x="32949" y="17506"/>
                  </a:cubicBezTo>
                  <a:cubicBezTo>
                    <a:pt x="33405" y="17323"/>
                    <a:pt x="33831" y="17050"/>
                    <a:pt x="34165" y="16807"/>
                  </a:cubicBezTo>
                  <a:cubicBezTo>
                    <a:pt x="34560" y="16533"/>
                    <a:pt x="34834" y="16229"/>
                    <a:pt x="35199" y="15925"/>
                  </a:cubicBezTo>
                  <a:lnTo>
                    <a:pt x="35655" y="15469"/>
                  </a:lnTo>
                  <a:lnTo>
                    <a:pt x="35867" y="15196"/>
                  </a:lnTo>
                  <a:lnTo>
                    <a:pt x="36080" y="14983"/>
                  </a:lnTo>
                  <a:cubicBezTo>
                    <a:pt x="36232" y="14770"/>
                    <a:pt x="36384" y="14588"/>
                    <a:pt x="36475" y="14405"/>
                  </a:cubicBezTo>
                  <a:cubicBezTo>
                    <a:pt x="36566" y="14253"/>
                    <a:pt x="36566" y="14162"/>
                    <a:pt x="36566" y="14132"/>
                  </a:cubicBezTo>
                  <a:cubicBezTo>
                    <a:pt x="37022" y="13554"/>
                    <a:pt x="37387" y="13098"/>
                    <a:pt x="37782" y="12643"/>
                  </a:cubicBezTo>
                  <a:cubicBezTo>
                    <a:pt x="38907" y="11123"/>
                    <a:pt x="40062" y="9664"/>
                    <a:pt x="41338" y="8326"/>
                  </a:cubicBezTo>
                  <a:cubicBezTo>
                    <a:pt x="42007" y="7688"/>
                    <a:pt x="42646" y="7019"/>
                    <a:pt x="43314" y="6533"/>
                  </a:cubicBezTo>
                  <a:cubicBezTo>
                    <a:pt x="43466" y="6411"/>
                    <a:pt x="43679" y="6320"/>
                    <a:pt x="43831" y="6229"/>
                  </a:cubicBezTo>
                  <a:lnTo>
                    <a:pt x="44044" y="6107"/>
                  </a:lnTo>
                  <a:cubicBezTo>
                    <a:pt x="44074" y="6077"/>
                    <a:pt x="44135" y="6077"/>
                    <a:pt x="44165" y="6077"/>
                  </a:cubicBezTo>
                  <a:cubicBezTo>
                    <a:pt x="44196" y="6077"/>
                    <a:pt x="44226" y="6047"/>
                    <a:pt x="44226" y="6047"/>
                  </a:cubicBezTo>
                  <a:cubicBezTo>
                    <a:pt x="44310" y="5996"/>
                    <a:pt x="44412" y="5974"/>
                    <a:pt x="44512" y="5974"/>
                  </a:cubicBezTo>
                  <a:cubicBezTo>
                    <a:pt x="44594" y="5974"/>
                    <a:pt x="44675" y="5989"/>
                    <a:pt x="44743" y="6016"/>
                  </a:cubicBezTo>
                  <a:cubicBezTo>
                    <a:pt x="44804" y="6047"/>
                    <a:pt x="44895" y="6077"/>
                    <a:pt x="44956" y="6168"/>
                  </a:cubicBezTo>
                  <a:lnTo>
                    <a:pt x="44986" y="6199"/>
                  </a:lnTo>
                  <a:lnTo>
                    <a:pt x="45108" y="6351"/>
                  </a:lnTo>
                  <a:lnTo>
                    <a:pt x="45351" y="6624"/>
                  </a:lnTo>
                  <a:cubicBezTo>
                    <a:pt x="45655" y="6989"/>
                    <a:pt x="45898" y="7384"/>
                    <a:pt x="46171" y="7779"/>
                  </a:cubicBezTo>
                  <a:cubicBezTo>
                    <a:pt x="46749" y="8600"/>
                    <a:pt x="47266" y="9451"/>
                    <a:pt x="47843" y="10302"/>
                  </a:cubicBezTo>
                  <a:cubicBezTo>
                    <a:pt x="48117" y="10728"/>
                    <a:pt x="48421" y="11184"/>
                    <a:pt x="48725" y="11579"/>
                  </a:cubicBezTo>
                  <a:cubicBezTo>
                    <a:pt x="49029" y="12004"/>
                    <a:pt x="49333" y="12460"/>
                    <a:pt x="49697" y="12916"/>
                  </a:cubicBezTo>
                  <a:cubicBezTo>
                    <a:pt x="50092" y="13372"/>
                    <a:pt x="50518" y="13798"/>
                    <a:pt x="51065" y="14162"/>
                  </a:cubicBezTo>
                  <a:cubicBezTo>
                    <a:pt x="51339" y="14375"/>
                    <a:pt x="51673" y="14527"/>
                    <a:pt x="52038" y="14618"/>
                  </a:cubicBezTo>
                  <a:cubicBezTo>
                    <a:pt x="52372" y="14740"/>
                    <a:pt x="52737" y="14770"/>
                    <a:pt x="53102" y="14770"/>
                  </a:cubicBezTo>
                  <a:cubicBezTo>
                    <a:pt x="53710" y="14740"/>
                    <a:pt x="54257" y="14557"/>
                    <a:pt x="54713" y="14284"/>
                  </a:cubicBezTo>
                  <a:cubicBezTo>
                    <a:pt x="55169" y="14010"/>
                    <a:pt x="55564" y="13706"/>
                    <a:pt x="55928" y="13402"/>
                  </a:cubicBezTo>
                  <a:cubicBezTo>
                    <a:pt x="56658" y="12764"/>
                    <a:pt x="57235" y="12156"/>
                    <a:pt x="57843" y="11548"/>
                  </a:cubicBezTo>
                  <a:cubicBezTo>
                    <a:pt x="58755" y="10667"/>
                    <a:pt x="59849" y="9694"/>
                    <a:pt x="60913" y="8752"/>
                  </a:cubicBezTo>
                  <a:cubicBezTo>
                    <a:pt x="61460" y="8235"/>
                    <a:pt x="61977" y="7779"/>
                    <a:pt x="62524" y="7323"/>
                  </a:cubicBezTo>
                  <a:cubicBezTo>
                    <a:pt x="63041" y="6837"/>
                    <a:pt x="63527" y="6381"/>
                    <a:pt x="63953" y="5925"/>
                  </a:cubicBezTo>
                  <a:cubicBezTo>
                    <a:pt x="63679" y="5925"/>
                    <a:pt x="64530" y="4740"/>
                    <a:pt x="65351" y="3767"/>
                  </a:cubicBezTo>
                  <a:cubicBezTo>
                    <a:pt x="65777" y="3250"/>
                    <a:pt x="66233" y="2794"/>
                    <a:pt x="66506" y="2490"/>
                  </a:cubicBezTo>
                  <a:cubicBezTo>
                    <a:pt x="66721" y="2251"/>
                    <a:pt x="66861" y="2088"/>
                    <a:pt x="66719" y="2088"/>
                  </a:cubicBezTo>
                  <a:cubicBezTo>
                    <a:pt x="66680" y="2088"/>
                    <a:pt x="66621" y="2100"/>
                    <a:pt x="66537" y="2126"/>
                  </a:cubicBezTo>
                  <a:cubicBezTo>
                    <a:pt x="66932" y="1852"/>
                    <a:pt x="67479" y="1579"/>
                    <a:pt x="68056" y="1579"/>
                  </a:cubicBezTo>
                  <a:cubicBezTo>
                    <a:pt x="68634" y="1579"/>
                    <a:pt x="69151" y="1882"/>
                    <a:pt x="69576" y="2247"/>
                  </a:cubicBezTo>
                  <a:cubicBezTo>
                    <a:pt x="69971" y="2582"/>
                    <a:pt x="70184" y="2886"/>
                    <a:pt x="70366" y="3098"/>
                  </a:cubicBezTo>
                  <a:cubicBezTo>
                    <a:pt x="70579" y="3341"/>
                    <a:pt x="70670" y="3493"/>
                    <a:pt x="70731" y="3493"/>
                  </a:cubicBezTo>
                  <a:cubicBezTo>
                    <a:pt x="70974" y="3554"/>
                    <a:pt x="71400" y="3828"/>
                    <a:pt x="72008" y="4527"/>
                  </a:cubicBezTo>
                  <a:cubicBezTo>
                    <a:pt x="72160" y="4679"/>
                    <a:pt x="72312" y="4861"/>
                    <a:pt x="72494" y="5044"/>
                  </a:cubicBezTo>
                  <a:cubicBezTo>
                    <a:pt x="72646" y="5196"/>
                    <a:pt x="72920" y="5469"/>
                    <a:pt x="73163" y="5743"/>
                  </a:cubicBezTo>
                  <a:cubicBezTo>
                    <a:pt x="73649" y="6320"/>
                    <a:pt x="74257" y="6989"/>
                    <a:pt x="74926" y="7840"/>
                  </a:cubicBezTo>
                  <a:cubicBezTo>
                    <a:pt x="75990" y="9208"/>
                    <a:pt x="77449" y="11396"/>
                    <a:pt x="77874" y="11852"/>
                  </a:cubicBezTo>
                  <a:cubicBezTo>
                    <a:pt x="77950" y="11935"/>
                    <a:pt x="77992" y="11971"/>
                    <a:pt x="78008" y="11971"/>
                  </a:cubicBezTo>
                  <a:cubicBezTo>
                    <a:pt x="78112" y="11971"/>
                    <a:pt x="77153" y="10487"/>
                    <a:pt x="77275" y="10487"/>
                  </a:cubicBezTo>
                  <a:lnTo>
                    <a:pt x="77275" y="10487"/>
                  </a:lnTo>
                  <a:cubicBezTo>
                    <a:pt x="77294" y="10487"/>
                    <a:pt x="77339" y="10523"/>
                    <a:pt x="77418" y="10606"/>
                  </a:cubicBezTo>
                  <a:cubicBezTo>
                    <a:pt x="76446" y="9299"/>
                    <a:pt x="75534" y="8022"/>
                    <a:pt x="74591" y="6715"/>
                  </a:cubicBezTo>
                  <a:cubicBezTo>
                    <a:pt x="74135" y="6077"/>
                    <a:pt x="73649" y="5439"/>
                    <a:pt x="73193" y="4800"/>
                  </a:cubicBezTo>
                  <a:cubicBezTo>
                    <a:pt x="72889" y="4375"/>
                    <a:pt x="72494" y="3615"/>
                    <a:pt x="72008" y="2886"/>
                  </a:cubicBezTo>
                  <a:cubicBezTo>
                    <a:pt x="71795" y="2490"/>
                    <a:pt x="71521" y="2126"/>
                    <a:pt x="71126" y="1700"/>
                  </a:cubicBezTo>
                  <a:cubicBezTo>
                    <a:pt x="71066" y="1579"/>
                    <a:pt x="70974" y="1518"/>
                    <a:pt x="70883" y="1396"/>
                  </a:cubicBezTo>
                  <a:lnTo>
                    <a:pt x="70518" y="1062"/>
                  </a:lnTo>
                  <a:cubicBezTo>
                    <a:pt x="70427" y="940"/>
                    <a:pt x="70214" y="819"/>
                    <a:pt x="70062" y="727"/>
                  </a:cubicBezTo>
                  <a:cubicBezTo>
                    <a:pt x="69910" y="606"/>
                    <a:pt x="69728" y="484"/>
                    <a:pt x="69576" y="423"/>
                  </a:cubicBezTo>
                  <a:cubicBezTo>
                    <a:pt x="69081" y="154"/>
                    <a:pt x="68487" y="0"/>
                    <a:pt x="67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16"/>
          <p:cNvSpPr/>
          <p:nvPr/>
        </p:nvSpPr>
        <p:spPr>
          <a:xfrm>
            <a:off x="422722" y="4155685"/>
            <a:ext cx="518859" cy="518859"/>
          </a:xfrm>
          <a:custGeom>
            <a:avLst/>
            <a:gdLst/>
            <a:ahLst/>
            <a:cxnLst/>
            <a:rect l="l" t="t" r="r" b="b"/>
            <a:pathLst>
              <a:path w="19736" h="19736" extrusionOk="0">
                <a:moveTo>
                  <a:pt x="10021" y="1"/>
                </a:moveTo>
                <a:lnTo>
                  <a:pt x="9483" y="8766"/>
                </a:lnTo>
                <a:lnTo>
                  <a:pt x="6305" y="6203"/>
                </a:lnTo>
                <a:lnTo>
                  <a:pt x="8791" y="9458"/>
                </a:lnTo>
                <a:lnTo>
                  <a:pt x="0" y="9715"/>
                </a:lnTo>
                <a:lnTo>
                  <a:pt x="8740" y="10253"/>
                </a:lnTo>
                <a:lnTo>
                  <a:pt x="6177" y="13431"/>
                </a:lnTo>
                <a:lnTo>
                  <a:pt x="9432" y="10970"/>
                </a:lnTo>
                <a:lnTo>
                  <a:pt x="9688" y="19736"/>
                </a:lnTo>
                <a:lnTo>
                  <a:pt x="10252" y="10996"/>
                </a:lnTo>
                <a:lnTo>
                  <a:pt x="13430" y="13559"/>
                </a:lnTo>
                <a:lnTo>
                  <a:pt x="10970" y="10304"/>
                </a:lnTo>
                <a:lnTo>
                  <a:pt x="19735" y="10048"/>
                </a:lnTo>
                <a:lnTo>
                  <a:pt x="10970" y="9484"/>
                </a:lnTo>
                <a:lnTo>
                  <a:pt x="13558" y="6331"/>
                </a:lnTo>
                <a:lnTo>
                  <a:pt x="10278" y="8792"/>
                </a:lnTo>
                <a:lnTo>
                  <a:pt x="100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16"/>
          <p:cNvGrpSpPr/>
          <p:nvPr/>
        </p:nvGrpSpPr>
        <p:grpSpPr>
          <a:xfrm>
            <a:off x="7984422" y="773497"/>
            <a:ext cx="715214" cy="847512"/>
            <a:chOff x="7984422" y="773497"/>
            <a:chExt cx="715214" cy="847512"/>
          </a:xfrm>
        </p:grpSpPr>
        <p:sp>
          <p:nvSpPr>
            <p:cNvPr id="597" name="Google Shape;597;p16"/>
            <p:cNvSpPr/>
            <p:nvPr/>
          </p:nvSpPr>
          <p:spPr>
            <a:xfrm>
              <a:off x="7984422" y="773497"/>
              <a:ext cx="518859" cy="518859"/>
            </a:xfrm>
            <a:custGeom>
              <a:avLst/>
              <a:gdLst/>
              <a:ahLst/>
              <a:cxnLst/>
              <a:rect l="l" t="t" r="r" b="b"/>
              <a:pathLst>
                <a:path w="19736" h="19736" extrusionOk="0">
                  <a:moveTo>
                    <a:pt x="10021" y="1"/>
                  </a:moveTo>
                  <a:lnTo>
                    <a:pt x="9483" y="8766"/>
                  </a:lnTo>
                  <a:lnTo>
                    <a:pt x="6305" y="6203"/>
                  </a:lnTo>
                  <a:lnTo>
                    <a:pt x="8791" y="9458"/>
                  </a:lnTo>
                  <a:lnTo>
                    <a:pt x="0" y="9715"/>
                  </a:lnTo>
                  <a:lnTo>
                    <a:pt x="8740" y="10253"/>
                  </a:lnTo>
                  <a:lnTo>
                    <a:pt x="6177" y="13431"/>
                  </a:lnTo>
                  <a:lnTo>
                    <a:pt x="9432" y="10970"/>
                  </a:lnTo>
                  <a:lnTo>
                    <a:pt x="9688" y="19736"/>
                  </a:lnTo>
                  <a:lnTo>
                    <a:pt x="10252" y="10996"/>
                  </a:lnTo>
                  <a:lnTo>
                    <a:pt x="13430" y="13559"/>
                  </a:lnTo>
                  <a:lnTo>
                    <a:pt x="10970" y="10304"/>
                  </a:lnTo>
                  <a:lnTo>
                    <a:pt x="19735" y="10048"/>
                  </a:lnTo>
                  <a:lnTo>
                    <a:pt x="10970" y="9484"/>
                  </a:lnTo>
                  <a:lnTo>
                    <a:pt x="13558" y="6331"/>
                  </a:lnTo>
                  <a:lnTo>
                    <a:pt x="10278" y="8792"/>
                  </a:lnTo>
                  <a:lnTo>
                    <a:pt x="10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8" name="Google Shape;598;p16"/>
            <p:cNvGrpSpPr/>
            <p:nvPr/>
          </p:nvGrpSpPr>
          <p:grpSpPr>
            <a:xfrm>
              <a:off x="8415257" y="1001958"/>
              <a:ext cx="284379" cy="619051"/>
              <a:chOff x="6608475" y="1223775"/>
              <a:chExt cx="270425" cy="588675"/>
            </a:xfrm>
          </p:grpSpPr>
          <p:sp>
            <p:nvSpPr>
              <p:cNvPr id="599" name="Google Shape;599;p16"/>
              <p:cNvSpPr/>
              <p:nvPr/>
            </p:nvSpPr>
            <p:spPr>
              <a:xfrm>
                <a:off x="6608475" y="1223775"/>
                <a:ext cx="27042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9" extrusionOk="0">
                    <a:moveTo>
                      <a:pt x="2861" y="1"/>
                    </a:moveTo>
                    <a:cubicBezTo>
                      <a:pt x="1365" y="1"/>
                      <a:pt x="74" y="1174"/>
                      <a:pt x="52" y="2684"/>
                    </a:cubicBezTo>
                    <a:cubicBezTo>
                      <a:pt x="0" y="4401"/>
                      <a:pt x="1000" y="6323"/>
                      <a:pt x="5408" y="9578"/>
                    </a:cubicBezTo>
                    <a:cubicBezTo>
                      <a:pt x="9817" y="6323"/>
                      <a:pt x="10816" y="4401"/>
                      <a:pt x="10739" y="2684"/>
                    </a:cubicBezTo>
                    <a:cubicBezTo>
                      <a:pt x="10717" y="1193"/>
                      <a:pt x="9402" y="2"/>
                      <a:pt x="7932" y="2"/>
                    </a:cubicBezTo>
                    <a:cubicBezTo>
                      <a:pt x="7734" y="2"/>
                      <a:pt x="7532" y="23"/>
                      <a:pt x="7331" y="69"/>
                    </a:cubicBezTo>
                    <a:cubicBezTo>
                      <a:pt x="5716" y="428"/>
                      <a:pt x="5408" y="1966"/>
                      <a:pt x="5408" y="1966"/>
                    </a:cubicBezTo>
                    <a:cubicBezTo>
                      <a:pt x="5408" y="1966"/>
                      <a:pt x="5101" y="454"/>
                      <a:pt x="3486" y="69"/>
                    </a:cubicBezTo>
                    <a:cubicBezTo>
                      <a:pt x="3276" y="23"/>
                      <a:pt x="3066" y="1"/>
                      <a:pt x="2861" y="1"/>
                    </a:cubicBezTo>
                    <a:close/>
                  </a:path>
                </a:pathLst>
              </a:custGeom>
              <a:solidFill>
                <a:srgbClr val="FFCFC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6608475" y="1573000"/>
                <a:ext cx="2704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8" extrusionOk="0">
                    <a:moveTo>
                      <a:pt x="2861" y="0"/>
                    </a:moveTo>
                    <a:cubicBezTo>
                      <a:pt x="1365" y="0"/>
                      <a:pt x="74" y="1173"/>
                      <a:pt x="52" y="2683"/>
                    </a:cubicBezTo>
                    <a:cubicBezTo>
                      <a:pt x="0" y="4400"/>
                      <a:pt x="1000" y="6322"/>
                      <a:pt x="5408" y="9577"/>
                    </a:cubicBezTo>
                    <a:cubicBezTo>
                      <a:pt x="9817" y="6271"/>
                      <a:pt x="10816" y="4400"/>
                      <a:pt x="10739" y="2683"/>
                    </a:cubicBezTo>
                    <a:cubicBezTo>
                      <a:pt x="10717" y="1193"/>
                      <a:pt x="9402" y="1"/>
                      <a:pt x="7932" y="1"/>
                    </a:cubicBezTo>
                    <a:cubicBezTo>
                      <a:pt x="7734" y="1"/>
                      <a:pt x="7532" y="23"/>
                      <a:pt x="7331" y="69"/>
                    </a:cubicBezTo>
                    <a:cubicBezTo>
                      <a:pt x="5716" y="402"/>
                      <a:pt x="5408" y="1965"/>
                      <a:pt x="5408" y="1965"/>
                    </a:cubicBezTo>
                    <a:cubicBezTo>
                      <a:pt x="5408" y="1965"/>
                      <a:pt x="5101" y="453"/>
                      <a:pt x="3486" y="69"/>
                    </a:cubicBezTo>
                    <a:cubicBezTo>
                      <a:pt x="3276" y="22"/>
                      <a:pt x="3066" y="0"/>
                      <a:pt x="2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" name="Google Shape;640;p18">
            <a:extLst>
              <a:ext uri="{FF2B5EF4-FFF2-40B4-BE49-F238E27FC236}">
                <a16:creationId xmlns:a16="http://schemas.microsoft.com/office/drawing/2014/main" id="{AA5CF50A-FE6D-4DEB-AB86-C6D8DF0815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4325" y="1254125"/>
            <a:ext cx="6016625" cy="293528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                                     </a:t>
            </a:r>
            <a:r>
              <a:rPr lang="en-US" sz="36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03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           </a:t>
            </a:r>
            <a:r>
              <a:rPr lang="en-US" sz="3600" dirty="0" err="1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Tác</a:t>
            </a:r>
            <a:r>
              <a:rPr lang="en-US" sz="36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phẩm</a:t>
            </a:r>
            <a:r>
              <a:rPr lang="en-US" sz="36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liên</a:t>
            </a:r>
            <a:r>
              <a:rPr lang="en-US" sz="3600" dirty="0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iCiel Cadena" panose="02000503000000020004" pitchFamily="2" charset="0"/>
                <a:ea typeface="Varela Round"/>
                <a:cs typeface="Varela Round"/>
                <a:sym typeface="Varela Round"/>
              </a:rPr>
              <a:t>quan</a:t>
            </a:r>
            <a:endParaRPr sz="3200" dirty="0">
              <a:solidFill>
                <a:schemeClr val="dk1"/>
              </a:solidFill>
              <a:latin typeface="iCiel Cadena" panose="02000503000000020004" pitchFamily="2" charset="0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3572931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6"/>
          <p:cNvSpPr/>
          <p:nvPr/>
        </p:nvSpPr>
        <p:spPr>
          <a:xfrm flipH="1">
            <a:off x="720377" y="1419193"/>
            <a:ext cx="7734865" cy="3113632"/>
          </a:xfrm>
          <a:custGeom>
            <a:avLst/>
            <a:gdLst/>
            <a:ahLst/>
            <a:cxnLst/>
            <a:rect l="l" t="t" r="r" b="b"/>
            <a:pathLst>
              <a:path w="75899" h="67037" extrusionOk="0">
                <a:moveTo>
                  <a:pt x="28771" y="0"/>
                </a:moveTo>
                <a:cubicBezTo>
                  <a:pt x="24863" y="0"/>
                  <a:pt x="21092" y="1839"/>
                  <a:pt x="17965" y="4219"/>
                </a:cubicBezTo>
                <a:cubicBezTo>
                  <a:pt x="13983" y="7259"/>
                  <a:pt x="11126" y="11453"/>
                  <a:pt x="8329" y="15587"/>
                </a:cubicBezTo>
                <a:cubicBezTo>
                  <a:pt x="5837" y="19204"/>
                  <a:pt x="3344" y="22912"/>
                  <a:pt x="2159" y="27137"/>
                </a:cubicBezTo>
                <a:cubicBezTo>
                  <a:pt x="1" y="34828"/>
                  <a:pt x="2463" y="43034"/>
                  <a:pt x="5624" y="50329"/>
                </a:cubicBezTo>
                <a:cubicBezTo>
                  <a:pt x="7964" y="55800"/>
                  <a:pt x="11004" y="61363"/>
                  <a:pt x="16141" y="64463"/>
                </a:cubicBezTo>
                <a:cubicBezTo>
                  <a:pt x="19294" y="66335"/>
                  <a:pt x="22379" y="67036"/>
                  <a:pt x="25442" y="67036"/>
                </a:cubicBezTo>
                <a:cubicBezTo>
                  <a:pt x="30883" y="67036"/>
                  <a:pt x="36252" y="64824"/>
                  <a:pt x="41795" y="63035"/>
                </a:cubicBezTo>
                <a:cubicBezTo>
                  <a:pt x="44135" y="62275"/>
                  <a:pt x="46628" y="61484"/>
                  <a:pt x="48330" y="59661"/>
                </a:cubicBezTo>
                <a:cubicBezTo>
                  <a:pt x="49455" y="58414"/>
                  <a:pt x="50154" y="56804"/>
                  <a:pt x="51400" y="55679"/>
                </a:cubicBezTo>
                <a:cubicBezTo>
                  <a:pt x="52105" y="55009"/>
                  <a:pt x="53149" y="54563"/>
                  <a:pt x="54108" y="54563"/>
                </a:cubicBezTo>
                <a:cubicBezTo>
                  <a:pt x="54802" y="54563"/>
                  <a:pt x="55452" y="54796"/>
                  <a:pt x="55898" y="55345"/>
                </a:cubicBezTo>
                <a:cubicBezTo>
                  <a:pt x="56749" y="56408"/>
                  <a:pt x="56415" y="57989"/>
                  <a:pt x="56050" y="59296"/>
                </a:cubicBezTo>
                <a:cubicBezTo>
                  <a:pt x="55290" y="61880"/>
                  <a:pt x="53771" y="64706"/>
                  <a:pt x="57631" y="65284"/>
                </a:cubicBezTo>
                <a:cubicBezTo>
                  <a:pt x="57822" y="65312"/>
                  <a:pt x="58013" y="65326"/>
                  <a:pt x="58203" y="65326"/>
                </a:cubicBezTo>
                <a:cubicBezTo>
                  <a:pt x="60237" y="65326"/>
                  <a:pt x="62127" y="63769"/>
                  <a:pt x="63406" y="62518"/>
                </a:cubicBezTo>
                <a:cubicBezTo>
                  <a:pt x="65929" y="60086"/>
                  <a:pt x="67601" y="56955"/>
                  <a:pt x="69181" y="53855"/>
                </a:cubicBezTo>
                <a:cubicBezTo>
                  <a:pt x="71431" y="49448"/>
                  <a:pt x="73467" y="44888"/>
                  <a:pt x="74379" y="40025"/>
                </a:cubicBezTo>
                <a:cubicBezTo>
                  <a:pt x="75899" y="32031"/>
                  <a:pt x="74835" y="24979"/>
                  <a:pt x="69911" y="18323"/>
                </a:cubicBezTo>
                <a:cubicBezTo>
                  <a:pt x="66750" y="14067"/>
                  <a:pt x="62616" y="10572"/>
                  <a:pt x="58239" y="7563"/>
                </a:cubicBezTo>
                <a:cubicBezTo>
                  <a:pt x="55686" y="5830"/>
                  <a:pt x="52920" y="4189"/>
                  <a:pt x="49880" y="3702"/>
                </a:cubicBezTo>
                <a:cubicBezTo>
                  <a:pt x="49077" y="3580"/>
                  <a:pt x="48267" y="3540"/>
                  <a:pt x="47453" y="3540"/>
                </a:cubicBezTo>
                <a:cubicBezTo>
                  <a:pt x="45953" y="3540"/>
                  <a:pt x="44440" y="3675"/>
                  <a:pt x="42939" y="3675"/>
                </a:cubicBezTo>
                <a:cubicBezTo>
                  <a:pt x="42014" y="3675"/>
                  <a:pt x="41094" y="3624"/>
                  <a:pt x="40184" y="3459"/>
                </a:cubicBezTo>
                <a:cubicBezTo>
                  <a:pt x="37600" y="3003"/>
                  <a:pt x="35260" y="1605"/>
                  <a:pt x="32798" y="693"/>
                </a:cubicBezTo>
                <a:cubicBezTo>
                  <a:pt x="31453" y="214"/>
                  <a:pt x="30104" y="0"/>
                  <a:pt x="287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7" name="Google Shape;577;p16"/>
          <p:cNvSpPr txBox="1">
            <a:spLocks noGrp="1"/>
          </p:cNvSpPr>
          <p:nvPr>
            <p:ph type="title"/>
          </p:nvPr>
        </p:nvSpPr>
        <p:spPr>
          <a:xfrm>
            <a:off x="1564100" y="953856"/>
            <a:ext cx="6015900" cy="848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iCiel Cadena" panose="02000503000000020004" pitchFamily="2" charset="0"/>
              </a:rPr>
              <a:t>III. </a:t>
            </a:r>
            <a:r>
              <a:rPr lang="en-US" sz="3600" dirty="0" err="1">
                <a:latin typeface="iCiel Cadena" panose="02000503000000020004" pitchFamily="2" charset="0"/>
              </a:rPr>
              <a:t>Tác</a:t>
            </a:r>
            <a:r>
              <a:rPr lang="en-US" sz="3600" dirty="0">
                <a:latin typeface="iCiel Cadena" panose="02000503000000020004" pitchFamily="2" charset="0"/>
              </a:rPr>
              <a:t> </a:t>
            </a:r>
            <a:r>
              <a:rPr lang="en-US" sz="3600" dirty="0" err="1">
                <a:latin typeface="iCiel Cadena" panose="02000503000000020004" pitchFamily="2" charset="0"/>
              </a:rPr>
              <a:t>phẩm</a:t>
            </a:r>
            <a:r>
              <a:rPr lang="en-US" sz="3600" dirty="0">
                <a:latin typeface="iCiel Cadena" panose="02000503000000020004" pitchFamily="2" charset="0"/>
              </a:rPr>
              <a:t> </a:t>
            </a:r>
            <a:r>
              <a:rPr lang="en-US" sz="3600" dirty="0" err="1">
                <a:latin typeface="iCiel Cadena" panose="02000503000000020004" pitchFamily="2" charset="0"/>
              </a:rPr>
              <a:t>liên</a:t>
            </a:r>
            <a:r>
              <a:rPr lang="en-US" sz="3600" dirty="0">
                <a:latin typeface="iCiel Cadena" panose="02000503000000020004" pitchFamily="2" charset="0"/>
              </a:rPr>
              <a:t> </a:t>
            </a:r>
            <a:r>
              <a:rPr lang="en-US" sz="3600" dirty="0" err="1">
                <a:latin typeface="iCiel Cadena" panose="02000503000000020004" pitchFamily="2" charset="0"/>
              </a:rPr>
              <a:t>quan</a:t>
            </a:r>
            <a:endParaRPr sz="3600" dirty="0">
              <a:latin typeface="iCiel Cadena" panose="02000503000000020004" pitchFamily="2" charset="0"/>
            </a:endParaRPr>
          </a:p>
        </p:txBody>
      </p:sp>
      <p:sp>
        <p:nvSpPr>
          <p:cNvPr id="578" name="Google Shape;578;p16"/>
          <p:cNvSpPr txBox="1">
            <a:spLocks noGrp="1"/>
          </p:cNvSpPr>
          <p:nvPr>
            <p:ph type="body" idx="1"/>
          </p:nvPr>
        </p:nvSpPr>
        <p:spPr>
          <a:xfrm>
            <a:off x="1584508" y="1869647"/>
            <a:ext cx="6015900" cy="2319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lnSpc>
                <a:spcPct val="150000"/>
              </a:lnSpc>
              <a:buClr>
                <a:schemeClr val="dk1"/>
              </a:buClr>
              <a:buSzPts val="1200"/>
              <a:buNone/>
            </a:pPr>
            <a:r>
              <a:rPr lang="en-US" sz="1400" dirty="0" err="1">
                <a:latin typeface="iCiel Cadena" panose="02000503000000020004" pitchFamily="2" charset="0"/>
              </a:rPr>
              <a:t>Trong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tài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liệu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này</a:t>
            </a:r>
            <a:r>
              <a:rPr lang="en-US" sz="1400" dirty="0">
                <a:latin typeface="iCiel Cadena" panose="02000503000000020004" pitchFamily="2" charset="0"/>
              </a:rPr>
              <a:t>, </a:t>
            </a:r>
            <a:r>
              <a:rPr lang="en-US" sz="1400" dirty="0" err="1">
                <a:latin typeface="iCiel Cadena" panose="02000503000000020004" pitchFamily="2" charset="0"/>
              </a:rPr>
              <a:t>các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tác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giả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đã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xem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xét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các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giải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pháp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hiện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có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liên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quan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đến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tương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tác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và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nhận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diện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vị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trí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trong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môi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trường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bảo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tàng</a:t>
            </a:r>
            <a:r>
              <a:rPr lang="en-US" sz="1400" dirty="0">
                <a:latin typeface="iCiel Cadena" panose="02000503000000020004" pitchFamily="2" charset="0"/>
              </a:rPr>
              <a:t>. </a:t>
            </a:r>
            <a:r>
              <a:rPr lang="en-US" sz="1400" dirty="0" err="1">
                <a:latin typeface="iCiel Cadena" panose="02000503000000020004" pitchFamily="2" charset="0"/>
              </a:rPr>
              <a:t>Tuy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nhiên</a:t>
            </a:r>
            <a:r>
              <a:rPr lang="en-US" sz="1400" dirty="0">
                <a:latin typeface="iCiel Cadena" panose="02000503000000020004" pitchFamily="2" charset="0"/>
              </a:rPr>
              <a:t>, </a:t>
            </a:r>
            <a:r>
              <a:rPr lang="en-US" sz="1400" dirty="0" err="1">
                <a:latin typeface="iCiel Cadena" panose="02000503000000020004" pitchFamily="2" charset="0"/>
              </a:rPr>
              <a:t>họ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nhận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thấy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rằng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không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có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giải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pháp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nào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linh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hoạt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và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mở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rộng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đủ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để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giải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quyết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tất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cả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các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vấn</a:t>
            </a:r>
            <a:r>
              <a:rPr lang="en-US" sz="1400" dirty="0">
                <a:latin typeface="iCiel Cadena" panose="02000503000000020004" pitchFamily="2" charset="0"/>
              </a:rPr>
              <a:t> </a:t>
            </a:r>
            <a:r>
              <a:rPr lang="en-US" sz="1400" dirty="0" err="1">
                <a:latin typeface="iCiel Cadena" panose="02000503000000020004" pitchFamily="2" charset="0"/>
              </a:rPr>
              <a:t>đề</a:t>
            </a:r>
            <a:r>
              <a:rPr lang="en-US" sz="1400" dirty="0">
                <a:latin typeface="iCiel Cadena" panose="02000503000000020004" pitchFamily="2" charset="0"/>
              </a:rPr>
              <a:t>.</a:t>
            </a:r>
          </a:p>
          <a:p>
            <a:pPr marL="152400" lvl="0" indent="0">
              <a:lnSpc>
                <a:spcPct val="150000"/>
              </a:lnSpc>
              <a:buClr>
                <a:schemeClr val="dk1"/>
              </a:buClr>
              <a:buSzPts val="1200"/>
              <a:buNone/>
            </a:pPr>
            <a:endParaRPr sz="1600" dirty="0">
              <a:latin typeface="iCiel Cadena" panose="02000503000000020004" pitchFamily="2" charset="0"/>
            </a:endParaRPr>
          </a:p>
        </p:txBody>
      </p:sp>
      <p:grpSp>
        <p:nvGrpSpPr>
          <p:cNvPr id="579" name="Google Shape;579;p16"/>
          <p:cNvGrpSpPr/>
          <p:nvPr/>
        </p:nvGrpSpPr>
        <p:grpSpPr>
          <a:xfrm>
            <a:off x="7515086" y="3584136"/>
            <a:ext cx="1201954" cy="1090420"/>
            <a:chOff x="2980575" y="1004850"/>
            <a:chExt cx="1041825" cy="945150"/>
          </a:xfrm>
        </p:grpSpPr>
        <p:sp>
          <p:nvSpPr>
            <p:cNvPr id="580" name="Google Shape;580;p16"/>
            <p:cNvSpPr/>
            <p:nvPr/>
          </p:nvSpPr>
          <p:spPr>
            <a:xfrm>
              <a:off x="3422075" y="1399725"/>
              <a:ext cx="600325" cy="550275"/>
            </a:xfrm>
            <a:custGeom>
              <a:avLst/>
              <a:gdLst/>
              <a:ahLst/>
              <a:cxnLst/>
              <a:rect l="l" t="t" r="r" b="b"/>
              <a:pathLst>
                <a:path w="24013" h="22011" extrusionOk="0">
                  <a:moveTo>
                    <a:pt x="16570" y="0"/>
                  </a:moveTo>
                  <a:cubicBezTo>
                    <a:pt x="14876" y="0"/>
                    <a:pt x="13188" y="639"/>
                    <a:pt x="11794" y="1927"/>
                  </a:cubicBezTo>
                  <a:cubicBezTo>
                    <a:pt x="8754" y="4784"/>
                    <a:pt x="5654" y="7611"/>
                    <a:pt x="2614" y="10437"/>
                  </a:cubicBezTo>
                  <a:cubicBezTo>
                    <a:pt x="0" y="12869"/>
                    <a:pt x="0" y="17611"/>
                    <a:pt x="2614" y="20073"/>
                  </a:cubicBezTo>
                  <a:cubicBezTo>
                    <a:pt x="4027" y="21365"/>
                    <a:pt x="5730" y="22011"/>
                    <a:pt x="7432" y="22011"/>
                  </a:cubicBezTo>
                  <a:cubicBezTo>
                    <a:pt x="9134" y="22011"/>
                    <a:pt x="10836" y="21365"/>
                    <a:pt x="12249" y="20073"/>
                  </a:cubicBezTo>
                  <a:cubicBezTo>
                    <a:pt x="15289" y="17216"/>
                    <a:pt x="18359" y="14389"/>
                    <a:pt x="21399" y="11532"/>
                  </a:cubicBezTo>
                  <a:cubicBezTo>
                    <a:pt x="24013" y="9100"/>
                    <a:pt x="24013" y="4358"/>
                    <a:pt x="21399" y="1927"/>
                  </a:cubicBezTo>
                  <a:cubicBezTo>
                    <a:pt x="19981" y="646"/>
                    <a:pt x="18273" y="0"/>
                    <a:pt x="16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111275" y="1064600"/>
              <a:ext cx="841975" cy="741975"/>
            </a:xfrm>
            <a:custGeom>
              <a:avLst/>
              <a:gdLst/>
              <a:ahLst/>
              <a:cxnLst/>
              <a:rect l="l" t="t" r="r" b="b"/>
              <a:pathLst>
                <a:path w="33679" h="29679" extrusionOk="0">
                  <a:moveTo>
                    <a:pt x="26227" y="1"/>
                  </a:moveTo>
                  <a:cubicBezTo>
                    <a:pt x="24529" y="1"/>
                    <a:pt x="22825" y="655"/>
                    <a:pt x="21368" y="1927"/>
                  </a:cubicBezTo>
                  <a:cubicBezTo>
                    <a:pt x="15137" y="7338"/>
                    <a:pt x="8936" y="12748"/>
                    <a:pt x="2705" y="18158"/>
                  </a:cubicBezTo>
                  <a:cubicBezTo>
                    <a:pt x="0" y="20469"/>
                    <a:pt x="122" y="25362"/>
                    <a:pt x="2705" y="27764"/>
                  </a:cubicBezTo>
                  <a:cubicBezTo>
                    <a:pt x="4132" y="29055"/>
                    <a:pt x="5789" y="29679"/>
                    <a:pt x="7448" y="29679"/>
                  </a:cubicBezTo>
                  <a:cubicBezTo>
                    <a:pt x="9147" y="29679"/>
                    <a:pt x="10849" y="29025"/>
                    <a:pt x="12310" y="27764"/>
                  </a:cubicBezTo>
                  <a:cubicBezTo>
                    <a:pt x="18542" y="22383"/>
                    <a:pt x="24742" y="16943"/>
                    <a:pt x="30973" y="11532"/>
                  </a:cubicBezTo>
                  <a:cubicBezTo>
                    <a:pt x="33679" y="9222"/>
                    <a:pt x="33557" y="4329"/>
                    <a:pt x="30973" y="1927"/>
                  </a:cubicBezTo>
                  <a:cubicBezTo>
                    <a:pt x="29557" y="632"/>
                    <a:pt x="27895" y="1"/>
                    <a:pt x="26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980575" y="1004850"/>
              <a:ext cx="636050" cy="551275"/>
            </a:xfrm>
            <a:custGeom>
              <a:avLst/>
              <a:gdLst/>
              <a:ahLst/>
              <a:cxnLst/>
              <a:rect l="l" t="t" r="r" b="b"/>
              <a:pathLst>
                <a:path w="25442" h="22051" extrusionOk="0">
                  <a:moveTo>
                    <a:pt x="18045" y="0"/>
                  </a:moveTo>
                  <a:cubicBezTo>
                    <a:pt x="16341" y="0"/>
                    <a:pt x="14625" y="671"/>
                    <a:pt x="13101" y="1916"/>
                  </a:cubicBezTo>
                  <a:cubicBezTo>
                    <a:pt x="9636" y="4773"/>
                    <a:pt x="6201" y="7661"/>
                    <a:pt x="2736" y="10518"/>
                  </a:cubicBezTo>
                  <a:cubicBezTo>
                    <a:pt x="0" y="12798"/>
                    <a:pt x="182" y="17813"/>
                    <a:pt x="2736" y="20123"/>
                  </a:cubicBezTo>
                  <a:cubicBezTo>
                    <a:pt x="4171" y="21440"/>
                    <a:pt x="5793" y="22051"/>
                    <a:pt x="7417" y="22051"/>
                  </a:cubicBezTo>
                  <a:cubicBezTo>
                    <a:pt x="9129" y="22051"/>
                    <a:pt x="10843" y="21371"/>
                    <a:pt x="12341" y="20123"/>
                  </a:cubicBezTo>
                  <a:cubicBezTo>
                    <a:pt x="15806" y="17266"/>
                    <a:pt x="19271" y="14378"/>
                    <a:pt x="22706" y="11551"/>
                  </a:cubicBezTo>
                  <a:cubicBezTo>
                    <a:pt x="25441" y="9241"/>
                    <a:pt x="25259" y="4226"/>
                    <a:pt x="22706" y="1916"/>
                  </a:cubicBezTo>
                  <a:cubicBezTo>
                    <a:pt x="21281" y="610"/>
                    <a:pt x="19669" y="0"/>
                    <a:pt x="18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16"/>
          <p:cNvGrpSpPr/>
          <p:nvPr/>
        </p:nvGrpSpPr>
        <p:grpSpPr>
          <a:xfrm>
            <a:off x="8057597" y="3167269"/>
            <a:ext cx="397646" cy="458063"/>
            <a:chOff x="3150425" y="3024575"/>
            <a:chExt cx="130350" cy="150150"/>
          </a:xfrm>
        </p:grpSpPr>
        <p:sp>
          <p:nvSpPr>
            <p:cNvPr id="584" name="Google Shape;584;p16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6"/>
          <p:cNvGrpSpPr/>
          <p:nvPr/>
        </p:nvGrpSpPr>
        <p:grpSpPr>
          <a:xfrm rot="-3600190" flipH="1">
            <a:off x="342635" y="722606"/>
            <a:ext cx="1451061" cy="1055268"/>
            <a:chOff x="1106103" y="1289809"/>
            <a:chExt cx="2099742" cy="1527014"/>
          </a:xfrm>
        </p:grpSpPr>
        <p:sp>
          <p:nvSpPr>
            <p:cNvPr id="593" name="Google Shape;593;p16"/>
            <p:cNvSpPr/>
            <p:nvPr/>
          </p:nvSpPr>
          <p:spPr>
            <a:xfrm rot="-1494576">
              <a:off x="1110773" y="1680285"/>
              <a:ext cx="1954407" cy="453838"/>
            </a:xfrm>
            <a:custGeom>
              <a:avLst/>
              <a:gdLst/>
              <a:ahLst/>
              <a:cxnLst/>
              <a:rect l="l" t="t" r="r" b="b"/>
              <a:pathLst>
                <a:path w="78174" h="18153" extrusionOk="0">
                  <a:moveTo>
                    <a:pt x="67973" y="0"/>
                  </a:moveTo>
                  <a:cubicBezTo>
                    <a:pt x="67765" y="0"/>
                    <a:pt x="67558" y="19"/>
                    <a:pt x="67357" y="59"/>
                  </a:cubicBezTo>
                  <a:cubicBezTo>
                    <a:pt x="67175" y="90"/>
                    <a:pt x="66993" y="120"/>
                    <a:pt x="66780" y="211"/>
                  </a:cubicBezTo>
                  <a:cubicBezTo>
                    <a:pt x="66598" y="272"/>
                    <a:pt x="66415" y="363"/>
                    <a:pt x="66263" y="424"/>
                  </a:cubicBezTo>
                  <a:cubicBezTo>
                    <a:pt x="66111" y="515"/>
                    <a:pt x="65959" y="637"/>
                    <a:pt x="65807" y="698"/>
                  </a:cubicBezTo>
                  <a:cubicBezTo>
                    <a:pt x="65655" y="789"/>
                    <a:pt x="65564" y="850"/>
                    <a:pt x="65503" y="941"/>
                  </a:cubicBezTo>
                  <a:cubicBezTo>
                    <a:pt x="63953" y="2066"/>
                    <a:pt x="62828" y="3312"/>
                    <a:pt x="61765" y="4436"/>
                  </a:cubicBezTo>
                  <a:lnTo>
                    <a:pt x="61005" y="5196"/>
                  </a:lnTo>
                  <a:lnTo>
                    <a:pt x="60184" y="5987"/>
                  </a:lnTo>
                  <a:lnTo>
                    <a:pt x="58421" y="7567"/>
                  </a:lnTo>
                  <a:cubicBezTo>
                    <a:pt x="57266" y="8631"/>
                    <a:pt x="56111" y="9695"/>
                    <a:pt x="54926" y="10819"/>
                  </a:cubicBezTo>
                  <a:cubicBezTo>
                    <a:pt x="54409" y="11306"/>
                    <a:pt x="53862" y="11731"/>
                    <a:pt x="53497" y="11914"/>
                  </a:cubicBezTo>
                  <a:cubicBezTo>
                    <a:pt x="53315" y="11975"/>
                    <a:pt x="53193" y="12035"/>
                    <a:pt x="53102" y="12035"/>
                  </a:cubicBezTo>
                  <a:cubicBezTo>
                    <a:pt x="53041" y="12035"/>
                    <a:pt x="52950" y="12035"/>
                    <a:pt x="52859" y="11975"/>
                  </a:cubicBezTo>
                  <a:cubicBezTo>
                    <a:pt x="52616" y="11914"/>
                    <a:pt x="52190" y="11519"/>
                    <a:pt x="51825" y="10971"/>
                  </a:cubicBezTo>
                  <a:cubicBezTo>
                    <a:pt x="51400" y="10394"/>
                    <a:pt x="50974" y="9756"/>
                    <a:pt x="50609" y="9057"/>
                  </a:cubicBezTo>
                  <a:cubicBezTo>
                    <a:pt x="50305" y="8601"/>
                    <a:pt x="49819" y="7841"/>
                    <a:pt x="49120" y="6746"/>
                  </a:cubicBezTo>
                  <a:cubicBezTo>
                    <a:pt x="48786" y="6199"/>
                    <a:pt x="48360" y="5591"/>
                    <a:pt x="47904" y="4923"/>
                  </a:cubicBezTo>
                  <a:cubicBezTo>
                    <a:pt x="47783" y="4771"/>
                    <a:pt x="47631" y="4588"/>
                    <a:pt x="47539" y="4376"/>
                  </a:cubicBezTo>
                  <a:cubicBezTo>
                    <a:pt x="47418" y="4224"/>
                    <a:pt x="47296" y="4072"/>
                    <a:pt x="47144" y="3980"/>
                  </a:cubicBezTo>
                  <a:cubicBezTo>
                    <a:pt x="46992" y="3859"/>
                    <a:pt x="46871" y="3707"/>
                    <a:pt x="46719" y="3555"/>
                  </a:cubicBezTo>
                  <a:cubicBezTo>
                    <a:pt x="46145" y="3096"/>
                    <a:pt x="45408" y="2853"/>
                    <a:pt x="44637" y="2853"/>
                  </a:cubicBezTo>
                  <a:cubicBezTo>
                    <a:pt x="44591" y="2853"/>
                    <a:pt x="44546" y="2854"/>
                    <a:pt x="44500" y="2856"/>
                  </a:cubicBezTo>
                  <a:cubicBezTo>
                    <a:pt x="44074" y="2917"/>
                    <a:pt x="43649" y="2977"/>
                    <a:pt x="43284" y="3129"/>
                  </a:cubicBezTo>
                  <a:cubicBezTo>
                    <a:pt x="43071" y="3160"/>
                    <a:pt x="42980" y="3251"/>
                    <a:pt x="42828" y="3312"/>
                  </a:cubicBezTo>
                  <a:cubicBezTo>
                    <a:pt x="42676" y="3403"/>
                    <a:pt x="42524" y="3433"/>
                    <a:pt x="42403" y="3525"/>
                  </a:cubicBezTo>
                  <a:cubicBezTo>
                    <a:pt x="41855" y="3828"/>
                    <a:pt x="41399" y="4132"/>
                    <a:pt x="40944" y="4467"/>
                  </a:cubicBezTo>
                  <a:cubicBezTo>
                    <a:pt x="40092" y="5135"/>
                    <a:pt x="39272" y="5895"/>
                    <a:pt x="38573" y="6716"/>
                  </a:cubicBezTo>
                  <a:cubicBezTo>
                    <a:pt x="37053" y="8297"/>
                    <a:pt x="35624" y="10060"/>
                    <a:pt x="34257" y="11823"/>
                  </a:cubicBezTo>
                  <a:cubicBezTo>
                    <a:pt x="33922" y="12248"/>
                    <a:pt x="33588" y="12704"/>
                    <a:pt x="33284" y="13099"/>
                  </a:cubicBezTo>
                  <a:cubicBezTo>
                    <a:pt x="32980" y="13464"/>
                    <a:pt x="32585" y="13798"/>
                    <a:pt x="32281" y="14072"/>
                  </a:cubicBezTo>
                  <a:cubicBezTo>
                    <a:pt x="31977" y="14345"/>
                    <a:pt x="31673" y="14497"/>
                    <a:pt x="31521" y="14528"/>
                  </a:cubicBezTo>
                  <a:cubicBezTo>
                    <a:pt x="31458" y="14540"/>
                    <a:pt x="31416" y="14548"/>
                    <a:pt x="31377" y="14548"/>
                  </a:cubicBezTo>
                  <a:cubicBezTo>
                    <a:pt x="31323" y="14548"/>
                    <a:pt x="31276" y="14533"/>
                    <a:pt x="31187" y="14497"/>
                  </a:cubicBezTo>
                  <a:cubicBezTo>
                    <a:pt x="30883" y="14376"/>
                    <a:pt x="30214" y="13464"/>
                    <a:pt x="29758" y="12674"/>
                  </a:cubicBezTo>
                  <a:cubicBezTo>
                    <a:pt x="29211" y="11792"/>
                    <a:pt x="28724" y="10880"/>
                    <a:pt x="28177" y="9999"/>
                  </a:cubicBezTo>
                  <a:cubicBezTo>
                    <a:pt x="27661" y="9148"/>
                    <a:pt x="27083" y="8297"/>
                    <a:pt x="26445" y="7537"/>
                  </a:cubicBezTo>
                  <a:cubicBezTo>
                    <a:pt x="26141" y="7172"/>
                    <a:pt x="25807" y="6777"/>
                    <a:pt x="25411" y="6443"/>
                  </a:cubicBezTo>
                  <a:cubicBezTo>
                    <a:pt x="25290" y="6351"/>
                    <a:pt x="25229" y="6260"/>
                    <a:pt x="25107" y="6169"/>
                  </a:cubicBezTo>
                  <a:cubicBezTo>
                    <a:pt x="24986" y="6108"/>
                    <a:pt x="24895" y="5987"/>
                    <a:pt x="24773" y="5895"/>
                  </a:cubicBezTo>
                  <a:cubicBezTo>
                    <a:pt x="24469" y="5683"/>
                    <a:pt x="24165" y="5500"/>
                    <a:pt x="23831" y="5379"/>
                  </a:cubicBezTo>
                  <a:cubicBezTo>
                    <a:pt x="23361" y="5186"/>
                    <a:pt x="22876" y="5069"/>
                    <a:pt x="22419" y="5069"/>
                  </a:cubicBezTo>
                  <a:cubicBezTo>
                    <a:pt x="22225" y="5069"/>
                    <a:pt x="22036" y="5090"/>
                    <a:pt x="21855" y="5135"/>
                  </a:cubicBezTo>
                  <a:cubicBezTo>
                    <a:pt x="21703" y="5196"/>
                    <a:pt x="21551" y="5227"/>
                    <a:pt x="21399" y="5287"/>
                  </a:cubicBezTo>
                  <a:cubicBezTo>
                    <a:pt x="21247" y="5379"/>
                    <a:pt x="21126" y="5409"/>
                    <a:pt x="20974" y="5500"/>
                  </a:cubicBezTo>
                  <a:cubicBezTo>
                    <a:pt x="20700" y="5652"/>
                    <a:pt x="20487" y="5835"/>
                    <a:pt x="20244" y="6017"/>
                  </a:cubicBezTo>
                  <a:cubicBezTo>
                    <a:pt x="19758" y="6503"/>
                    <a:pt x="19302" y="6929"/>
                    <a:pt x="18907" y="7263"/>
                  </a:cubicBezTo>
                  <a:lnTo>
                    <a:pt x="18420" y="7780"/>
                  </a:lnTo>
                  <a:cubicBezTo>
                    <a:pt x="16931" y="9209"/>
                    <a:pt x="15350" y="10759"/>
                    <a:pt x="13709" y="12035"/>
                  </a:cubicBezTo>
                  <a:cubicBezTo>
                    <a:pt x="12888" y="12643"/>
                    <a:pt x="12068" y="13190"/>
                    <a:pt x="11247" y="13616"/>
                  </a:cubicBezTo>
                  <a:cubicBezTo>
                    <a:pt x="10457" y="14072"/>
                    <a:pt x="9575" y="14467"/>
                    <a:pt x="8967" y="14649"/>
                  </a:cubicBezTo>
                  <a:cubicBezTo>
                    <a:pt x="8694" y="14771"/>
                    <a:pt x="8420" y="14801"/>
                    <a:pt x="8177" y="14801"/>
                  </a:cubicBezTo>
                  <a:cubicBezTo>
                    <a:pt x="8097" y="14810"/>
                    <a:pt x="8014" y="14814"/>
                    <a:pt x="7930" y="14814"/>
                  </a:cubicBezTo>
                  <a:cubicBezTo>
                    <a:pt x="7725" y="14814"/>
                    <a:pt x="7510" y="14792"/>
                    <a:pt x="7296" y="14771"/>
                  </a:cubicBezTo>
                  <a:cubicBezTo>
                    <a:pt x="6688" y="14649"/>
                    <a:pt x="6080" y="14376"/>
                    <a:pt x="5502" y="14011"/>
                  </a:cubicBezTo>
                  <a:lnTo>
                    <a:pt x="5502" y="14011"/>
                  </a:lnTo>
                  <a:cubicBezTo>
                    <a:pt x="5958" y="14467"/>
                    <a:pt x="6414" y="14801"/>
                    <a:pt x="6870" y="15014"/>
                  </a:cubicBezTo>
                  <a:cubicBezTo>
                    <a:pt x="6232" y="14801"/>
                    <a:pt x="5624" y="14376"/>
                    <a:pt x="5168" y="14011"/>
                  </a:cubicBezTo>
                  <a:cubicBezTo>
                    <a:pt x="4712" y="13616"/>
                    <a:pt x="4378" y="13251"/>
                    <a:pt x="4165" y="13008"/>
                  </a:cubicBezTo>
                  <a:cubicBezTo>
                    <a:pt x="3678" y="12400"/>
                    <a:pt x="3405" y="11944"/>
                    <a:pt x="3222" y="11762"/>
                  </a:cubicBezTo>
                  <a:cubicBezTo>
                    <a:pt x="3133" y="11619"/>
                    <a:pt x="3076" y="11560"/>
                    <a:pt x="3043" y="11560"/>
                  </a:cubicBezTo>
                  <a:cubicBezTo>
                    <a:pt x="3020" y="11560"/>
                    <a:pt x="3010" y="11590"/>
                    <a:pt x="3010" y="11640"/>
                  </a:cubicBezTo>
                  <a:cubicBezTo>
                    <a:pt x="3010" y="11914"/>
                    <a:pt x="3222" y="12674"/>
                    <a:pt x="3496" y="13282"/>
                  </a:cubicBezTo>
                  <a:cubicBezTo>
                    <a:pt x="3709" y="13707"/>
                    <a:pt x="3587" y="13707"/>
                    <a:pt x="3526" y="13737"/>
                  </a:cubicBezTo>
                  <a:cubicBezTo>
                    <a:pt x="3466" y="13768"/>
                    <a:pt x="3405" y="13889"/>
                    <a:pt x="3861" y="14497"/>
                  </a:cubicBezTo>
                  <a:cubicBezTo>
                    <a:pt x="3496" y="14072"/>
                    <a:pt x="3222" y="13737"/>
                    <a:pt x="3010" y="13403"/>
                  </a:cubicBezTo>
                  <a:cubicBezTo>
                    <a:pt x="2767" y="13038"/>
                    <a:pt x="2554" y="12674"/>
                    <a:pt x="2311" y="12187"/>
                  </a:cubicBezTo>
                  <a:cubicBezTo>
                    <a:pt x="2308" y="12185"/>
                    <a:pt x="2307" y="12184"/>
                    <a:pt x="2306" y="12184"/>
                  </a:cubicBezTo>
                  <a:lnTo>
                    <a:pt x="2306" y="12184"/>
                  </a:lnTo>
                  <a:cubicBezTo>
                    <a:pt x="2276" y="12184"/>
                    <a:pt x="2631" y="12970"/>
                    <a:pt x="3071" y="13585"/>
                  </a:cubicBezTo>
                  <a:cubicBezTo>
                    <a:pt x="3461" y="14132"/>
                    <a:pt x="3917" y="14566"/>
                    <a:pt x="3813" y="14566"/>
                  </a:cubicBezTo>
                  <a:cubicBezTo>
                    <a:pt x="3795" y="14566"/>
                    <a:pt x="3762" y="14554"/>
                    <a:pt x="3709" y="14528"/>
                  </a:cubicBezTo>
                  <a:cubicBezTo>
                    <a:pt x="3010" y="13707"/>
                    <a:pt x="2311" y="12643"/>
                    <a:pt x="1855" y="11610"/>
                  </a:cubicBezTo>
                  <a:lnTo>
                    <a:pt x="1855" y="11610"/>
                  </a:lnTo>
                  <a:cubicBezTo>
                    <a:pt x="1855" y="11823"/>
                    <a:pt x="2250" y="12734"/>
                    <a:pt x="2736" y="13555"/>
                  </a:cubicBezTo>
                  <a:cubicBezTo>
                    <a:pt x="3222" y="14345"/>
                    <a:pt x="3861" y="14953"/>
                    <a:pt x="3770" y="14953"/>
                  </a:cubicBezTo>
                  <a:cubicBezTo>
                    <a:pt x="3526" y="14771"/>
                    <a:pt x="2949" y="14072"/>
                    <a:pt x="2615" y="13403"/>
                  </a:cubicBezTo>
                  <a:cubicBezTo>
                    <a:pt x="2250" y="12704"/>
                    <a:pt x="1976" y="12066"/>
                    <a:pt x="1824" y="12035"/>
                  </a:cubicBezTo>
                  <a:cubicBezTo>
                    <a:pt x="1822" y="12034"/>
                    <a:pt x="1820" y="12033"/>
                    <a:pt x="1818" y="12033"/>
                  </a:cubicBezTo>
                  <a:lnTo>
                    <a:pt x="1818" y="12033"/>
                  </a:lnTo>
                  <a:cubicBezTo>
                    <a:pt x="1763" y="12033"/>
                    <a:pt x="2231" y="12995"/>
                    <a:pt x="2556" y="13510"/>
                  </a:cubicBezTo>
                  <a:lnTo>
                    <a:pt x="2556" y="13510"/>
                  </a:lnTo>
                  <a:cubicBezTo>
                    <a:pt x="2082" y="12767"/>
                    <a:pt x="1697" y="12054"/>
                    <a:pt x="1429" y="11488"/>
                  </a:cubicBezTo>
                  <a:cubicBezTo>
                    <a:pt x="1186" y="10911"/>
                    <a:pt x="973" y="10455"/>
                    <a:pt x="882" y="10242"/>
                  </a:cubicBezTo>
                  <a:cubicBezTo>
                    <a:pt x="817" y="10113"/>
                    <a:pt x="761" y="10044"/>
                    <a:pt x="732" y="10044"/>
                  </a:cubicBezTo>
                  <a:cubicBezTo>
                    <a:pt x="706" y="10044"/>
                    <a:pt x="702" y="10098"/>
                    <a:pt x="730" y="10212"/>
                  </a:cubicBezTo>
                  <a:cubicBezTo>
                    <a:pt x="760" y="10424"/>
                    <a:pt x="821" y="10880"/>
                    <a:pt x="1095" y="11671"/>
                  </a:cubicBezTo>
                  <a:cubicBezTo>
                    <a:pt x="639" y="10607"/>
                    <a:pt x="305" y="9057"/>
                    <a:pt x="1" y="7962"/>
                  </a:cubicBezTo>
                  <a:lnTo>
                    <a:pt x="1" y="7962"/>
                  </a:lnTo>
                  <a:cubicBezTo>
                    <a:pt x="141" y="8496"/>
                    <a:pt x="334" y="9343"/>
                    <a:pt x="482" y="9876"/>
                  </a:cubicBezTo>
                  <a:lnTo>
                    <a:pt x="482" y="9876"/>
                  </a:lnTo>
                  <a:cubicBezTo>
                    <a:pt x="312" y="9278"/>
                    <a:pt x="143" y="8683"/>
                    <a:pt x="1" y="8114"/>
                  </a:cubicBezTo>
                  <a:lnTo>
                    <a:pt x="1" y="8449"/>
                  </a:lnTo>
                  <a:cubicBezTo>
                    <a:pt x="50" y="8647"/>
                    <a:pt x="95" y="8841"/>
                    <a:pt x="140" y="9037"/>
                  </a:cubicBezTo>
                  <a:lnTo>
                    <a:pt x="140" y="9037"/>
                  </a:lnTo>
                  <a:cubicBezTo>
                    <a:pt x="105" y="8904"/>
                    <a:pt x="68" y="8769"/>
                    <a:pt x="31" y="8631"/>
                  </a:cubicBezTo>
                  <a:lnTo>
                    <a:pt x="31" y="8631"/>
                  </a:lnTo>
                  <a:cubicBezTo>
                    <a:pt x="61" y="8996"/>
                    <a:pt x="122" y="9360"/>
                    <a:pt x="153" y="9786"/>
                  </a:cubicBezTo>
                  <a:cubicBezTo>
                    <a:pt x="305" y="10576"/>
                    <a:pt x="487" y="11367"/>
                    <a:pt x="730" y="12066"/>
                  </a:cubicBezTo>
                  <a:cubicBezTo>
                    <a:pt x="943" y="12795"/>
                    <a:pt x="1216" y="13403"/>
                    <a:pt x="1490" y="13798"/>
                  </a:cubicBezTo>
                  <a:cubicBezTo>
                    <a:pt x="2463" y="15531"/>
                    <a:pt x="4074" y="17081"/>
                    <a:pt x="6201" y="17810"/>
                  </a:cubicBezTo>
                  <a:cubicBezTo>
                    <a:pt x="6718" y="17993"/>
                    <a:pt x="7296" y="18114"/>
                    <a:pt x="7903" y="18145"/>
                  </a:cubicBezTo>
                  <a:cubicBezTo>
                    <a:pt x="8003" y="18150"/>
                    <a:pt x="8103" y="18153"/>
                    <a:pt x="8205" y="18153"/>
                  </a:cubicBezTo>
                  <a:cubicBezTo>
                    <a:pt x="8696" y="18153"/>
                    <a:pt x="9208" y="18094"/>
                    <a:pt x="9636" y="17993"/>
                  </a:cubicBezTo>
                  <a:cubicBezTo>
                    <a:pt x="10183" y="17871"/>
                    <a:pt x="10669" y="17689"/>
                    <a:pt x="11125" y="17537"/>
                  </a:cubicBezTo>
                  <a:cubicBezTo>
                    <a:pt x="11551" y="17385"/>
                    <a:pt x="12007" y="17203"/>
                    <a:pt x="12432" y="16990"/>
                  </a:cubicBezTo>
                  <a:cubicBezTo>
                    <a:pt x="13253" y="16625"/>
                    <a:pt x="14043" y="16169"/>
                    <a:pt x="14864" y="15683"/>
                  </a:cubicBezTo>
                  <a:cubicBezTo>
                    <a:pt x="15624" y="15166"/>
                    <a:pt x="16323" y="14649"/>
                    <a:pt x="17053" y="14072"/>
                  </a:cubicBezTo>
                  <a:cubicBezTo>
                    <a:pt x="18512" y="12826"/>
                    <a:pt x="19758" y="11610"/>
                    <a:pt x="20943" y="10424"/>
                  </a:cubicBezTo>
                  <a:cubicBezTo>
                    <a:pt x="20929" y="10404"/>
                    <a:pt x="20903" y="10399"/>
                    <a:pt x="20875" y="10399"/>
                  </a:cubicBezTo>
                  <a:cubicBezTo>
                    <a:pt x="20848" y="10399"/>
                    <a:pt x="20821" y="10403"/>
                    <a:pt x="20800" y="10403"/>
                  </a:cubicBezTo>
                  <a:cubicBezTo>
                    <a:pt x="20744" y="10403"/>
                    <a:pt x="20738" y="10373"/>
                    <a:pt x="20943" y="10151"/>
                  </a:cubicBezTo>
                  <a:lnTo>
                    <a:pt x="21794" y="9269"/>
                  </a:lnTo>
                  <a:cubicBezTo>
                    <a:pt x="21946" y="9117"/>
                    <a:pt x="22098" y="9026"/>
                    <a:pt x="22250" y="8905"/>
                  </a:cubicBezTo>
                  <a:lnTo>
                    <a:pt x="22493" y="8722"/>
                  </a:lnTo>
                  <a:lnTo>
                    <a:pt x="22524" y="8661"/>
                  </a:lnTo>
                  <a:cubicBezTo>
                    <a:pt x="22615" y="8661"/>
                    <a:pt x="22645" y="8722"/>
                    <a:pt x="22676" y="8722"/>
                  </a:cubicBezTo>
                  <a:cubicBezTo>
                    <a:pt x="22706" y="8661"/>
                    <a:pt x="22706" y="8631"/>
                    <a:pt x="22767" y="8601"/>
                  </a:cubicBezTo>
                  <a:cubicBezTo>
                    <a:pt x="23071" y="8813"/>
                    <a:pt x="23436" y="9269"/>
                    <a:pt x="23770" y="9786"/>
                  </a:cubicBezTo>
                  <a:cubicBezTo>
                    <a:pt x="24135" y="10272"/>
                    <a:pt x="24499" y="10850"/>
                    <a:pt x="24834" y="11397"/>
                  </a:cubicBezTo>
                  <a:cubicBezTo>
                    <a:pt x="25199" y="11944"/>
                    <a:pt x="25533" y="12491"/>
                    <a:pt x="25837" y="13008"/>
                  </a:cubicBezTo>
                  <a:cubicBezTo>
                    <a:pt x="26171" y="13585"/>
                    <a:pt x="26475" y="14102"/>
                    <a:pt x="26870" y="14710"/>
                  </a:cubicBezTo>
                  <a:cubicBezTo>
                    <a:pt x="26962" y="14862"/>
                    <a:pt x="27053" y="15014"/>
                    <a:pt x="27174" y="15227"/>
                  </a:cubicBezTo>
                  <a:lnTo>
                    <a:pt x="27478" y="15683"/>
                  </a:lnTo>
                  <a:cubicBezTo>
                    <a:pt x="27691" y="15987"/>
                    <a:pt x="27965" y="16321"/>
                    <a:pt x="28269" y="16625"/>
                  </a:cubicBezTo>
                  <a:cubicBezTo>
                    <a:pt x="28603" y="16959"/>
                    <a:pt x="28998" y="17294"/>
                    <a:pt x="29515" y="17567"/>
                  </a:cubicBezTo>
                  <a:cubicBezTo>
                    <a:pt x="30062" y="17841"/>
                    <a:pt x="30670" y="17993"/>
                    <a:pt x="31278" y="17993"/>
                  </a:cubicBezTo>
                  <a:cubicBezTo>
                    <a:pt x="31156" y="17962"/>
                    <a:pt x="31065" y="17902"/>
                    <a:pt x="31582" y="17871"/>
                  </a:cubicBezTo>
                  <a:cubicBezTo>
                    <a:pt x="32068" y="17841"/>
                    <a:pt x="32554" y="17719"/>
                    <a:pt x="33010" y="17476"/>
                  </a:cubicBezTo>
                  <a:cubicBezTo>
                    <a:pt x="33466" y="17294"/>
                    <a:pt x="33892" y="17020"/>
                    <a:pt x="34226" y="16777"/>
                  </a:cubicBezTo>
                  <a:cubicBezTo>
                    <a:pt x="34621" y="16503"/>
                    <a:pt x="34895" y="16199"/>
                    <a:pt x="35260" y="15896"/>
                  </a:cubicBezTo>
                  <a:lnTo>
                    <a:pt x="35716" y="15440"/>
                  </a:lnTo>
                  <a:lnTo>
                    <a:pt x="35928" y="15166"/>
                  </a:lnTo>
                  <a:lnTo>
                    <a:pt x="36141" y="14953"/>
                  </a:lnTo>
                  <a:cubicBezTo>
                    <a:pt x="36293" y="14771"/>
                    <a:pt x="36445" y="14558"/>
                    <a:pt x="36536" y="14376"/>
                  </a:cubicBezTo>
                  <a:cubicBezTo>
                    <a:pt x="36627" y="14224"/>
                    <a:pt x="36627" y="14163"/>
                    <a:pt x="36627" y="14102"/>
                  </a:cubicBezTo>
                  <a:cubicBezTo>
                    <a:pt x="37083" y="13555"/>
                    <a:pt x="37448" y="13099"/>
                    <a:pt x="37843" y="12643"/>
                  </a:cubicBezTo>
                  <a:cubicBezTo>
                    <a:pt x="38968" y="11123"/>
                    <a:pt x="40123" y="9634"/>
                    <a:pt x="41399" y="8297"/>
                  </a:cubicBezTo>
                  <a:cubicBezTo>
                    <a:pt x="42068" y="7658"/>
                    <a:pt x="42707" y="7020"/>
                    <a:pt x="43375" y="6503"/>
                  </a:cubicBezTo>
                  <a:cubicBezTo>
                    <a:pt x="43527" y="6412"/>
                    <a:pt x="43740" y="6291"/>
                    <a:pt x="43892" y="6199"/>
                  </a:cubicBezTo>
                  <a:lnTo>
                    <a:pt x="44105" y="6108"/>
                  </a:lnTo>
                  <a:cubicBezTo>
                    <a:pt x="44135" y="6047"/>
                    <a:pt x="44196" y="6047"/>
                    <a:pt x="44226" y="6047"/>
                  </a:cubicBezTo>
                  <a:cubicBezTo>
                    <a:pt x="44257" y="6047"/>
                    <a:pt x="44287" y="6017"/>
                    <a:pt x="44287" y="6017"/>
                  </a:cubicBezTo>
                  <a:cubicBezTo>
                    <a:pt x="44376" y="5981"/>
                    <a:pt x="44486" y="5967"/>
                    <a:pt x="44592" y="5967"/>
                  </a:cubicBezTo>
                  <a:cubicBezTo>
                    <a:pt x="44667" y="5967"/>
                    <a:pt x="44741" y="5974"/>
                    <a:pt x="44804" y="5987"/>
                  </a:cubicBezTo>
                  <a:cubicBezTo>
                    <a:pt x="44865" y="6017"/>
                    <a:pt x="44956" y="6047"/>
                    <a:pt x="45017" y="6139"/>
                  </a:cubicBezTo>
                  <a:lnTo>
                    <a:pt x="45047" y="6169"/>
                  </a:lnTo>
                  <a:lnTo>
                    <a:pt x="45169" y="6321"/>
                  </a:lnTo>
                  <a:lnTo>
                    <a:pt x="45412" y="6594"/>
                  </a:lnTo>
                  <a:cubicBezTo>
                    <a:pt x="45716" y="6959"/>
                    <a:pt x="45959" y="7354"/>
                    <a:pt x="46232" y="7780"/>
                  </a:cubicBezTo>
                  <a:cubicBezTo>
                    <a:pt x="46810" y="8570"/>
                    <a:pt x="47327" y="9452"/>
                    <a:pt x="47904" y="10272"/>
                  </a:cubicBezTo>
                  <a:cubicBezTo>
                    <a:pt x="48178" y="10698"/>
                    <a:pt x="48482" y="11154"/>
                    <a:pt x="48786" y="11579"/>
                  </a:cubicBezTo>
                  <a:cubicBezTo>
                    <a:pt x="49090" y="11975"/>
                    <a:pt x="49394" y="12430"/>
                    <a:pt x="49758" y="12886"/>
                  </a:cubicBezTo>
                  <a:cubicBezTo>
                    <a:pt x="50153" y="13342"/>
                    <a:pt x="50579" y="13768"/>
                    <a:pt x="51126" y="14163"/>
                  </a:cubicBezTo>
                  <a:cubicBezTo>
                    <a:pt x="51400" y="14345"/>
                    <a:pt x="51734" y="14497"/>
                    <a:pt x="52099" y="14619"/>
                  </a:cubicBezTo>
                  <a:cubicBezTo>
                    <a:pt x="52433" y="14710"/>
                    <a:pt x="52798" y="14771"/>
                    <a:pt x="53163" y="14771"/>
                  </a:cubicBezTo>
                  <a:cubicBezTo>
                    <a:pt x="53771" y="14710"/>
                    <a:pt x="54318" y="14528"/>
                    <a:pt x="54774" y="14254"/>
                  </a:cubicBezTo>
                  <a:cubicBezTo>
                    <a:pt x="55230" y="14011"/>
                    <a:pt x="55625" y="13707"/>
                    <a:pt x="55989" y="13403"/>
                  </a:cubicBezTo>
                  <a:cubicBezTo>
                    <a:pt x="56719" y="12734"/>
                    <a:pt x="57296" y="12126"/>
                    <a:pt x="57904" y="11519"/>
                  </a:cubicBezTo>
                  <a:cubicBezTo>
                    <a:pt x="58816" y="10667"/>
                    <a:pt x="59910" y="9664"/>
                    <a:pt x="60974" y="8722"/>
                  </a:cubicBezTo>
                  <a:cubicBezTo>
                    <a:pt x="61521" y="8236"/>
                    <a:pt x="62038" y="7780"/>
                    <a:pt x="62585" y="7324"/>
                  </a:cubicBezTo>
                  <a:cubicBezTo>
                    <a:pt x="63102" y="6807"/>
                    <a:pt x="63588" y="6351"/>
                    <a:pt x="64014" y="5895"/>
                  </a:cubicBezTo>
                  <a:cubicBezTo>
                    <a:pt x="63740" y="5895"/>
                    <a:pt x="64591" y="4710"/>
                    <a:pt x="65412" y="3737"/>
                  </a:cubicBezTo>
                  <a:cubicBezTo>
                    <a:pt x="65838" y="3251"/>
                    <a:pt x="66294" y="2795"/>
                    <a:pt x="66567" y="2491"/>
                  </a:cubicBezTo>
                  <a:cubicBezTo>
                    <a:pt x="66787" y="2247"/>
                    <a:pt x="66929" y="2061"/>
                    <a:pt x="66770" y="2061"/>
                  </a:cubicBezTo>
                  <a:lnTo>
                    <a:pt x="66770" y="2061"/>
                  </a:lnTo>
                  <a:cubicBezTo>
                    <a:pt x="66731" y="2061"/>
                    <a:pt x="66675" y="2072"/>
                    <a:pt x="66598" y="2096"/>
                  </a:cubicBezTo>
                  <a:cubicBezTo>
                    <a:pt x="66993" y="1822"/>
                    <a:pt x="67540" y="1579"/>
                    <a:pt x="68117" y="1579"/>
                  </a:cubicBezTo>
                  <a:cubicBezTo>
                    <a:pt x="68695" y="1579"/>
                    <a:pt x="69212" y="1883"/>
                    <a:pt x="69637" y="2218"/>
                  </a:cubicBezTo>
                  <a:cubicBezTo>
                    <a:pt x="70032" y="2552"/>
                    <a:pt x="70245" y="2856"/>
                    <a:pt x="70427" y="3099"/>
                  </a:cubicBezTo>
                  <a:cubicBezTo>
                    <a:pt x="70640" y="3312"/>
                    <a:pt x="70731" y="3464"/>
                    <a:pt x="70792" y="3464"/>
                  </a:cubicBezTo>
                  <a:cubicBezTo>
                    <a:pt x="71035" y="3555"/>
                    <a:pt x="71461" y="3798"/>
                    <a:pt x="72069" y="4497"/>
                  </a:cubicBezTo>
                  <a:cubicBezTo>
                    <a:pt x="72221" y="4649"/>
                    <a:pt x="72373" y="4832"/>
                    <a:pt x="72555" y="5044"/>
                  </a:cubicBezTo>
                  <a:cubicBezTo>
                    <a:pt x="72707" y="5196"/>
                    <a:pt x="72981" y="5439"/>
                    <a:pt x="73224" y="5713"/>
                  </a:cubicBezTo>
                  <a:cubicBezTo>
                    <a:pt x="73710" y="6291"/>
                    <a:pt x="74318" y="6959"/>
                    <a:pt x="74987" y="7810"/>
                  </a:cubicBezTo>
                  <a:cubicBezTo>
                    <a:pt x="76051" y="9178"/>
                    <a:pt x="77510" y="11367"/>
                    <a:pt x="77935" y="11823"/>
                  </a:cubicBezTo>
                  <a:cubicBezTo>
                    <a:pt x="78011" y="11905"/>
                    <a:pt x="78053" y="11941"/>
                    <a:pt x="78069" y="11941"/>
                  </a:cubicBezTo>
                  <a:cubicBezTo>
                    <a:pt x="78173" y="11941"/>
                    <a:pt x="77214" y="10458"/>
                    <a:pt x="77336" y="10458"/>
                  </a:cubicBezTo>
                  <a:lnTo>
                    <a:pt x="77336" y="10458"/>
                  </a:lnTo>
                  <a:cubicBezTo>
                    <a:pt x="77355" y="10458"/>
                    <a:pt x="77400" y="10493"/>
                    <a:pt x="77479" y="10576"/>
                  </a:cubicBezTo>
                  <a:cubicBezTo>
                    <a:pt x="76507" y="9300"/>
                    <a:pt x="75595" y="7993"/>
                    <a:pt x="74652" y="6716"/>
                  </a:cubicBezTo>
                  <a:cubicBezTo>
                    <a:pt x="74196" y="6047"/>
                    <a:pt x="73710" y="5409"/>
                    <a:pt x="73254" y="4771"/>
                  </a:cubicBezTo>
                  <a:cubicBezTo>
                    <a:pt x="72950" y="4345"/>
                    <a:pt x="72555" y="3585"/>
                    <a:pt x="72069" y="2856"/>
                  </a:cubicBezTo>
                  <a:cubicBezTo>
                    <a:pt x="71856" y="2491"/>
                    <a:pt x="71582" y="2096"/>
                    <a:pt x="71187" y="1670"/>
                  </a:cubicBezTo>
                  <a:cubicBezTo>
                    <a:pt x="71127" y="1579"/>
                    <a:pt x="71035" y="1488"/>
                    <a:pt x="70944" y="1366"/>
                  </a:cubicBezTo>
                  <a:lnTo>
                    <a:pt x="70579" y="1032"/>
                  </a:lnTo>
                  <a:cubicBezTo>
                    <a:pt x="70488" y="941"/>
                    <a:pt x="70275" y="819"/>
                    <a:pt x="70123" y="698"/>
                  </a:cubicBezTo>
                  <a:cubicBezTo>
                    <a:pt x="69971" y="576"/>
                    <a:pt x="69789" y="455"/>
                    <a:pt x="69637" y="394"/>
                  </a:cubicBezTo>
                  <a:cubicBezTo>
                    <a:pt x="69145" y="148"/>
                    <a:pt x="68554" y="0"/>
                    <a:pt x="67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-1494576">
              <a:off x="1248718" y="1975069"/>
              <a:ext cx="1952882" cy="451488"/>
            </a:xfrm>
            <a:custGeom>
              <a:avLst/>
              <a:gdLst/>
              <a:ahLst/>
              <a:cxnLst/>
              <a:rect l="l" t="t" r="r" b="b"/>
              <a:pathLst>
                <a:path w="78113" h="18059" extrusionOk="0">
                  <a:moveTo>
                    <a:pt x="152" y="8950"/>
                  </a:moveTo>
                  <a:cubicBezTo>
                    <a:pt x="227" y="9234"/>
                    <a:pt x="306" y="9524"/>
                    <a:pt x="395" y="9846"/>
                  </a:cubicBezTo>
                  <a:cubicBezTo>
                    <a:pt x="311" y="9551"/>
                    <a:pt x="227" y="9255"/>
                    <a:pt x="152" y="8950"/>
                  </a:cubicBezTo>
                  <a:close/>
                  <a:moveTo>
                    <a:pt x="2645" y="13281"/>
                  </a:moveTo>
                  <a:lnTo>
                    <a:pt x="2645" y="13281"/>
                  </a:lnTo>
                  <a:cubicBezTo>
                    <a:pt x="2675" y="13332"/>
                    <a:pt x="2705" y="13383"/>
                    <a:pt x="2736" y="13433"/>
                  </a:cubicBezTo>
                  <a:cubicBezTo>
                    <a:pt x="3253" y="14253"/>
                    <a:pt x="3891" y="14861"/>
                    <a:pt x="3769" y="14861"/>
                  </a:cubicBezTo>
                  <a:cubicBezTo>
                    <a:pt x="3557" y="14649"/>
                    <a:pt x="2979" y="13980"/>
                    <a:pt x="2645" y="13281"/>
                  </a:cubicBezTo>
                  <a:close/>
                  <a:moveTo>
                    <a:pt x="67903" y="0"/>
                  </a:moveTo>
                  <a:cubicBezTo>
                    <a:pt x="67698" y="0"/>
                    <a:pt x="67494" y="19"/>
                    <a:pt x="67296" y="59"/>
                  </a:cubicBezTo>
                  <a:cubicBezTo>
                    <a:pt x="67114" y="120"/>
                    <a:pt x="66932" y="150"/>
                    <a:pt x="66719" y="211"/>
                  </a:cubicBezTo>
                  <a:cubicBezTo>
                    <a:pt x="66537" y="302"/>
                    <a:pt x="66354" y="363"/>
                    <a:pt x="66202" y="454"/>
                  </a:cubicBezTo>
                  <a:cubicBezTo>
                    <a:pt x="66050" y="515"/>
                    <a:pt x="65898" y="636"/>
                    <a:pt x="65746" y="727"/>
                  </a:cubicBezTo>
                  <a:cubicBezTo>
                    <a:pt x="65594" y="788"/>
                    <a:pt x="65503" y="879"/>
                    <a:pt x="65442" y="940"/>
                  </a:cubicBezTo>
                  <a:cubicBezTo>
                    <a:pt x="63892" y="2095"/>
                    <a:pt x="62767" y="3341"/>
                    <a:pt x="61704" y="4436"/>
                  </a:cubicBezTo>
                  <a:lnTo>
                    <a:pt x="60944" y="5196"/>
                  </a:lnTo>
                  <a:lnTo>
                    <a:pt x="60123" y="5986"/>
                  </a:lnTo>
                  <a:lnTo>
                    <a:pt x="58360" y="7597"/>
                  </a:lnTo>
                  <a:cubicBezTo>
                    <a:pt x="57205" y="8661"/>
                    <a:pt x="56050" y="9725"/>
                    <a:pt x="54865" y="10819"/>
                  </a:cubicBezTo>
                  <a:cubicBezTo>
                    <a:pt x="54348" y="11336"/>
                    <a:pt x="53801" y="11731"/>
                    <a:pt x="53436" y="11943"/>
                  </a:cubicBezTo>
                  <a:cubicBezTo>
                    <a:pt x="53254" y="12004"/>
                    <a:pt x="53132" y="12035"/>
                    <a:pt x="53041" y="12035"/>
                  </a:cubicBezTo>
                  <a:cubicBezTo>
                    <a:pt x="52980" y="12035"/>
                    <a:pt x="52889" y="12035"/>
                    <a:pt x="52798" y="12004"/>
                  </a:cubicBezTo>
                  <a:cubicBezTo>
                    <a:pt x="52555" y="11943"/>
                    <a:pt x="52129" y="11548"/>
                    <a:pt x="51764" y="10971"/>
                  </a:cubicBezTo>
                  <a:cubicBezTo>
                    <a:pt x="51339" y="10393"/>
                    <a:pt x="50913" y="9755"/>
                    <a:pt x="50548" y="9086"/>
                  </a:cubicBezTo>
                  <a:cubicBezTo>
                    <a:pt x="50244" y="8630"/>
                    <a:pt x="49758" y="7870"/>
                    <a:pt x="49059" y="6746"/>
                  </a:cubicBezTo>
                  <a:cubicBezTo>
                    <a:pt x="48725" y="6229"/>
                    <a:pt x="48299" y="5621"/>
                    <a:pt x="47843" y="4922"/>
                  </a:cubicBezTo>
                  <a:cubicBezTo>
                    <a:pt x="47722" y="4770"/>
                    <a:pt x="47570" y="4588"/>
                    <a:pt x="47478" y="4405"/>
                  </a:cubicBezTo>
                  <a:cubicBezTo>
                    <a:pt x="47357" y="4253"/>
                    <a:pt x="47235" y="4101"/>
                    <a:pt x="47083" y="3980"/>
                  </a:cubicBezTo>
                  <a:cubicBezTo>
                    <a:pt x="46931" y="3889"/>
                    <a:pt x="46810" y="3706"/>
                    <a:pt x="46658" y="3585"/>
                  </a:cubicBezTo>
                  <a:cubicBezTo>
                    <a:pt x="46088" y="3100"/>
                    <a:pt x="45357" y="2883"/>
                    <a:pt x="44591" y="2883"/>
                  </a:cubicBezTo>
                  <a:cubicBezTo>
                    <a:pt x="44541" y="2883"/>
                    <a:pt x="44490" y="2884"/>
                    <a:pt x="44439" y="2886"/>
                  </a:cubicBezTo>
                  <a:cubicBezTo>
                    <a:pt x="44013" y="2916"/>
                    <a:pt x="43588" y="3007"/>
                    <a:pt x="43223" y="3159"/>
                  </a:cubicBezTo>
                  <a:cubicBezTo>
                    <a:pt x="43010" y="3189"/>
                    <a:pt x="42919" y="3250"/>
                    <a:pt x="42767" y="3341"/>
                  </a:cubicBezTo>
                  <a:cubicBezTo>
                    <a:pt x="42615" y="3402"/>
                    <a:pt x="42463" y="3463"/>
                    <a:pt x="42342" y="3524"/>
                  </a:cubicBezTo>
                  <a:cubicBezTo>
                    <a:pt x="41794" y="3828"/>
                    <a:pt x="41338" y="4132"/>
                    <a:pt x="40883" y="4466"/>
                  </a:cubicBezTo>
                  <a:cubicBezTo>
                    <a:pt x="40031" y="5165"/>
                    <a:pt x="39211" y="5925"/>
                    <a:pt x="38512" y="6715"/>
                  </a:cubicBezTo>
                  <a:cubicBezTo>
                    <a:pt x="36992" y="8326"/>
                    <a:pt x="35563" y="10059"/>
                    <a:pt x="34196" y="11852"/>
                  </a:cubicBezTo>
                  <a:cubicBezTo>
                    <a:pt x="33861" y="12278"/>
                    <a:pt x="33527" y="12734"/>
                    <a:pt x="33223" y="13098"/>
                  </a:cubicBezTo>
                  <a:cubicBezTo>
                    <a:pt x="32919" y="13494"/>
                    <a:pt x="32524" y="13828"/>
                    <a:pt x="32220" y="14101"/>
                  </a:cubicBezTo>
                  <a:cubicBezTo>
                    <a:pt x="31916" y="14375"/>
                    <a:pt x="31612" y="14527"/>
                    <a:pt x="31460" y="14557"/>
                  </a:cubicBezTo>
                  <a:cubicBezTo>
                    <a:pt x="31397" y="14570"/>
                    <a:pt x="31355" y="14577"/>
                    <a:pt x="31316" y="14577"/>
                  </a:cubicBezTo>
                  <a:cubicBezTo>
                    <a:pt x="31262" y="14577"/>
                    <a:pt x="31215" y="14563"/>
                    <a:pt x="31126" y="14527"/>
                  </a:cubicBezTo>
                  <a:cubicBezTo>
                    <a:pt x="30822" y="14405"/>
                    <a:pt x="30153" y="13494"/>
                    <a:pt x="29697" y="12703"/>
                  </a:cubicBezTo>
                  <a:cubicBezTo>
                    <a:pt x="29150" y="11822"/>
                    <a:pt x="28663" y="10910"/>
                    <a:pt x="28116" y="10028"/>
                  </a:cubicBezTo>
                  <a:cubicBezTo>
                    <a:pt x="27600" y="9147"/>
                    <a:pt x="27022" y="8326"/>
                    <a:pt x="26384" y="7566"/>
                  </a:cubicBezTo>
                  <a:cubicBezTo>
                    <a:pt x="26080" y="7171"/>
                    <a:pt x="25746" y="6807"/>
                    <a:pt x="25350" y="6442"/>
                  </a:cubicBezTo>
                  <a:cubicBezTo>
                    <a:pt x="25229" y="6381"/>
                    <a:pt x="25168" y="6259"/>
                    <a:pt x="25046" y="6199"/>
                  </a:cubicBezTo>
                  <a:cubicBezTo>
                    <a:pt x="24925" y="6107"/>
                    <a:pt x="24834" y="5986"/>
                    <a:pt x="24712" y="5925"/>
                  </a:cubicBezTo>
                  <a:cubicBezTo>
                    <a:pt x="24408" y="5682"/>
                    <a:pt x="24104" y="5500"/>
                    <a:pt x="23770" y="5378"/>
                  </a:cubicBezTo>
                  <a:cubicBezTo>
                    <a:pt x="23304" y="5209"/>
                    <a:pt x="22823" y="5098"/>
                    <a:pt x="22369" y="5098"/>
                  </a:cubicBezTo>
                  <a:cubicBezTo>
                    <a:pt x="22171" y="5098"/>
                    <a:pt x="21978" y="5119"/>
                    <a:pt x="21794" y="5165"/>
                  </a:cubicBezTo>
                  <a:cubicBezTo>
                    <a:pt x="21642" y="5196"/>
                    <a:pt x="21490" y="5226"/>
                    <a:pt x="21338" y="5317"/>
                  </a:cubicBezTo>
                  <a:cubicBezTo>
                    <a:pt x="21186" y="5378"/>
                    <a:pt x="21065" y="5439"/>
                    <a:pt x="20913" y="5500"/>
                  </a:cubicBezTo>
                  <a:cubicBezTo>
                    <a:pt x="20639" y="5652"/>
                    <a:pt x="20426" y="5834"/>
                    <a:pt x="20183" y="6047"/>
                  </a:cubicBezTo>
                  <a:cubicBezTo>
                    <a:pt x="19697" y="6533"/>
                    <a:pt x="19241" y="6959"/>
                    <a:pt x="18846" y="7293"/>
                  </a:cubicBezTo>
                  <a:lnTo>
                    <a:pt x="18451" y="7688"/>
                  </a:lnTo>
                  <a:cubicBezTo>
                    <a:pt x="16961" y="9117"/>
                    <a:pt x="15350" y="10667"/>
                    <a:pt x="13739" y="11943"/>
                  </a:cubicBezTo>
                  <a:cubicBezTo>
                    <a:pt x="12888" y="12551"/>
                    <a:pt x="12098" y="13098"/>
                    <a:pt x="11247" y="13524"/>
                  </a:cubicBezTo>
                  <a:cubicBezTo>
                    <a:pt x="10456" y="13980"/>
                    <a:pt x="9575" y="14375"/>
                    <a:pt x="8967" y="14557"/>
                  </a:cubicBezTo>
                  <a:cubicBezTo>
                    <a:pt x="8724" y="14679"/>
                    <a:pt x="8450" y="14709"/>
                    <a:pt x="8177" y="14709"/>
                  </a:cubicBezTo>
                  <a:cubicBezTo>
                    <a:pt x="8103" y="14718"/>
                    <a:pt x="8028" y="14721"/>
                    <a:pt x="7951" y="14721"/>
                  </a:cubicBezTo>
                  <a:cubicBezTo>
                    <a:pt x="7740" y="14721"/>
                    <a:pt x="7518" y="14693"/>
                    <a:pt x="7295" y="14649"/>
                  </a:cubicBezTo>
                  <a:cubicBezTo>
                    <a:pt x="6687" y="14557"/>
                    <a:pt x="6079" y="14284"/>
                    <a:pt x="5532" y="13889"/>
                  </a:cubicBezTo>
                  <a:lnTo>
                    <a:pt x="5532" y="13889"/>
                  </a:lnTo>
                  <a:cubicBezTo>
                    <a:pt x="5988" y="14345"/>
                    <a:pt x="6444" y="14709"/>
                    <a:pt x="6900" y="14922"/>
                  </a:cubicBezTo>
                  <a:cubicBezTo>
                    <a:pt x="6231" y="14709"/>
                    <a:pt x="5624" y="14284"/>
                    <a:pt x="5168" y="13889"/>
                  </a:cubicBezTo>
                  <a:cubicBezTo>
                    <a:pt x="4712" y="13524"/>
                    <a:pt x="4377" y="13129"/>
                    <a:pt x="4195" y="12916"/>
                  </a:cubicBezTo>
                  <a:cubicBezTo>
                    <a:pt x="3709" y="12308"/>
                    <a:pt x="3435" y="11852"/>
                    <a:pt x="3253" y="11670"/>
                  </a:cubicBezTo>
                  <a:cubicBezTo>
                    <a:pt x="3164" y="11527"/>
                    <a:pt x="3095" y="11468"/>
                    <a:pt x="3054" y="11468"/>
                  </a:cubicBezTo>
                  <a:cubicBezTo>
                    <a:pt x="3025" y="11468"/>
                    <a:pt x="3010" y="11498"/>
                    <a:pt x="3010" y="11548"/>
                  </a:cubicBezTo>
                  <a:cubicBezTo>
                    <a:pt x="3010" y="11822"/>
                    <a:pt x="3253" y="12582"/>
                    <a:pt x="3496" y="13190"/>
                  </a:cubicBezTo>
                  <a:cubicBezTo>
                    <a:pt x="3739" y="13585"/>
                    <a:pt x="3617" y="13585"/>
                    <a:pt x="3526" y="13646"/>
                  </a:cubicBezTo>
                  <a:cubicBezTo>
                    <a:pt x="3465" y="13676"/>
                    <a:pt x="3435" y="13798"/>
                    <a:pt x="3891" y="14405"/>
                  </a:cubicBezTo>
                  <a:cubicBezTo>
                    <a:pt x="3496" y="13980"/>
                    <a:pt x="3222" y="13646"/>
                    <a:pt x="3010" y="13281"/>
                  </a:cubicBezTo>
                  <a:cubicBezTo>
                    <a:pt x="2766" y="12946"/>
                    <a:pt x="2554" y="12582"/>
                    <a:pt x="2341" y="12065"/>
                  </a:cubicBezTo>
                  <a:cubicBezTo>
                    <a:pt x="2339" y="12064"/>
                    <a:pt x="2338" y="12064"/>
                    <a:pt x="2336" y="12064"/>
                  </a:cubicBezTo>
                  <a:lnTo>
                    <a:pt x="2336" y="12064"/>
                  </a:lnTo>
                  <a:cubicBezTo>
                    <a:pt x="2264" y="12064"/>
                    <a:pt x="2653" y="12837"/>
                    <a:pt x="3101" y="13494"/>
                  </a:cubicBezTo>
                  <a:cubicBezTo>
                    <a:pt x="3491" y="14040"/>
                    <a:pt x="3925" y="14475"/>
                    <a:pt x="3833" y="14475"/>
                  </a:cubicBezTo>
                  <a:cubicBezTo>
                    <a:pt x="3818" y="14475"/>
                    <a:pt x="3787" y="14462"/>
                    <a:pt x="3739" y="14436"/>
                  </a:cubicBezTo>
                  <a:cubicBezTo>
                    <a:pt x="3010" y="13585"/>
                    <a:pt x="2341" y="12521"/>
                    <a:pt x="1885" y="11518"/>
                  </a:cubicBezTo>
                  <a:lnTo>
                    <a:pt x="1885" y="11518"/>
                  </a:lnTo>
                  <a:cubicBezTo>
                    <a:pt x="1885" y="11717"/>
                    <a:pt x="2203" y="12526"/>
                    <a:pt x="2642" y="13276"/>
                  </a:cubicBezTo>
                  <a:lnTo>
                    <a:pt x="2642" y="13276"/>
                  </a:lnTo>
                  <a:cubicBezTo>
                    <a:pt x="2248" y="12609"/>
                    <a:pt x="1976" y="11974"/>
                    <a:pt x="1824" y="11913"/>
                  </a:cubicBezTo>
                  <a:cubicBezTo>
                    <a:pt x="1823" y="11913"/>
                    <a:pt x="1822" y="11912"/>
                    <a:pt x="1822" y="11912"/>
                  </a:cubicBezTo>
                  <a:lnTo>
                    <a:pt x="1822" y="11912"/>
                  </a:lnTo>
                  <a:cubicBezTo>
                    <a:pt x="1784" y="11912"/>
                    <a:pt x="2122" y="12662"/>
                    <a:pt x="2427" y="13182"/>
                  </a:cubicBezTo>
                  <a:lnTo>
                    <a:pt x="2427" y="13182"/>
                  </a:lnTo>
                  <a:cubicBezTo>
                    <a:pt x="2018" y="12519"/>
                    <a:pt x="1703" y="11910"/>
                    <a:pt x="1459" y="11396"/>
                  </a:cubicBezTo>
                  <a:cubicBezTo>
                    <a:pt x="1186" y="10819"/>
                    <a:pt x="1003" y="10363"/>
                    <a:pt x="882" y="10150"/>
                  </a:cubicBezTo>
                  <a:cubicBezTo>
                    <a:pt x="815" y="10016"/>
                    <a:pt x="766" y="9947"/>
                    <a:pt x="741" y="9947"/>
                  </a:cubicBezTo>
                  <a:cubicBezTo>
                    <a:pt x="721" y="9947"/>
                    <a:pt x="716" y="9994"/>
                    <a:pt x="730" y="10089"/>
                  </a:cubicBezTo>
                  <a:cubicBezTo>
                    <a:pt x="760" y="10332"/>
                    <a:pt x="851" y="10788"/>
                    <a:pt x="1125" y="11579"/>
                  </a:cubicBezTo>
                  <a:cubicBezTo>
                    <a:pt x="669" y="10515"/>
                    <a:pt x="305" y="8966"/>
                    <a:pt x="1" y="7872"/>
                  </a:cubicBezTo>
                  <a:lnTo>
                    <a:pt x="1" y="7872"/>
                  </a:lnTo>
                  <a:cubicBezTo>
                    <a:pt x="141" y="8378"/>
                    <a:pt x="360" y="9249"/>
                    <a:pt x="512" y="9785"/>
                  </a:cubicBezTo>
                  <a:lnTo>
                    <a:pt x="512" y="9785"/>
                  </a:lnTo>
                  <a:cubicBezTo>
                    <a:pt x="338" y="9187"/>
                    <a:pt x="143" y="8592"/>
                    <a:pt x="0" y="8022"/>
                  </a:cubicBezTo>
                  <a:lnTo>
                    <a:pt x="0" y="8357"/>
                  </a:lnTo>
                  <a:cubicBezTo>
                    <a:pt x="23" y="8448"/>
                    <a:pt x="46" y="8539"/>
                    <a:pt x="69" y="8629"/>
                  </a:cubicBezTo>
                  <a:lnTo>
                    <a:pt x="69" y="8629"/>
                  </a:lnTo>
                  <a:cubicBezTo>
                    <a:pt x="97" y="8943"/>
                    <a:pt x="125" y="9306"/>
                    <a:pt x="152" y="9694"/>
                  </a:cubicBezTo>
                  <a:cubicBezTo>
                    <a:pt x="304" y="10484"/>
                    <a:pt x="517" y="11275"/>
                    <a:pt x="730" y="11974"/>
                  </a:cubicBezTo>
                  <a:cubicBezTo>
                    <a:pt x="973" y="12673"/>
                    <a:pt x="1216" y="13281"/>
                    <a:pt x="1490" y="13706"/>
                  </a:cubicBezTo>
                  <a:cubicBezTo>
                    <a:pt x="2493" y="15439"/>
                    <a:pt x="4073" y="16989"/>
                    <a:pt x="6201" y="17719"/>
                  </a:cubicBezTo>
                  <a:cubicBezTo>
                    <a:pt x="6748" y="17901"/>
                    <a:pt x="7295" y="18023"/>
                    <a:pt x="7903" y="18053"/>
                  </a:cubicBezTo>
                  <a:cubicBezTo>
                    <a:pt x="7981" y="18057"/>
                    <a:pt x="8059" y="18059"/>
                    <a:pt x="8138" y="18059"/>
                  </a:cubicBezTo>
                  <a:cubicBezTo>
                    <a:pt x="8650" y="18059"/>
                    <a:pt x="9192" y="17980"/>
                    <a:pt x="9666" y="17901"/>
                  </a:cubicBezTo>
                  <a:cubicBezTo>
                    <a:pt x="10183" y="17779"/>
                    <a:pt x="10700" y="17597"/>
                    <a:pt x="11156" y="17445"/>
                  </a:cubicBezTo>
                  <a:cubicBezTo>
                    <a:pt x="11551" y="17293"/>
                    <a:pt x="12007" y="17111"/>
                    <a:pt x="12432" y="16898"/>
                  </a:cubicBezTo>
                  <a:cubicBezTo>
                    <a:pt x="13283" y="16533"/>
                    <a:pt x="14074" y="16077"/>
                    <a:pt x="14864" y="15591"/>
                  </a:cubicBezTo>
                  <a:cubicBezTo>
                    <a:pt x="15624" y="15074"/>
                    <a:pt x="16353" y="14557"/>
                    <a:pt x="17083" y="13980"/>
                  </a:cubicBezTo>
                  <a:cubicBezTo>
                    <a:pt x="18451" y="12855"/>
                    <a:pt x="19697" y="11639"/>
                    <a:pt x="20882" y="10454"/>
                  </a:cubicBezTo>
                  <a:cubicBezTo>
                    <a:pt x="20868" y="10433"/>
                    <a:pt x="20842" y="10428"/>
                    <a:pt x="20814" y="10428"/>
                  </a:cubicBezTo>
                  <a:cubicBezTo>
                    <a:pt x="20787" y="10428"/>
                    <a:pt x="20760" y="10433"/>
                    <a:pt x="20739" y="10433"/>
                  </a:cubicBezTo>
                  <a:cubicBezTo>
                    <a:pt x="20683" y="10433"/>
                    <a:pt x="20677" y="10402"/>
                    <a:pt x="20882" y="10180"/>
                  </a:cubicBezTo>
                  <a:lnTo>
                    <a:pt x="21733" y="9299"/>
                  </a:lnTo>
                  <a:cubicBezTo>
                    <a:pt x="21885" y="9147"/>
                    <a:pt x="22037" y="9056"/>
                    <a:pt x="22189" y="8934"/>
                  </a:cubicBezTo>
                  <a:lnTo>
                    <a:pt x="22432" y="8752"/>
                  </a:lnTo>
                  <a:lnTo>
                    <a:pt x="22463" y="8691"/>
                  </a:lnTo>
                  <a:cubicBezTo>
                    <a:pt x="22554" y="8691"/>
                    <a:pt x="22584" y="8752"/>
                    <a:pt x="22615" y="8752"/>
                  </a:cubicBezTo>
                  <a:cubicBezTo>
                    <a:pt x="22645" y="8691"/>
                    <a:pt x="22645" y="8661"/>
                    <a:pt x="22706" y="8630"/>
                  </a:cubicBezTo>
                  <a:cubicBezTo>
                    <a:pt x="23010" y="8843"/>
                    <a:pt x="23375" y="9299"/>
                    <a:pt x="23709" y="9816"/>
                  </a:cubicBezTo>
                  <a:cubicBezTo>
                    <a:pt x="24074" y="10302"/>
                    <a:pt x="24438" y="10880"/>
                    <a:pt x="24773" y="11427"/>
                  </a:cubicBezTo>
                  <a:cubicBezTo>
                    <a:pt x="25138" y="11974"/>
                    <a:pt x="25472" y="12491"/>
                    <a:pt x="25776" y="13038"/>
                  </a:cubicBezTo>
                  <a:cubicBezTo>
                    <a:pt x="26110" y="13615"/>
                    <a:pt x="26414" y="14132"/>
                    <a:pt x="26809" y="14740"/>
                  </a:cubicBezTo>
                  <a:cubicBezTo>
                    <a:pt x="26901" y="14892"/>
                    <a:pt x="26992" y="15044"/>
                    <a:pt x="27113" y="15226"/>
                  </a:cubicBezTo>
                  <a:lnTo>
                    <a:pt x="27417" y="15682"/>
                  </a:lnTo>
                  <a:cubicBezTo>
                    <a:pt x="27630" y="15986"/>
                    <a:pt x="27904" y="16351"/>
                    <a:pt x="28208" y="16655"/>
                  </a:cubicBezTo>
                  <a:cubicBezTo>
                    <a:pt x="28542" y="16989"/>
                    <a:pt x="28937" y="17323"/>
                    <a:pt x="29454" y="17597"/>
                  </a:cubicBezTo>
                  <a:cubicBezTo>
                    <a:pt x="30001" y="17871"/>
                    <a:pt x="30609" y="18023"/>
                    <a:pt x="31217" y="18023"/>
                  </a:cubicBezTo>
                  <a:cubicBezTo>
                    <a:pt x="31095" y="17962"/>
                    <a:pt x="31004" y="17931"/>
                    <a:pt x="31521" y="17901"/>
                  </a:cubicBezTo>
                  <a:cubicBezTo>
                    <a:pt x="32007" y="17871"/>
                    <a:pt x="32493" y="17749"/>
                    <a:pt x="32949" y="17506"/>
                  </a:cubicBezTo>
                  <a:cubicBezTo>
                    <a:pt x="33405" y="17323"/>
                    <a:pt x="33831" y="17050"/>
                    <a:pt x="34165" y="16807"/>
                  </a:cubicBezTo>
                  <a:cubicBezTo>
                    <a:pt x="34560" y="16533"/>
                    <a:pt x="34834" y="16229"/>
                    <a:pt x="35199" y="15925"/>
                  </a:cubicBezTo>
                  <a:lnTo>
                    <a:pt x="35655" y="15469"/>
                  </a:lnTo>
                  <a:lnTo>
                    <a:pt x="35867" y="15196"/>
                  </a:lnTo>
                  <a:lnTo>
                    <a:pt x="36080" y="14983"/>
                  </a:lnTo>
                  <a:cubicBezTo>
                    <a:pt x="36232" y="14770"/>
                    <a:pt x="36384" y="14588"/>
                    <a:pt x="36475" y="14405"/>
                  </a:cubicBezTo>
                  <a:cubicBezTo>
                    <a:pt x="36566" y="14253"/>
                    <a:pt x="36566" y="14162"/>
                    <a:pt x="36566" y="14132"/>
                  </a:cubicBezTo>
                  <a:cubicBezTo>
                    <a:pt x="37022" y="13554"/>
                    <a:pt x="37387" y="13098"/>
                    <a:pt x="37782" y="12643"/>
                  </a:cubicBezTo>
                  <a:cubicBezTo>
                    <a:pt x="38907" y="11123"/>
                    <a:pt x="40062" y="9664"/>
                    <a:pt x="41338" y="8326"/>
                  </a:cubicBezTo>
                  <a:cubicBezTo>
                    <a:pt x="42007" y="7688"/>
                    <a:pt x="42646" y="7019"/>
                    <a:pt x="43314" y="6533"/>
                  </a:cubicBezTo>
                  <a:cubicBezTo>
                    <a:pt x="43466" y="6411"/>
                    <a:pt x="43679" y="6320"/>
                    <a:pt x="43831" y="6229"/>
                  </a:cubicBezTo>
                  <a:lnTo>
                    <a:pt x="44044" y="6107"/>
                  </a:lnTo>
                  <a:cubicBezTo>
                    <a:pt x="44074" y="6077"/>
                    <a:pt x="44135" y="6077"/>
                    <a:pt x="44165" y="6077"/>
                  </a:cubicBezTo>
                  <a:cubicBezTo>
                    <a:pt x="44196" y="6077"/>
                    <a:pt x="44226" y="6047"/>
                    <a:pt x="44226" y="6047"/>
                  </a:cubicBezTo>
                  <a:cubicBezTo>
                    <a:pt x="44310" y="5996"/>
                    <a:pt x="44412" y="5974"/>
                    <a:pt x="44512" y="5974"/>
                  </a:cubicBezTo>
                  <a:cubicBezTo>
                    <a:pt x="44594" y="5974"/>
                    <a:pt x="44675" y="5989"/>
                    <a:pt x="44743" y="6016"/>
                  </a:cubicBezTo>
                  <a:cubicBezTo>
                    <a:pt x="44804" y="6047"/>
                    <a:pt x="44895" y="6077"/>
                    <a:pt x="44956" y="6168"/>
                  </a:cubicBezTo>
                  <a:lnTo>
                    <a:pt x="44986" y="6199"/>
                  </a:lnTo>
                  <a:lnTo>
                    <a:pt x="45108" y="6351"/>
                  </a:lnTo>
                  <a:lnTo>
                    <a:pt x="45351" y="6624"/>
                  </a:lnTo>
                  <a:cubicBezTo>
                    <a:pt x="45655" y="6989"/>
                    <a:pt x="45898" y="7384"/>
                    <a:pt x="46171" y="7779"/>
                  </a:cubicBezTo>
                  <a:cubicBezTo>
                    <a:pt x="46749" y="8600"/>
                    <a:pt x="47266" y="9451"/>
                    <a:pt x="47843" y="10302"/>
                  </a:cubicBezTo>
                  <a:cubicBezTo>
                    <a:pt x="48117" y="10728"/>
                    <a:pt x="48421" y="11184"/>
                    <a:pt x="48725" y="11579"/>
                  </a:cubicBezTo>
                  <a:cubicBezTo>
                    <a:pt x="49029" y="12004"/>
                    <a:pt x="49333" y="12460"/>
                    <a:pt x="49697" y="12916"/>
                  </a:cubicBezTo>
                  <a:cubicBezTo>
                    <a:pt x="50092" y="13372"/>
                    <a:pt x="50518" y="13798"/>
                    <a:pt x="51065" y="14162"/>
                  </a:cubicBezTo>
                  <a:cubicBezTo>
                    <a:pt x="51339" y="14375"/>
                    <a:pt x="51673" y="14527"/>
                    <a:pt x="52038" y="14618"/>
                  </a:cubicBezTo>
                  <a:cubicBezTo>
                    <a:pt x="52372" y="14740"/>
                    <a:pt x="52737" y="14770"/>
                    <a:pt x="53102" y="14770"/>
                  </a:cubicBezTo>
                  <a:cubicBezTo>
                    <a:pt x="53710" y="14740"/>
                    <a:pt x="54257" y="14557"/>
                    <a:pt x="54713" y="14284"/>
                  </a:cubicBezTo>
                  <a:cubicBezTo>
                    <a:pt x="55169" y="14010"/>
                    <a:pt x="55564" y="13706"/>
                    <a:pt x="55928" y="13402"/>
                  </a:cubicBezTo>
                  <a:cubicBezTo>
                    <a:pt x="56658" y="12764"/>
                    <a:pt x="57235" y="12156"/>
                    <a:pt x="57843" y="11548"/>
                  </a:cubicBezTo>
                  <a:cubicBezTo>
                    <a:pt x="58755" y="10667"/>
                    <a:pt x="59849" y="9694"/>
                    <a:pt x="60913" y="8752"/>
                  </a:cubicBezTo>
                  <a:cubicBezTo>
                    <a:pt x="61460" y="8235"/>
                    <a:pt x="61977" y="7779"/>
                    <a:pt x="62524" y="7323"/>
                  </a:cubicBezTo>
                  <a:cubicBezTo>
                    <a:pt x="63041" y="6837"/>
                    <a:pt x="63527" y="6381"/>
                    <a:pt x="63953" y="5925"/>
                  </a:cubicBezTo>
                  <a:cubicBezTo>
                    <a:pt x="63679" y="5925"/>
                    <a:pt x="64530" y="4740"/>
                    <a:pt x="65351" y="3767"/>
                  </a:cubicBezTo>
                  <a:cubicBezTo>
                    <a:pt x="65777" y="3250"/>
                    <a:pt x="66233" y="2794"/>
                    <a:pt x="66506" y="2490"/>
                  </a:cubicBezTo>
                  <a:cubicBezTo>
                    <a:pt x="66721" y="2251"/>
                    <a:pt x="66861" y="2088"/>
                    <a:pt x="66719" y="2088"/>
                  </a:cubicBezTo>
                  <a:cubicBezTo>
                    <a:pt x="66680" y="2088"/>
                    <a:pt x="66621" y="2100"/>
                    <a:pt x="66537" y="2126"/>
                  </a:cubicBezTo>
                  <a:cubicBezTo>
                    <a:pt x="66932" y="1852"/>
                    <a:pt x="67479" y="1579"/>
                    <a:pt x="68056" y="1579"/>
                  </a:cubicBezTo>
                  <a:cubicBezTo>
                    <a:pt x="68634" y="1579"/>
                    <a:pt x="69151" y="1882"/>
                    <a:pt x="69576" y="2247"/>
                  </a:cubicBezTo>
                  <a:cubicBezTo>
                    <a:pt x="69971" y="2582"/>
                    <a:pt x="70184" y="2886"/>
                    <a:pt x="70366" y="3098"/>
                  </a:cubicBezTo>
                  <a:cubicBezTo>
                    <a:pt x="70579" y="3341"/>
                    <a:pt x="70670" y="3493"/>
                    <a:pt x="70731" y="3493"/>
                  </a:cubicBezTo>
                  <a:cubicBezTo>
                    <a:pt x="70974" y="3554"/>
                    <a:pt x="71400" y="3828"/>
                    <a:pt x="72008" y="4527"/>
                  </a:cubicBezTo>
                  <a:cubicBezTo>
                    <a:pt x="72160" y="4679"/>
                    <a:pt x="72312" y="4861"/>
                    <a:pt x="72494" y="5044"/>
                  </a:cubicBezTo>
                  <a:cubicBezTo>
                    <a:pt x="72646" y="5196"/>
                    <a:pt x="72920" y="5469"/>
                    <a:pt x="73163" y="5743"/>
                  </a:cubicBezTo>
                  <a:cubicBezTo>
                    <a:pt x="73649" y="6320"/>
                    <a:pt x="74257" y="6989"/>
                    <a:pt x="74926" y="7840"/>
                  </a:cubicBezTo>
                  <a:cubicBezTo>
                    <a:pt x="75990" y="9208"/>
                    <a:pt x="77449" y="11396"/>
                    <a:pt x="77874" y="11852"/>
                  </a:cubicBezTo>
                  <a:cubicBezTo>
                    <a:pt x="77950" y="11935"/>
                    <a:pt x="77992" y="11971"/>
                    <a:pt x="78008" y="11971"/>
                  </a:cubicBezTo>
                  <a:cubicBezTo>
                    <a:pt x="78112" y="11971"/>
                    <a:pt x="77153" y="10487"/>
                    <a:pt x="77275" y="10487"/>
                  </a:cubicBezTo>
                  <a:lnTo>
                    <a:pt x="77275" y="10487"/>
                  </a:lnTo>
                  <a:cubicBezTo>
                    <a:pt x="77294" y="10487"/>
                    <a:pt x="77339" y="10523"/>
                    <a:pt x="77418" y="10606"/>
                  </a:cubicBezTo>
                  <a:cubicBezTo>
                    <a:pt x="76446" y="9299"/>
                    <a:pt x="75534" y="8022"/>
                    <a:pt x="74591" y="6715"/>
                  </a:cubicBezTo>
                  <a:cubicBezTo>
                    <a:pt x="74135" y="6077"/>
                    <a:pt x="73649" y="5439"/>
                    <a:pt x="73193" y="4800"/>
                  </a:cubicBezTo>
                  <a:cubicBezTo>
                    <a:pt x="72889" y="4375"/>
                    <a:pt x="72494" y="3615"/>
                    <a:pt x="72008" y="2886"/>
                  </a:cubicBezTo>
                  <a:cubicBezTo>
                    <a:pt x="71795" y="2490"/>
                    <a:pt x="71521" y="2126"/>
                    <a:pt x="71126" y="1700"/>
                  </a:cubicBezTo>
                  <a:cubicBezTo>
                    <a:pt x="71066" y="1579"/>
                    <a:pt x="70974" y="1518"/>
                    <a:pt x="70883" y="1396"/>
                  </a:cubicBezTo>
                  <a:lnTo>
                    <a:pt x="70518" y="1062"/>
                  </a:lnTo>
                  <a:cubicBezTo>
                    <a:pt x="70427" y="940"/>
                    <a:pt x="70214" y="819"/>
                    <a:pt x="70062" y="727"/>
                  </a:cubicBezTo>
                  <a:cubicBezTo>
                    <a:pt x="69910" y="606"/>
                    <a:pt x="69728" y="484"/>
                    <a:pt x="69576" y="423"/>
                  </a:cubicBezTo>
                  <a:cubicBezTo>
                    <a:pt x="69081" y="154"/>
                    <a:pt x="68487" y="0"/>
                    <a:pt x="67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16"/>
          <p:cNvSpPr/>
          <p:nvPr/>
        </p:nvSpPr>
        <p:spPr>
          <a:xfrm>
            <a:off x="422722" y="4155685"/>
            <a:ext cx="518859" cy="518859"/>
          </a:xfrm>
          <a:custGeom>
            <a:avLst/>
            <a:gdLst/>
            <a:ahLst/>
            <a:cxnLst/>
            <a:rect l="l" t="t" r="r" b="b"/>
            <a:pathLst>
              <a:path w="19736" h="19736" extrusionOk="0">
                <a:moveTo>
                  <a:pt x="10021" y="1"/>
                </a:moveTo>
                <a:lnTo>
                  <a:pt x="9483" y="8766"/>
                </a:lnTo>
                <a:lnTo>
                  <a:pt x="6305" y="6203"/>
                </a:lnTo>
                <a:lnTo>
                  <a:pt x="8791" y="9458"/>
                </a:lnTo>
                <a:lnTo>
                  <a:pt x="0" y="9715"/>
                </a:lnTo>
                <a:lnTo>
                  <a:pt x="8740" y="10253"/>
                </a:lnTo>
                <a:lnTo>
                  <a:pt x="6177" y="13431"/>
                </a:lnTo>
                <a:lnTo>
                  <a:pt x="9432" y="10970"/>
                </a:lnTo>
                <a:lnTo>
                  <a:pt x="9688" y="19736"/>
                </a:lnTo>
                <a:lnTo>
                  <a:pt x="10252" y="10996"/>
                </a:lnTo>
                <a:lnTo>
                  <a:pt x="13430" y="13559"/>
                </a:lnTo>
                <a:lnTo>
                  <a:pt x="10970" y="10304"/>
                </a:lnTo>
                <a:lnTo>
                  <a:pt x="19735" y="10048"/>
                </a:lnTo>
                <a:lnTo>
                  <a:pt x="10970" y="9484"/>
                </a:lnTo>
                <a:lnTo>
                  <a:pt x="13558" y="6331"/>
                </a:lnTo>
                <a:lnTo>
                  <a:pt x="10278" y="8792"/>
                </a:lnTo>
                <a:lnTo>
                  <a:pt x="100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16"/>
          <p:cNvGrpSpPr/>
          <p:nvPr/>
        </p:nvGrpSpPr>
        <p:grpSpPr>
          <a:xfrm>
            <a:off x="7984422" y="773497"/>
            <a:ext cx="715214" cy="847512"/>
            <a:chOff x="7984422" y="773497"/>
            <a:chExt cx="715214" cy="847512"/>
          </a:xfrm>
        </p:grpSpPr>
        <p:sp>
          <p:nvSpPr>
            <p:cNvPr id="597" name="Google Shape;597;p16"/>
            <p:cNvSpPr/>
            <p:nvPr/>
          </p:nvSpPr>
          <p:spPr>
            <a:xfrm>
              <a:off x="7984422" y="773497"/>
              <a:ext cx="518859" cy="518859"/>
            </a:xfrm>
            <a:custGeom>
              <a:avLst/>
              <a:gdLst/>
              <a:ahLst/>
              <a:cxnLst/>
              <a:rect l="l" t="t" r="r" b="b"/>
              <a:pathLst>
                <a:path w="19736" h="19736" extrusionOk="0">
                  <a:moveTo>
                    <a:pt x="10021" y="1"/>
                  </a:moveTo>
                  <a:lnTo>
                    <a:pt x="9483" y="8766"/>
                  </a:lnTo>
                  <a:lnTo>
                    <a:pt x="6305" y="6203"/>
                  </a:lnTo>
                  <a:lnTo>
                    <a:pt x="8791" y="9458"/>
                  </a:lnTo>
                  <a:lnTo>
                    <a:pt x="0" y="9715"/>
                  </a:lnTo>
                  <a:lnTo>
                    <a:pt x="8740" y="10253"/>
                  </a:lnTo>
                  <a:lnTo>
                    <a:pt x="6177" y="13431"/>
                  </a:lnTo>
                  <a:lnTo>
                    <a:pt x="9432" y="10970"/>
                  </a:lnTo>
                  <a:lnTo>
                    <a:pt x="9688" y="19736"/>
                  </a:lnTo>
                  <a:lnTo>
                    <a:pt x="10252" y="10996"/>
                  </a:lnTo>
                  <a:lnTo>
                    <a:pt x="13430" y="13559"/>
                  </a:lnTo>
                  <a:lnTo>
                    <a:pt x="10970" y="10304"/>
                  </a:lnTo>
                  <a:lnTo>
                    <a:pt x="19735" y="10048"/>
                  </a:lnTo>
                  <a:lnTo>
                    <a:pt x="10970" y="9484"/>
                  </a:lnTo>
                  <a:lnTo>
                    <a:pt x="13558" y="6331"/>
                  </a:lnTo>
                  <a:lnTo>
                    <a:pt x="10278" y="8792"/>
                  </a:lnTo>
                  <a:lnTo>
                    <a:pt x="100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8" name="Google Shape;598;p16"/>
            <p:cNvGrpSpPr/>
            <p:nvPr/>
          </p:nvGrpSpPr>
          <p:grpSpPr>
            <a:xfrm>
              <a:off x="8415257" y="1001958"/>
              <a:ext cx="284379" cy="619051"/>
              <a:chOff x="6608475" y="1223775"/>
              <a:chExt cx="270425" cy="588675"/>
            </a:xfrm>
          </p:grpSpPr>
          <p:sp>
            <p:nvSpPr>
              <p:cNvPr id="599" name="Google Shape;599;p16"/>
              <p:cNvSpPr/>
              <p:nvPr/>
            </p:nvSpPr>
            <p:spPr>
              <a:xfrm>
                <a:off x="6608475" y="1223775"/>
                <a:ext cx="27042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9" extrusionOk="0">
                    <a:moveTo>
                      <a:pt x="2861" y="1"/>
                    </a:moveTo>
                    <a:cubicBezTo>
                      <a:pt x="1365" y="1"/>
                      <a:pt x="74" y="1174"/>
                      <a:pt x="52" y="2684"/>
                    </a:cubicBezTo>
                    <a:cubicBezTo>
                      <a:pt x="0" y="4401"/>
                      <a:pt x="1000" y="6323"/>
                      <a:pt x="5408" y="9578"/>
                    </a:cubicBezTo>
                    <a:cubicBezTo>
                      <a:pt x="9817" y="6323"/>
                      <a:pt x="10816" y="4401"/>
                      <a:pt x="10739" y="2684"/>
                    </a:cubicBezTo>
                    <a:cubicBezTo>
                      <a:pt x="10717" y="1193"/>
                      <a:pt x="9402" y="2"/>
                      <a:pt x="7932" y="2"/>
                    </a:cubicBezTo>
                    <a:cubicBezTo>
                      <a:pt x="7734" y="2"/>
                      <a:pt x="7532" y="23"/>
                      <a:pt x="7331" y="69"/>
                    </a:cubicBezTo>
                    <a:cubicBezTo>
                      <a:pt x="5716" y="428"/>
                      <a:pt x="5408" y="1966"/>
                      <a:pt x="5408" y="1966"/>
                    </a:cubicBezTo>
                    <a:cubicBezTo>
                      <a:pt x="5408" y="1966"/>
                      <a:pt x="5101" y="454"/>
                      <a:pt x="3486" y="69"/>
                    </a:cubicBezTo>
                    <a:cubicBezTo>
                      <a:pt x="3276" y="23"/>
                      <a:pt x="3066" y="1"/>
                      <a:pt x="2861" y="1"/>
                    </a:cubicBezTo>
                    <a:close/>
                  </a:path>
                </a:pathLst>
              </a:custGeom>
              <a:solidFill>
                <a:srgbClr val="FFCFC6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6608475" y="1573000"/>
                <a:ext cx="2704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9578" extrusionOk="0">
                    <a:moveTo>
                      <a:pt x="2861" y="0"/>
                    </a:moveTo>
                    <a:cubicBezTo>
                      <a:pt x="1365" y="0"/>
                      <a:pt x="74" y="1173"/>
                      <a:pt x="52" y="2683"/>
                    </a:cubicBezTo>
                    <a:cubicBezTo>
                      <a:pt x="0" y="4400"/>
                      <a:pt x="1000" y="6322"/>
                      <a:pt x="5408" y="9577"/>
                    </a:cubicBezTo>
                    <a:cubicBezTo>
                      <a:pt x="9817" y="6271"/>
                      <a:pt x="10816" y="4400"/>
                      <a:pt x="10739" y="2683"/>
                    </a:cubicBezTo>
                    <a:cubicBezTo>
                      <a:pt x="10717" y="1193"/>
                      <a:pt x="9402" y="1"/>
                      <a:pt x="7932" y="1"/>
                    </a:cubicBezTo>
                    <a:cubicBezTo>
                      <a:pt x="7734" y="1"/>
                      <a:pt x="7532" y="23"/>
                      <a:pt x="7331" y="69"/>
                    </a:cubicBezTo>
                    <a:cubicBezTo>
                      <a:pt x="5716" y="402"/>
                      <a:pt x="5408" y="1965"/>
                      <a:pt x="5408" y="1965"/>
                    </a:cubicBezTo>
                    <a:cubicBezTo>
                      <a:pt x="5408" y="1965"/>
                      <a:pt x="5101" y="453"/>
                      <a:pt x="3486" y="69"/>
                    </a:cubicBezTo>
                    <a:cubicBezTo>
                      <a:pt x="3276" y="22"/>
                      <a:pt x="3066" y="0"/>
                      <a:pt x="2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3114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waii Interface Social Media Strategy Infographics by Slidesgo">
  <a:themeElements>
    <a:clrScheme name="Simple Light">
      <a:dk1>
        <a:srgbClr val="A44205"/>
      </a:dk1>
      <a:lt1>
        <a:srgbClr val="FFE8DA"/>
      </a:lt1>
      <a:dk2>
        <a:srgbClr val="8DA2CF"/>
      </a:dk2>
      <a:lt2>
        <a:srgbClr val="FFFFFF"/>
      </a:lt2>
      <a:accent1>
        <a:srgbClr val="FFCFC6"/>
      </a:accent1>
      <a:accent2>
        <a:srgbClr val="E6AA9F"/>
      </a:accent2>
      <a:accent3>
        <a:srgbClr val="FFD7AE"/>
      </a:accent3>
      <a:accent4>
        <a:srgbClr val="FFCC99"/>
      </a:accent4>
      <a:accent5>
        <a:srgbClr val="FFC080"/>
      </a:accent5>
      <a:accent6>
        <a:srgbClr val="CAD4E9"/>
      </a:accent6>
      <a:hlink>
        <a:srgbClr val="A4420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1195</Words>
  <Application>Microsoft Office PowerPoint</Application>
  <PresentationFormat>On-screen Show (16:9)</PresentationFormat>
  <Paragraphs>81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iCiel Cucho Bold</vt:lpstr>
      <vt:lpstr>Balsamiq Sans</vt:lpstr>
      <vt:lpstr>Space Grotesk</vt:lpstr>
      <vt:lpstr>iCiel Cadena</vt:lpstr>
      <vt:lpstr>Bebas Neue</vt:lpstr>
      <vt:lpstr>Varela Round</vt:lpstr>
      <vt:lpstr>Nunito Light</vt:lpstr>
      <vt:lpstr>Anaheim</vt:lpstr>
      <vt:lpstr>Roboto Condensed Light</vt:lpstr>
      <vt:lpstr>Times New Roman</vt:lpstr>
      <vt:lpstr>Arial</vt:lpstr>
      <vt:lpstr>Kawaii Interface Social Media Strategy Infographics by Slidesgo</vt:lpstr>
      <vt:lpstr>Hệ thống nhận biết vị trí trong nhà dành cho Bảo tàng thông minh dựa trên IoT</vt:lpstr>
      <vt:lpstr>Thành viên nhóm</vt:lpstr>
      <vt:lpstr>Nội dung chính</vt:lpstr>
      <vt:lpstr>PowerPoint Presentation</vt:lpstr>
      <vt:lpstr>I. Giới Thiệu</vt:lpstr>
      <vt:lpstr>PowerPoint Presentation</vt:lpstr>
      <vt:lpstr>II. Động lực</vt:lpstr>
      <vt:lpstr>PowerPoint Presentation</vt:lpstr>
      <vt:lpstr>III. Tác phẩm liên quan</vt:lpstr>
      <vt:lpstr>III. Tác phẩm liên quan</vt:lpstr>
      <vt:lpstr>III. Tác phẩm liên quan</vt:lpstr>
      <vt:lpstr>PowerPoint Presentation</vt:lpstr>
      <vt:lpstr>IV. Kiến trúc đề xuất</vt:lpstr>
      <vt:lpstr>Sơ đồ cấu trúc tổng thể của hệ thống: </vt:lpstr>
      <vt:lpstr>IV. Kiến trúc đề xuất</vt:lpstr>
      <vt:lpstr>PowerPoint Presentation</vt:lpstr>
      <vt:lpstr>A.Môi trường thử nghiệm:</vt:lpstr>
      <vt:lpstr>B. Kết quả:</vt:lpstr>
      <vt:lpstr>B. Kết quả:</vt:lpstr>
      <vt:lpstr>B. Kết quả:</vt:lpstr>
      <vt:lpstr>PowerPoint Presentation</vt:lpstr>
      <vt:lpstr>PowerPoint Presentation</vt:lpstr>
      <vt:lpstr>PowerPoint Presentation</vt:lpstr>
      <vt:lpstr>VII. 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nhận biết vị trí trong nhà dành cho Bảo tàng thông minh dựa trên IoT</dc:title>
  <dc:creator>nghia nguyen</dc:creator>
  <cp:lastModifiedBy>nghia nguyen</cp:lastModifiedBy>
  <cp:revision>21</cp:revision>
  <dcterms:modified xsi:type="dcterms:W3CDTF">2023-11-05T16:05:10Z</dcterms:modified>
</cp:coreProperties>
</file>