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5" r:id="rId7"/>
    <p:sldId id="298" r:id="rId8"/>
    <p:sldId id="299" r:id="rId9"/>
    <p:sldId id="301" r:id="rId10"/>
    <p:sldId id="268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10" d="100"/>
          <a:sy n="110" d="100"/>
        </p:scale>
        <p:origin x="734" y="67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389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  <p:sldLayoutId id="2147483673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30425" y="1131590"/>
            <a:ext cx="5292080" cy="1080121"/>
          </a:xfrm>
        </p:spPr>
        <p:txBody>
          <a:bodyPr/>
          <a:lstStyle/>
          <a:p>
            <a:r>
              <a:rPr lang="en-US" sz="3600" dirty="0"/>
              <a:t>Multimedia Networking </a:t>
            </a:r>
          </a:p>
          <a:p>
            <a:r>
              <a:rPr lang="en-US" sz="3600" dirty="0"/>
              <a:t>Applications 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99992" y="3219822"/>
            <a:ext cx="5292080" cy="4888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Nguyễn</a:t>
            </a:r>
            <a:r>
              <a:rPr lang="en-US" dirty="0"/>
              <a:t> Thu </a:t>
            </a:r>
            <a:r>
              <a:rPr lang="en-US" dirty="0" err="1"/>
              <a:t>Trang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Tống</a:t>
            </a:r>
            <a:r>
              <a:rPr lang="en-US" dirty="0" smtClean="0"/>
              <a:t> </a:t>
            </a:r>
            <a:r>
              <a:rPr lang="en-US" dirty="0"/>
              <a:t>Minh </a:t>
            </a:r>
            <a:r>
              <a:rPr lang="en-US" dirty="0" err="1"/>
              <a:t>Tuấn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Huy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Hải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Chat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Ngọc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Hải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+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Thu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NS2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Tống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Minh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Tuấn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+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Ngọc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Report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Thu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+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Tống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Minh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Tuấn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Slide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Ngọc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Hải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+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Ngọc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Timeline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Timeline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63020" y="347117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744962"/>
            <a:chOff x="803640" y="3362835"/>
            <a:chExt cx="2059657" cy="74496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From the fifth week to the eight week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Java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13374" y="3259063"/>
            <a:ext cx="2664296" cy="560296"/>
            <a:chOff x="803640" y="3362835"/>
            <a:chExt cx="2059657" cy="56029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eight week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cs typeface="Arial" pitchFamily="34" charset="0"/>
                </a:rPr>
                <a:t>Report + Slide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33739" y="346279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560296"/>
            <a:chOff x="803640" y="3362835"/>
            <a:chExt cx="2059657" cy="56029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From the six week to the eight week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50"/>
                  </a:solidFill>
                  <a:cs typeface="Arial" pitchFamily="34" charset="0"/>
                </a:rPr>
                <a:t>NS2</a:t>
              </a:r>
              <a:endParaRPr lang="ko-KR" altLang="en-US" sz="14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560296"/>
            <a:chOff x="803640" y="3362835"/>
            <a:chExt cx="2059657" cy="56029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89546" y="3555479"/>
            <a:ext cx="2671469" cy="564679"/>
            <a:chOff x="798095" y="3362835"/>
            <a:chExt cx="2065202" cy="564679"/>
          </a:xfrm>
        </p:grpSpPr>
        <p:sp>
          <p:nvSpPr>
            <p:cNvPr id="30" name="TextBox 29"/>
            <p:cNvSpPr txBox="1"/>
            <p:nvPr/>
          </p:nvSpPr>
          <p:spPr>
            <a:xfrm>
              <a:off x="798095" y="365051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Others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5848" y="351999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12929" y="345002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075806"/>
            <a:ext cx="4896544" cy="576064"/>
          </a:xfrm>
        </p:spPr>
        <p:txBody>
          <a:bodyPr/>
          <a:lstStyle/>
          <a:p>
            <a:r>
              <a:rPr lang="en-US" altLang="ko-KR" dirty="0"/>
              <a:t>Difficulties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41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99370" y="2156402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3"/>
            <a:ext cx="5256584" cy="1080119"/>
            <a:chOff x="3131840" y="1491630"/>
            <a:chExt cx="5256584" cy="962985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962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46086" y="1254388"/>
            <a:ext cx="4413454" cy="1086368"/>
            <a:chOff x="3846086" y="1254388"/>
            <a:chExt cx="4413454" cy="1086368"/>
          </a:xfrm>
        </p:grpSpPr>
        <p:sp>
          <p:nvSpPr>
            <p:cNvPr id="30" name="TextBox 29"/>
            <p:cNvSpPr txBox="1"/>
            <p:nvPr/>
          </p:nvSpPr>
          <p:spPr>
            <a:xfrm>
              <a:off x="3866973" y="125438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Chat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46086" y="1509759"/>
              <a:ext cx="4392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Duplicate Chat when sending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Sending to wrong person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6086" y="2162370"/>
            <a:ext cx="4404503" cy="903324"/>
            <a:chOff x="3846086" y="1268065"/>
            <a:chExt cx="4404503" cy="903324"/>
          </a:xfrm>
        </p:grpSpPr>
        <p:sp>
          <p:nvSpPr>
            <p:cNvPr id="37" name="TextBox 36"/>
            <p:cNvSpPr txBox="1"/>
            <p:nvPr/>
          </p:nvSpPr>
          <p:spPr>
            <a:xfrm>
              <a:off x="3846086" y="1268065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NS2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8021" y="1525058"/>
              <a:ext cx="4392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Reseach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about NS2 is very difficult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Consuming a lot of time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730890"/>
            <a:chOff x="3851840" y="1356248"/>
            <a:chExt cx="4392568" cy="730890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Report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None</a:t>
              </a:r>
            </a:p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1100222"/>
            <a:chOff x="3851840" y="1356248"/>
            <a:chExt cx="4392568" cy="1100222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Others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There are disagreement in group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for project is unsuitable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First time working together =&gt; not efficient at first 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98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075806"/>
            <a:ext cx="4896544" cy="576064"/>
          </a:xfrm>
        </p:spPr>
        <p:txBody>
          <a:bodyPr/>
          <a:lstStyle/>
          <a:p>
            <a:r>
              <a:rPr lang="en-US" altLang="ko-KR" dirty="0" smtClean="0"/>
              <a:t>Delay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69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Delay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362130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Delay is the delay time of the packet when transmitted on the network. All packets have a delay time during the process of being sent and reaching the destination. Delay is calculated in </a:t>
            </a:r>
            <a:r>
              <a:rPr lang="en-US" sz="1200" dirty="0" err="1"/>
              <a:t>milli</a:t>
            </a:r>
            <a:r>
              <a:rPr lang="en-US" sz="1200" dirty="0"/>
              <a:t>-seconds (</a:t>
            </a:r>
            <a:r>
              <a:rPr lang="en-US" sz="1200" dirty="0" err="1"/>
              <a:t>ms</a:t>
            </a:r>
            <a:r>
              <a:rPr lang="en-US" sz="1200" dirty="0"/>
              <a:t>).</a:t>
            </a:r>
          </a:p>
          <a:p>
            <a:r>
              <a:rPr lang="en-US" sz="1200" dirty="0"/>
              <a:t>Therefore, the delay appears in all places where the packet goes through. This makes applications slow, packet drops will occur. In order to ensure that </a:t>
            </a:r>
            <a:r>
              <a:rPr lang="en-US" sz="1200" dirty="0" err="1"/>
              <a:t>QoS</a:t>
            </a:r>
            <a:r>
              <a:rPr lang="en-US" sz="1200" dirty="0"/>
              <a:t> works effectively, it is necessary to pay attention to the delay. In order to reduce delay related issues, bandwidth may be increased. Some other tools are: Queue, Link Fragmentation and Interleaving (packet split and alternate transmission), compression, Traffic </a:t>
            </a:r>
            <a:r>
              <a:rPr lang="en-US" sz="1200" dirty="0" err="1"/>
              <a:t>Shapping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266</Words>
  <Application>Microsoft Office PowerPoint</Application>
  <PresentationFormat>On-screen Show (16:9)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83</cp:revision>
  <dcterms:created xsi:type="dcterms:W3CDTF">2016-12-05T23:26:54Z</dcterms:created>
  <dcterms:modified xsi:type="dcterms:W3CDTF">2019-07-18T15:36:00Z</dcterms:modified>
</cp:coreProperties>
</file>