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0" r:id="rId2"/>
    <p:sldId id="263" r:id="rId3"/>
    <p:sldId id="272" r:id="rId4"/>
    <p:sldId id="273" r:id="rId5"/>
    <p:sldId id="275" r:id="rId6"/>
    <p:sldId id="285" r:id="rId7"/>
    <p:sldId id="276" r:id="rId8"/>
    <p:sldId id="280" r:id="rId9"/>
    <p:sldId id="286" r:id="rId10"/>
    <p:sldId id="287" r:id="rId11"/>
    <p:sldId id="277" r:id="rId12"/>
    <p:sldId id="281" r:id="rId13"/>
    <p:sldId id="290" r:id="rId14"/>
    <p:sldId id="291" r:id="rId15"/>
    <p:sldId id="278" r:id="rId16"/>
    <p:sldId id="284" r:id="rId17"/>
    <p:sldId id="279" r:id="rId18"/>
    <p:sldId id="283" r:id="rId19"/>
    <p:sldId id="288" r:id="rId20"/>
    <p:sldId id="289" r:id="rId21"/>
    <p:sldId id="25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4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8606" y="3258343"/>
            <a:ext cx="8622506" cy="1349375"/>
          </a:xfrm>
        </p:spPr>
        <p:txBody>
          <a:bodyPr>
            <a:noAutofit/>
          </a:bodyPr>
          <a:lstStyle>
            <a:lvl1pPr>
              <a:defRPr sz="2000"/>
            </a:lvl1pPr>
            <a:lvl2pPr marL="457200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60" r:id="rId6"/>
    <p:sldLayoutId id="2147483653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0427" y="2636915"/>
            <a:ext cx="6179344" cy="537677"/>
          </a:xfrm>
        </p:spPr>
        <p:txBody>
          <a:bodyPr/>
          <a:lstStyle/>
          <a:p>
            <a:r>
              <a:rPr lang="en-US"/>
              <a:t>Nhóm 4:</a:t>
            </a:r>
            <a:br>
              <a:rPr lang="en-US"/>
            </a:br>
            <a:r>
              <a:rPr lang="en-US" sz="2400">
                <a:solidFill>
                  <a:schemeClr val="accent1"/>
                </a:solidFill>
              </a:rPr>
              <a:t>TRẦN ĐĂNG VƯƠNG (C)</a:t>
            </a:r>
            <a:br>
              <a:rPr lang="en-US" sz="2400">
                <a:solidFill>
                  <a:schemeClr val="accent1"/>
                </a:solidFill>
              </a:rPr>
            </a:br>
            <a:r>
              <a:rPr lang="en-US" sz="2400">
                <a:solidFill>
                  <a:schemeClr val="accent1"/>
                </a:solidFill>
              </a:rPr>
              <a:t>TRÂN VĂN TUẤN</a:t>
            </a:r>
            <a:br>
              <a:rPr lang="en-US" sz="2400">
                <a:solidFill>
                  <a:schemeClr val="accent1"/>
                </a:solidFill>
              </a:rPr>
            </a:br>
            <a:r>
              <a:rPr lang="en-US" sz="2400">
                <a:solidFill>
                  <a:schemeClr val="accent1"/>
                </a:solidFill>
              </a:rPr>
              <a:t>HỒ THANH LỊCH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022054" y="1533933"/>
            <a:ext cx="6179344" cy="434975"/>
          </a:xfrm>
        </p:spPr>
        <p:txBody>
          <a:bodyPr/>
          <a:lstStyle/>
          <a:p>
            <a:pPr algn="ctr"/>
            <a:r>
              <a:rPr lang="en-GB" u="sng">
                <a:solidFill>
                  <a:schemeClr val="bg1">
                    <a:lumMod val="50000"/>
                  </a:schemeClr>
                </a:solidFill>
              </a:rPr>
              <a:t>Đề tài</a:t>
            </a:r>
            <a:r>
              <a:rPr lang="en-GB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GB"/>
              <a:t>	</a:t>
            </a:r>
            <a:r>
              <a:rPr lang="en-GB">
                <a:solidFill>
                  <a:schemeClr val="tx1"/>
                </a:solidFill>
              </a:rPr>
              <a:t>Tetris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67404505-F711-E58D-0789-FDA02A2D42D7}"/>
              </a:ext>
            </a:extLst>
          </p:cNvPr>
          <p:cNvSpPr txBox="1">
            <a:spLocks/>
          </p:cNvSpPr>
          <p:nvPr/>
        </p:nvSpPr>
        <p:spPr>
          <a:xfrm>
            <a:off x="1022054" y="652474"/>
            <a:ext cx="6179344" cy="678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66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800"/>
              <a:t>MOCK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4920-FCA4-85AC-BDE7-73E74058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C07A-D212-5987-3BDA-38BF0EFB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A052-4FA6-9001-8863-DDFDDC01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ABC81-0059-F362-0CB5-671E04D9C18E}"/>
              </a:ext>
            </a:extLst>
          </p:cNvPr>
          <p:cNvSpPr txBox="1"/>
          <p:nvPr/>
        </p:nvSpPr>
        <p:spPr>
          <a:xfrm>
            <a:off x="442913" y="944307"/>
            <a:ext cx="8222622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Kiem_trai(int row, int col)</a:t>
            </a: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Dich_trai(Board&amp; board)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Dich_phai(Board&amp; board)</a:t>
            </a: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Dich_xuong(Board&amp; board)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Bốn phương thức trên kiểm tra 1 khối gạch có thể di chuyển sang trái/phải/xuống/xoay hay không. Di chuyển sang trái được khi những viên gạch có giá trị di chuyển được sang trái/phải/xuống. Còn phương thức Rotate xoay gạch theo chiều kim đồng hồ, khi xoay 1 viên gạch ta sẽ cập nhật lại kích thước của chúng.</a:t>
            </a:r>
          </a:p>
          <a:p>
            <a:pPr algn="just"/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5A19F-97EA-17DD-FCF4-F76FDA9C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2CCE-ECE9-1750-6178-6AF25E01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B5C1-AAB6-5116-75DB-F311B799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154CB-289D-766C-4BCF-8F2AD34C5C2E}"/>
              </a:ext>
            </a:extLst>
          </p:cNvPr>
          <p:cNvSpPr txBox="1"/>
          <p:nvPr/>
        </p:nvSpPr>
        <p:spPr>
          <a:xfrm>
            <a:off x="442913" y="1061265"/>
            <a:ext cx="8222622" cy="201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sz="180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Board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vi-VN" sz="180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Brick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Board[</a:t>
            </a:r>
            <a:r>
              <a:rPr lang="vi-VN" sz="180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BOARD_ROW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][</a:t>
            </a:r>
            <a:r>
              <a:rPr lang="vi-VN" sz="180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BOARD_COL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CD49-EA34-DD4E-930B-6B84F348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4858-4A03-B9A5-5602-FE1F8052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5930-55A7-1E85-A1A3-91333431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25C5C-550A-39C2-70F3-DD38063D0123}"/>
              </a:ext>
            </a:extLst>
          </p:cNvPr>
          <p:cNvSpPr txBox="1"/>
          <p:nvPr/>
        </p:nvSpPr>
        <p:spPr>
          <a:xfrm>
            <a:off x="442913" y="944307"/>
            <a:ext cx="822262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phương thức trong class:</a:t>
            </a:r>
          </a:p>
          <a:p>
            <a:pPr algn="l"/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Ve_bang()</a:t>
            </a:r>
          </a:p>
          <a:p>
            <a:pPr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DisplayBoard()</a:t>
            </a:r>
          </a:p>
          <a:p>
            <a:pPr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Update(int row)</a:t>
            </a:r>
          </a:p>
          <a:p>
            <a:pPr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xoa()</a:t>
            </a:r>
          </a:p>
        </p:txBody>
      </p:sp>
    </p:spTree>
    <p:extLst>
      <p:ext uri="{BB962C8B-B14F-4D97-AF65-F5344CB8AC3E}">
        <p14:creationId xmlns:p14="http://schemas.microsoft.com/office/powerpoint/2010/main" val="37395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0E02-2140-0BDD-866D-D877F961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6CFB-2CEF-1C57-3379-2EED2F47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6C1E-E334-88AD-7A93-B0189AE5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4F4EF-EC77-E79F-672A-5A06BF767EEE}"/>
              </a:ext>
            </a:extLst>
          </p:cNvPr>
          <p:cNvSpPr txBox="1"/>
          <p:nvPr/>
        </p:nvSpPr>
        <p:spPr>
          <a:xfrm>
            <a:off x="442913" y="944307"/>
            <a:ext cx="822262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vi-V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Ve_bang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Ve_bang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DisplayBoard()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vi-V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Update(int row)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F6FB-E081-FFBE-42DC-9849F68B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3FE1-AA70-F250-BC7B-F1E67D24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0CCB2-CE08-A6A8-D2AD-F5E679FD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103DF-A06F-FB3B-F7A5-3D8CBACA9386}"/>
              </a:ext>
            </a:extLst>
          </p:cNvPr>
          <p:cNvSpPr txBox="1"/>
          <p:nvPr/>
        </p:nvSpPr>
        <p:spPr>
          <a:xfrm>
            <a:off x="442913" y="944307"/>
            <a:ext cx="822262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xoa() </a:t>
            </a:r>
          </a:p>
          <a:p>
            <a:pPr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này làm cho giá trị tất cả phần tử trong bảng bằng 0. Em dùng phương thức này khi người dùng muốn Restart game.</a:t>
            </a:r>
          </a:p>
        </p:txBody>
      </p:sp>
    </p:spTree>
    <p:extLst>
      <p:ext uri="{BB962C8B-B14F-4D97-AF65-F5344CB8AC3E}">
        <p14:creationId xmlns:p14="http://schemas.microsoft.com/office/powerpoint/2010/main" val="11922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BA24-DC5B-FE2F-507F-C2987118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CE1E-41F6-0240-4BA7-F3CA8A7B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963B-9859-8A4A-859A-A619DC1C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CF94-605E-D864-CC1C-91D72CE34CEE}"/>
              </a:ext>
            </a:extLst>
          </p:cNvPr>
          <p:cNvSpPr txBox="1"/>
          <p:nvPr/>
        </p:nvSpPr>
        <p:spPr>
          <a:xfrm>
            <a:off x="442913" y="1061265"/>
            <a:ext cx="8222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sz="180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Brick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matrix[</a:t>
            </a:r>
            <a:r>
              <a:rPr lang="vi-VN" sz="180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BRICK_ROW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][</a:t>
            </a:r>
            <a:r>
              <a:rPr lang="vi-VN" sz="180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BRICK_COL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value;		</a:t>
            </a:r>
            <a:r>
              <a:rPr lang="vi-VN" sz="180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bằng 0 là ô gạch trống, != 0 có tồn tại viên gạch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43C9-90C6-BD5A-58F8-1839614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E656-8638-11C4-D6BE-1087FF9D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774E-9B34-493E-428D-FE09696C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09E2-AD4F-EA45-5A24-8D2D3334B160}"/>
              </a:ext>
            </a:extLst>
          </p:cNvPr>
          <p:cNvSpPr txBox="1"/>
          <p:nvPr/>
        </p:nvSpPr>
        <p:spPr>
          <a:xfrm>
            <a:off x="442913" y="2110085"/>
            <a:ext cx="8222622" cy="77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tung_do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hoanh_do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console.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F0982-383D-81BD-FE00-9DABAE0D751C}"/>
              </a:ext>
            </a:extLst>
          </p:cNvPr>
          <p:cNvSpPr txBox="1"/>
          <p:nvPr/>
        </p:nvSpPr>
        <p:spPr>
          <a:xfrm>
            <a:off x="442913" y="1061265"/>
            <a:ext cx="8222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phương thức trong class:</a:t>
            </a:r>
          </a:p>
          <a:p>
            <a:pPr algn="l"/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Ve_gach(int tung_do, int hoanh_do, char c)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A651-9126-CCAC-C78E-1ABCE3E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155D-79B8-C65B-2CDE-D5F683C1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5F44-9211-EBDF-DA09-2EDD022D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44C2D-D613-8538-D8B5-9094EDF09F20}"/>
              </a:ext>
            </a:extLst>
          </p:cNvPr>
          <p:cNvSpPr txBox="1"/>
          <p:nvPr/>
        </p:nvSpPr>
        <p:spPr>
          <a:xfrm>
            <a:off x="442913" y="1061265"/>
            <a:ext cx="82226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sz="180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Game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vi-VN" sz="180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Board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Board;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vi-VN" sz="180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*currBlock, *nextBlock;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44D7B-BA14-293F-8B88-B818004C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53EF-5886-A7C3-893C-027AB9C6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DBB6E-96ED-C8E2-6FCD-28C6DC0E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ECEED-5AF4-CC86-14DF-E73EDA24EE29}"/>
              </a:ext>
            </a:extLst>
          </p:cNvPr>
          <p:cNvSpPr txBox="1"/>
          <p:nvPr/>
        </p:nvSpPr>
        <p:spPr>
          <a:xfrm>
            <a:off x="442913" y="944307"/>
            <a:ext cx="82226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phương thức trong class:</a:t>
            </a:r>
          </a:p>
          <a:p>
            <a:pPr algn="l"/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Menu() </a:t>
            </a:r>
          </a:p>
          <a:p>
            <a:pPr algn="l"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InputName()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Introduce()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PlayGame(int mode)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EndGame(int res)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6275-17D8-A3B6-75B7-B0C4162F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B843-FDA1-BF59-058F-21E9CFE1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FFEB-18C8-1135-4CCE-35E4569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2F1C0-3914-B701-BCCA-CD98A4C82B69}"/>
              </a:ext>
            </a:extLst>
          </p:cNvPr>
          <p:cNvSpPr txBox="1"/>
          <p:nvPr/>
        </p:nvSpPr>
        <p:spPr>
          <a:xfrm>
            <a:off x="442913" y="944307"/>
            <a:ext cx="822262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vi-V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vi-V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InputName()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vi-V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41174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EF71-FC9A-4939-859D-AA6007B9A73D}" type="datetime1">
              <a:rPr lang="en-US" smtClean="0"/>
              <a:t>7/20/2022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510B98-7B7F-3152-6F1E-7832BE04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32" y="471980"/>
            <a:ext cx="4202912" cy="42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3A386-37D3-2CAB-75A7-A2644EFE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923B-17F9-A6F5-BCD7-0A144807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C62A-18A5-9A24-9632-5C9AD45C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17AE3-B669-148E-2629-365D013ADACD}"/>
              </a:ext>
            </a:extLst>
          </p:cNvPr>
          <p:cNvSpPr txBox="1"/>
          <p:nvPr/>
        </p:nvSpPr>
        <p:spPr>
          <a:xfrm>
            <a:off x="442913" y="944307"/>
            <a:ext cx="822262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vi-V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PlayGame(int mode)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vi-V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DrawYesNoBoard(int abs, int ord, string 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vi-V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EraseYesNoBoard(int abs, int ord)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Yes/No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For your attendtion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3837-7C12-C822-3A8D-0EBF1229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30FA-429F-1F2B-1ACF-B16CF07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1347-0BF7-79CC-1331-35548E70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0E071-0274-0501-7A7A-116872EBB2B1}"/>
              </a:ext>
            </a:extLst>
          </p:cNvPr>
          <p:cNvSpPr txBox="1"/>
          <p:nvPr/>
        </p:nvSpPr>
        <p:spPr>
          <a:xfrm>
            <a:off x="442913" y="944307"/>
            <a:ext cx="8222622" cy="291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02E4E6-77CC-8C6D-EE0F-75928AB30375}"/>
              </a:ext>
            </a:extLst>
          </p:cNvPr>
          <p:cNvSpPr txBox="1"/>
          <p:nvPr/>
        </p:nvSpPr>
        <p:spPr>
          <a:xfrm>
            <a:off x="442913" y="944307"/>
            <a:ext cx="8222622" cy="183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 thiệu sơ lược về game: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để cho những khối hình cao quá màn hình, trò chơi sẽ kết thúc.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 chơi kết thúc khi khối gạch không rơi xuống được nữa.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429D-C704-0A01-8B27-17CCEFAC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5EEF9-6191-5BBB-31B7-ABFE0690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0926-202C-3A9E-1899-69E423EF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685AB-738F-0470-61AD-85AF7D3E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6285-ACB6-92DA-FC90-F23C61B9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ECD7-AAB9-FB54-A591-49025CB5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9075C-695A-5A13-CFAF-595AFFFF14BF}"/>
              </a:ext>
            </a:extLst>
          </p:cNvPr>
          <p:cNvSpPr txBox="1"/>
          <p:nvPr/>
        </p:nvSpPr>
        <p:spPr>
          <a:xfrm>
            <a:off x="442913" y="632298"/>
            <a:ext cx="8222622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Ý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Board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22x11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FAF814-674E-52AA-61A5-B237F63CF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43" y="2223655"/>
            <a:ext cx="1530575" cy="24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0033-02E0-BEE1-A46B-FC175F15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8FF8-5045-5C94-7883-B3736588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9FD9-3639-1945-42E7-923E3C0B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B4A58E-0536-BCB2-38C0-D140596B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14" y="0"/>
            <a:ext cx="49141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D1C33-F94A-3654-76F6-66DD5CFB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D6CD-8681-9D15-425A-00317238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F4E6-3395-0C72-7FA6-658B7B54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F6DBD-736F-93D0-E22D-90B0C71FEE31}"/>
              </a:ext>
            </a:extLst>
          </p:cNvPr>
          <p:cNvSpPr txBox="1"/>
          <p:nvPr/>
        </p:nvSpPr>
        <p:spPr>
          <a:xfrm>
            <a:off x="442913" y="944307"/>
            <a:ext cx="82226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sz="180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Block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vi-VN" sz="180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vi-VN" sz="180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vi-VN" sz="180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Brick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lock;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rowBlock;			</a:t>
            </a:r>
            <a:r>
              <a:rPr lang="vi-VN" sz="180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số hàng khối gạch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colBlock;			</a:t>
            </a:r>
            <a:r>
              <a:rPr lang="vi-VN" sz="180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số cột khối gạch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Tung_do_dau;	</a:t>
            </a:r>
            <a:r>
              <a:rPr lang="vi-VN" sz="180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tung độ viên gạch đầu tiên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Hoanh_do_dau;	</a:t>
            </a:r>
            <a:r>
              <a:rPr lang="vi-VN" sz="180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hoành độ viên gạch đầu tiên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13D6-B72B-0CA6-16FB-497A14D6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44FF-C640-6C80-6835-1A9F5169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BAA8-2522-B260-8FCF-F3963E66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3F7EF-16DD-282C-3942-C432C130B167}"/>
              </a:ext>
            </a:extLst>
          </p:cNvPr>
          <p:cNvSpPr txBox="1"/>
          <p:nvPr/>
        </p:nvSpPr>
        <p:spPr>
          <a:xfrm>
            <a:off x="442913" y="944307"/>
            <a:ext cx="822262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phương thức trong class:</a:t>
            </a:r>
          </a:p>
          <a:p>
            <a:pPr algn="l"/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Ve_khoi()</a:t>
            </a: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xoa_khoi()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Kiem_trai(int row, int col)</a:t>
            </a: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Dich_trai(Board&amp; board)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Dich_phai(Board&amp; board)</a:t>
            </a: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Dich_xuong(Board&amp; board)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xoay(Board&amp; board)</a:t>
            </a: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Gan_gia_tri_cho_bang(Board&amp; board)</a:t>
            </a:r>
          </a:p>
          <a:p>
            <a:pPr algn="l">
              <a:spcAft>
                <a:spcPts val="6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CheckGame(Board&amp; board)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//kiểm tra để update hàng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EAE8-097B-E090-7252-13625446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D107-43B5-BBCC-6237-370FED0D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BC2E-D3FA-293C-26EE-7CC98C7B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1834E-A15F-5688-1DBB-5734E9B00808}"/>
              </a:ext>
            </a:extLst>
          </p:cNvPr>
          <p:cNvSpPr txBox="1"/>
          <p:nvPr/>
        </p:nvSpPr>
        <p:spPr>
          <a:xfrm>
            <a:off x="442913" y="944307"/>
            <a:ext cx="822262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Ve_khoi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vẽ 1 viên gạch, Ma trận có chiều dài là 22 hàng, nhưng ta chỉ thể hiện 18 hàng do có lúc ta thấy viên gạch chỉ xuất hiện được 1 phần. Vậy hàm DrawBlock sẽ chỉ vẻ những viên gạch lớp CBrick có số hàng &gt;=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xoa_khoi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xóa 1 viên gạch trên bảng Board, do chuyển động là việc vẽ xóa liên tục nên ta cần hàm này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vi-V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CheckGame(Board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&amp;board)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863</TotalTime>
  <Words>986</Words>
  <Application>Microsoft Office PowerPoint</Application>
  <PresentationFormat>On-screen Show (16:9)</PresentationFormat>
  <Paragraphs>173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Times New Roman</vt:lpstr>
      <vt:lpstr>Wingdings</vt:lpstr>
      <vt:lpstr>Template_Internal_Course</vt:lpstr>
      <vt:lpstr>Nhóm 4: TRẦN ĐĂNG VƯƠNG (C) TRÂN VĂN TUẤN HỒ THANH LỊCH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ADMIN</cp:lastModifiedBy>
  <cp:revision>183</cp:revision>
  <dcterms:created xsi:type="dcterms:W3CDTF">2015-08-31T01:44:46Z</dcterms:created>
  <dcterms:modified xsi:type="dcterms:W3CDTF">2022-07-20T03:16:55Z</dcterms:modified>
</cp:coreProperties>
</file>