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236" y="349134"/>
            <a:ext cx="8601210" cy="925251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BÁO CÁO BÀI TẬP LỚN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83364" y="1274385"/>
            <a:ext cx="7766936" cy="6924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u="sng" dirty="0">
                <a:solidFill>
                  <a:schemeClr val="tx1"/>
                </a:solidFill>
              </a:rPr>
              <a:t>NODEJS </a:t>
            </a:r>
            <a:r>
              <a:rPr lang="en-US" sz="3600" u="sng" dirty="0" err="1">
                <a:solidFill>
                  <a:schemeClr val="tx1"/>
                </a:solidFill>
              </a:rPr>
              <a:t>trong</a:t>
            </a:r>
            <a:r>
              <a:rPr lang="en-US" sz="3600" u="sng" dirty="0">
                <a:solidFill>
                  <a:schemeClr val="tx1"/>
                </a:solidFill>
              </a:rPr>
              <a:t> </a:t>
            </a:r>
            <a:r>
              <a:rPr lang="en-US" sz="3600" u="sng" dirty="0" err="1">
                <a:solidFill>
                  <a:schemeClr val="tx1"/>
                </a:solidFill>
              </a:rPr>
              <a:t>phát</a:t>
            </a:r>
            <a:r>
              <a:rPr lang="en-US" sz="3600" u="sng" dirty="0">
                <a:solidFill>
                  <a:schemeClr val="tx1"/>
                </a:solidFill>
              </a:rPr>
              <a:t> </a:t>
            </a:r>
            <a:r>
              <a:rPr lang="en-US" sz="3600" u="sng" dirty="0" err="1">
                <a:solidFill>
                  <a:schemeClr val="tx1"/>
                </a:solidFill>
              </a:rPr>
              <a:t>triển</a:t>
            </a:r>
            <a:r>
              <a:rPr lang="en-US" sz="3600" u="sng" dirty="0">
                <a:solidFill>
                  <a:schemeClr val="tx1"/>
                </a:solidFill>
              </a:rPr>
              <a:t> </a:t>
            </a:r>
            <a:r>
              <a:rPr lang="en-US" sz="3600" u="sng" dirty="0" err="1">
                <a:solidFill>
                  <a:schemeClr val="tx1"/>
                </a:solidFill>
              </a:rPr>
              <a:t>hê</a:t>
            </a:r>
            <a:r>
              <a:rPr lang="en-US" sz="3600" u="sng" dirty="0">
                <a:solidFill>
                  <a:schemeClr val="tx1"/>
                </a:solidFill>
              </a:rPr>
              <a:t>̣ </a:t>
            </a:r>
            <a:r>
              <a:rPr lang="en-US" sz="3600" u="sng" dirty="0" err="1">
                <a:solidFill>
                  <a:schemeClr val="tx1"/>
                </a:solidFill>
              </a:rPr>
              <a:t>phân</a:t>
            </a:r>
            <a:r>
              <a:rPr lang="en-US" sz="3600" u="sng" dirty="0">
                <a:solidFill>
                  <a:schemeClr val="tx1"/>
                </a:solidFill>
              </a:rPr>
              <a:t> </a:t>
            </a:r>
            <a:r>
              <a:rPr lang="en-US" sz="3600" u="sng" dirty="0" err="1">
                <a:solidFill>
                  <a:schemeClr val="tx1"/>
                </a:solidFill>
              </a:rPr>
              <a:t>tán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364" y="2854635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Nhóm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– GINP 16: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33682"/>
              </p:ext>
            </p:extLst>
          </p:nvPr>
        </p:nvGraphicFramePr>
        <p:xfrm>
          <a:off x="965200" y="3467098"/>
          <a:ext cx="5613400" cy="203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>
                  <a:extLst>
                    <a:ext uri="{9D8B030D-6E8A-4147-A177-3AD203B41FA5}">
                      <a16:colId xmlns:a16="http://schemas.microsoft.com/office/drawing/2014/main" val="1511914357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488838531"/>
                    </a:ext>
                  </a:extLst>
                </a:gridCol>
              </a:tblGrid>
              <a:tr h="508001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Thành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082151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Vũ</a:t>
                      </a:r>
                      <a:r>
                        <a:rPr lang="en-US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Hoàng</a:t>
                      </a:r>
                      <a:r>
                        <a:rPr lang="en-US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Tuấn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20175995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619983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Nguyễn</a:t>
                      </a:r>
                      <a:r>
                        <a:rPr lang="en-US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Tất</a:t>
                      </a:r>
                      <a:r>
                        <a:rPr lang="en-US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Thành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20175661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704715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Nguyễn</a:t>
                      </a:r>
                      <a:r>
                        <a:rPr lang="en-US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Đình</a:t>
                      </a:r>
                      <a:r>
                        <a:rPr lang="en-US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Tiến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20175992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19638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159B22B-B987-498E-BA16-B6702323D389}"/>
              </a:ext>
            </a:extLst>
          </p:cNvPr>
          <p:cNvSpPr txBox="1">
            <a:spLocks/>
          </p:cNvSpPr>
          <p:nvPr/>
        </p:nvSpPr>
        <p:spPr>
          <a:xfrm>
            <a:off x="983364" y="2073073"/>
            <a:ext cx="7766936" cy="6924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u="sng" dirty="0" err="1">
                <a:solidFill>
                  <a:schemeClr val="tx1"/>
                </a:solidFill>
              </a:rPr>
              <a:t>Đề</a:t>
            </a:r>
            <a:r>
              <a:rPr lang="en-US" sz="3600" u="sng" dirty="0">
                <a:solidFill>
                  <a:schemeClr val="tx1"/>
                </a:solidFill>
              </a:rPr>
              <a:t> </a:t>
            </a:r>
            <a:r>
              <a:rPr lang="en-US" sz="3600" u="sng" dirty="0" err="1">
                <a:solidFill>
                  <a:schemeClr val="tx1"/>
                </a:solidFill>
              </a:rPr>
              <a:t>tài</a:t>
            </a:r>
            <a:r>
              <a:rPr lang="en-US" sz="3600" u="sng" dirty="0">
                <a:solidFill>
                  <a:schemeClr val="tx1"/>
                </a:solidFill>
              </a:rPr>
              <a:t>: </a:t>
            </a:r>
            <a:r>
              <a:rPr lang="en-US" sz="3600" u="sng" dirty="0" err="1">
                <a:solidFill>
                  <a:schemeClr val="tx1"/>
                </a:solidFill>
              </a:rPr>
              <a:t>Phòng</a:t>
            </a:r>
            <a:r>
              <a:rPr lang="en-US" sz="3600" u="sng" dirty="0">
                <a:solidFill>
                  <a:schemeClr val="tx1"/>
                </a:solidFill>
              </a:rPr>
              <a:t> chat online</a:t>
            </a:r>
          </a:p>
        </p:txBody>
      </p:sp>
    </p:spTree>
    <p:extLst>
      <p:ext uri="{BB962C8B-B14F-4D97-AF65-F5344CB8AC3E}">
        <p14:creationId xmlns:p14="http://schemas.microsoft.com/office/powerpoint/2010/main" val="31614711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Kiến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trúc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265" y="2626485"/>
            <a:ext cx="5880447" cy="25689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215" y="1546167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tắc</a:t>
            </a:r>
            <a:r>
              <a:rPr lang="en-US" dirty="0"/>
              <a:t> </a:t>
            </a:r>
            <a:r>
              <a:rPr lang="en-US" dirty="0" err="1"/>
              <a:t>hoạt</a:t>
            </a:r>
            <a:r>
              <a:rPr lang="en-US" dirty="0"/>
              <a:t> </a:t>
            </a:r>
            <a:r>
              <a:rPr lang="en-US" dirty="0" err="1"/>
              <a:t>động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client server</a:t>
            </a:r>
          </a:p>
        </p:txBody>
      </p:sp>
    </p:spTree>
    <p:extLst>
      <p:ext uri="{BB962C8B-B14F-4D97-AF65-F5344CB8AC3E}">
        <p14:creationId xmlns:p14="http://schemas.microsoft.com/office/powerpoint/2010/main" val="159681083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Máy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trạng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thái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hữu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hạn:NodeJS</a:t>
            </a:r>
            <a:endParaRPr 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85" y="1416023"/>
            <a:ext cx="7476190" cy="1180952"/>
          </a:xfrm>
          <a:prstGeom prst="rect">
            <a:avLst/>
          </a:prstGeom>
        </p:spPr>
      </p:pic>
      <p:pic>
        <p:nvPicPr>
          <p:cNvPr id="1026" name="Picture 2" descr="Lập trình Node.JS qua từng bước cơ bản (Phần 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90" y="3141894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40118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</a:p>
        </p:txBody>
      </p:sp>
      <p:pic>
        <p:nvPicPr>
          <p:cNvPr id="2050" name="Picture 2" descr="Diagram for bidirectional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82" y="1536701"/>
            <a:ext cx="8001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directional communication between server and cl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57" y="2857501"/>
            <a:ext cx="79438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4284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Kiến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trúc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Micro-service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32" y="4246158"/>
            <a:ext cx="5377421" cy="2363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09" y="1269999"/>
            <a:ext cx="5997771" cy="35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459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Ảo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hóa</a:t>
            </a:r>
            <a:endParaRPr 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What Is Docker? - Solving everyday problems with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86" y="1654957"/>
            <a:ext cx="7041638" cy="3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ckerize Development với Javascript MERN Stack | Tú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429904"/>
            <a:ext cx="5418880" cy="248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3461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: Chat app</a:t>
            </a:r>
          </a:p>
        </p:txBody>
      </p:sp>
      <p:pic>
        <p:nvPicPr>
          <p:cNvPr id="4098" name="Picture 2" descr="Docker : NodeJS and MySQL app with React in a docker - 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80" y="1930400"/>
            <a:ext cx="6378575" cy="396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2415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72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BÁO CÁO BÀI TẬP LỚN</vt:lpstr>
      <vt:lpstr>Kiến trúc clien-server</vt:lpstr>
      <vt:lpstr>Máy trạng thái hữu hạn:NodeJS</vt:lpstr>
      <vt:lpstr>SOCKET.IO</vt:lpstr>
      <vt:lpstr>Kiến trúc Micro-service</vt:lpstr>
      <vt:lpstr>DOCKER trong Ảo hóa</vt:lpstr>
      <vt:lpstr>DEMO : Chat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trong phát triển hệ phân tán</dc:title>
  <dc:creator>Windows User</dc:creator>
  <cp:lastModifiedBy>nguyen tat thanh 20175661</cp:lastModifiedBy>
  <cp:revision>5</cp:revision>
  <dcterms:created xsi:type="dcterms:W3CDTF">2022-01-11T05:44:07Z</dcterms:created>
  <dcterms:modified xsi:type="dcterms:W3CDTF">2022-01-11T08:11:16Z</dcterms:modified>
</cp:coreProperties>
</file>