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EtpZqaI9EKetdTkat8Hz16zC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C83-D572-4A66-AB5C-A5804C2F514C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72FE-140A-46FC-853A-03DC870F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8003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05100" y="2308225"/>
            <a:ext cx="67183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AWS Intro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84C73-8338-43C0-89BE-77FA25D3905D}" type="datetime1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7400" y="13843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;p10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;p10"/>
          <p:cNvSpPr/>
          <p:nvPr userDrawn="1"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dgcloudhano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demy.com/" TargetMode="External"/><Relationship Id="rId7" Type="http://schemas.openxmlformats.org/officeDocument/2006/relationships/hyperlink" Target="https://www.skype.com/en/" TargetMode="External"/><Relationship Id="rId2" Type="http://schemas.openxmlformats.org/officeDocument/2006/relationships/hyperlink" Target="https://cuongquach.com/aws-dang-ky-tai-khoan-aws-free-tier-mien-phi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.skillbuilder.aws/learn" TargetMode="External"/><Relationship Id="rId5" Type="http://schemas.openxmlformats.org/officeDocument/2006/relationships/hyperlink" Target="https://www.aws.training/" TargetMode="External"/><Relationship Id="rId4" Type="http://schemas.openxmlformats.org/officeDocument/2006/relationships/hyperlink" Target="https://www.udemy.com/course/cloudnut-aws-saa-c02-practice-test-01/?couponCode=F93DB7548086315EE9F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9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Course Introdution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</p:spTree>
    <p:extLst>
      <p:ext uri="{BB962C8B-B14F-4D97-AF65-F5344CB8AC3E}">
        <p14:creationId xmlns:p14="http://schemas.microsoft.com/office/powerpoint/2010/main" val="24212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About Trainer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4709" y="2069844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Ex. Lead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Engineer @ Samsung Electronics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4080" y="2732029"/>
            <a:ext cx="7729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Lead DevOps Engineer @ Viettel Digital Services</a:t>
            </a: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9801" y="3461849"/>
            <a:ext cx="7729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Technical Advisor @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GDG Cloud Hanoi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192" y="1549891"/>
            <a:ext cx="77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Hữu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Hòa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79191" y="4656162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Engineer @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FSoft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95115" y="5318347"/>
            <a:ext cx="772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DBA Lead @ Samsung Electronics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3674" y="4136209"/>
            <a:ext cx="772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C000"/>
              </a:buClr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Đặng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Anh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Dũng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97" y="3872754"/>
            <a:ext cx="1760444" cy="2347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2" y="1440326"/>
            <a:ext cx="1762126" cy="23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Layout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01248"/>
              </p:ext>
            </p:extLst>
          </p:nvPr>
        </p:nvGraphicFramePr>
        <p:xfrm>
          <a:off x="859606" y="1970900"/>
          <a:ext cx="10677969" cy="3219798"/>
        </p:xfrm>
        <a:graphic>
          <a:graphicData uri="http://schemas.openxmlformats.org/drawingml/2006/table">
            <a:tbl>
              <a:tblPr/>
              <a:tblGrid>
                <a:gridCol w="135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9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2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AWS Intro</a:t>
                      </a:r>
                    </a:p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Route53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VPC (Day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VPC (Day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74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Quiz 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AWS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Networking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VPC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9247" y="5526741"/>
            <a:ext cx="1020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More detail: https://docs.google.com/spreadsheets/d/1IoSdTVT3plLNOdk7GWviVRGb5JHGmK7cmg0XiX3AfzM/edit#gid=0</a:t>
            </a:r>
          </a:p>
        </p:txBody>
      </p:sp>
    </p:spTree>
    <p:extLst>
      <p:ext uri="{BB962C8B-B14F-4D97-AF65-F5344CB8AC3E}">
        <p14:creationId xmlns:p14="http://schemas.microsoft.com/office/powerpoint/2010/main" val="293153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Layout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13281"/>
              </p:ext>
            </p:extLst>
          </p:nvPr>
        </p:nvGraphicFramePr>
        <p:xfrm>
          <a:off x="859607" y="1876770"/>
          <a:ext cx="10718311" cy="3690312"/>
        </p:xfrm>
        <a:graphic>
          <a:graphicData uri="http://schemas.openxmlformats.org/drawingml/2006/table">
            <a:tbl>
              <a:tblPr/>
              <a:tblGrid>
                <a:gridCol w="1361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3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2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6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 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35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Design for High Availibility and Scalibility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Serverless, Container on AWS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AWS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Container on AWS</a:t>
                      </a:r>
                      <a:r>
                        <a:rPr 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and Tips trick for SAA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5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Quiz 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 and</a:t>
                      </a:r>
                      <a:r>
                        <a:rPr lang="en-US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Scalibility Architecture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Serverless,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Container on AWS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 AWS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399" y="1571624"/>
            <a:ext cx="10884647" cy="4398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AWS (IAM, EC2, DB, VPC…)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AWS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AWS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Best Practices </a:t>
            </a:r>
            <a:r>
              <a:rPr lang="en-US" sz="2400" dirty="0" err="1"/>
              <a:t>và</a:t>
            </a:r>
            <a:r>
              <a:rPr lang="en-US" sz="2400" dirty="0"/>
              <a:t> Design Pattern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SAA-C02 (Solution Architect Associate)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60638"/>
              </p:ext>
            </p:extLst>
          </p:nvPr>
        </p:nvGraphicFramePr>
        <p:xfrm>
          <a:off x="846159" y="1555846"/>
          <a:ext cx="10768086" cy="3289177"/>
        </p:xfrm>
        <a:graphic>
          <a:graphicData uri="http://schemas.openxmlformats.org/drawingml/2006/table">
            <a:tbl>
              <a:tblPr/>
              <a:tblGrid>
                <a:gridCol w="538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References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https://drive.google.com/drive/folders/1qSCRnz-A32ZB4pQArG6PilL3kFJMe2g2?usp=sharing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https://github.com/hoabka/saa-c02-labs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Zalo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Skype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9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Prequisites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79288"/>
              </p:ext>
            </p:extLst>
          </p:nvPr>
        </p:nvGraphicFramePr>
        <p:xfrm>
          <a:off x="524434" y="1653988"/>
          <a:ext cx="11282085" cy="4334223"/>
        </p:xfrm>
        <a:graphic>
          <a:graphicData uri="http://schemas.openxmlformats.org/drawingml/2006/table">
            <a:tbl>
              <a:tblPr/>
              <a:tblGrid>
                <a:gridCol w="318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36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Mục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vi-V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Hướng dẫn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Mục đích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Yêu cầu</a:t>
                      </a:r>
                    </a:p>
                  </a:txBody>
                  <a:tcPr marL="21499" marR="21499" marT="14332" marB="1433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AWS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https://cuongquach.com/aws-dang-ky-tai-khoan-aws-free-tier-mien-phi.html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Thực hành trên tài khoản AWS cá nhân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14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khóa practice test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To access your FREE EXAM SIMULATOR, apply coupon </a:t>
                      </a:r>
                      <a:r>
                        <a:rPr lang="en-US" sz="900" b="1" i="0">
                          <a:effectLst/>
                          <a:latin typeface="Arial" panose="020B0604020202020204" pitchFamily="34" charset="0"/>
                        </a:rPr>
                        <a:t>udm3S11 </a:t>
                      </a:r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at check-out: https://learn.digitalcloud.training/product/exam-simulator-aws-solutions-architect-associate?add-to-cart=23006&amp;amp;quantity=1&amp;amp;is_buy_now=1</a:t>
                      </a:r>
                      <a:endParaRPr lang="en-US" sz="1600"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Luyện thi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234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udemy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https://udemy.com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Luyên thi + Các bài tập theo buổi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262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udemy course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https://www.udemy.com/course/cloudnut-aws-saa-c02-practice-test-01/?couponCode=F93DB7548086315EE9F5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Các bài quiz test cho các buổi học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67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aws.training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https://www.aws.training/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 i="0">
                          <a:effectLst/>
                          <a:latin typeface="Arial" panose="020B0604020202020204" pitchFamily="34" charset="0"/>
                        </a:rPr>
                        <a:t>Nhiều khóa học Free để build up kỹ năng sử dụng AWS</a:t>
                      </a:r>
                      <a:br>
                        <a:rPr lang="en-US" sz="900" i="0">
                          <a:effectLst/>
                          <a:latin typeface="Arial" panose="020B0604020202020204" pitchFamily="34" charset="0"/>
                          <a:hlinkClick r:id="rId6"/>
                        </a:rPr>
                      </a:br>
                      <a:r>
                        <a:rPr lang="en-US" sz="9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https://explore.skillbuilder.aws/lear</a:t>
                      </a:r>
                      <a:r>
                        <a:rPr lang="en-US" sz="900" i="0" u="sng">
                          <a:solidFill>
                            <a:srgbClr val="1155CC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Optional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67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Đăng ký tài khoản Skype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https://www.skype.com/en/</a:t>
                      </a:r>
                      <a:endParaRPr lang="en-US" sz="16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Đào tạo sử dụng Skype online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>
                          <a:effectLst/>
                        </a:rPr>
                        <a:t>Có (Quan trọng)</a:t>
                      </a:r>
                    </a:p>
                  </a:txBody>
                  <a:tcPr marL="21499" marR="21499" marT="14332" marB="1433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7327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anguyen.potx" id="{756DB43C-7571-4DC5-95E7-62D1B50A79CD}" vid="{C6018143-84A8-4A43-8F61-365F65AF0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Hoanguyen</Template>
  <TotalTime>96</TotalTime>
  <Words>501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1_Custom Design</vt:lpstr>
      <vt:lpstr>Course Introdution</vt:lpstr>
      <vt:lpstr>About Trainer</vt:lpstr>
      <vt:lpstr>Course Layout</vt:lpstr>
      <vt:lpstr>Course Layout (cont.)</vt:lpstr>
      <vt:lpstr>Course Objective</vt:lpstr>
      <vt:lpstr>Documents</vt:lpstr>
      <vt:lpstr>Prequisites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Introdution</dc:title>
  <dc:creator>NguyenHien-pc</dc:creator>
  <cp:lastModifiedBy>hoanguyen</cp:lastModifiedBy>
  <cp:revision>33</cp:revision>
  <dcterms:created xsi:type="dcterms:W3CDTF">2021-11-29T23:11:34Z</dcterms:created>
  <dcterms:modified xsi:type="dcterms:W3CDTF">2022-04-13T16:53:37Z</dcterms:modified>
</cp:coreProperties>
</file>