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1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Zola Projeck</a:t>
            </a:r>
            <a:endParaRPr lang="en-US" sz="13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sz="4800"/>
              <a:t>Chat application</a:t>
            </a:r>
            <a:endParaRPr lang="en-US" sz="4800"/>
          </a:p>
          <a:p>
            <a:pPr algn="r"/>
            <a:endParaRPr lang="en-US" sz="2000" i="1"/>
          </a:p>
          <a:p>
            <a:pPr algn="r"/>
            <a:r>
              <a:rPr lang="en-US" sz="2000" i="1"/>
              <a:t>Dương Anh Tuấn</a:t>
            </a:r>
            <a:endParaRPr lang="en-US" sz="20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Introduction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will aim at creation of a chatting system. It alllow you to communicate with your friends. This system provides the following facilities:</a:t>
            </a:r>
            <a:endParaRPr lang="en-US"/>
          </a:p>
          <a:p>
            <a:pPr lvl="1"/>
            <a:r>
              <a:rPr lang="en-US" sz="2800"/>
              <a:t>Database side for storing data.</a:t>
            </a:r>
            <a:endParaRPr lang="en-US" sz="2800"/>
          </a:p>
          <a:p>
            <a:pPr lvl="1"/>
            <a:r>
              <a:rPr lang="en-US" sz="2800"/>
              <a:t>Server side for hosting.</a:t>
            </a:r>
            <a:endParaRPr lang="en-US" sz="2800"/>
          </a:p>
          <a:p>
            <a:pPr lvl="1"/>
            <a:r>
              <a:rPr lang="en-US" sz="2800"/>
              <a:t>Client side for users communicate with each orther.</a:t>
            </a:r>
            <a:endParaRPr lang="en-US" sz="32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Functionals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account.</a:t>
            </a:r>
            <a:endParaRPr lang="en-US"/>
          </a:p>
          <a:p>
            <a:r>
              <a:rPr lang="en-US"/>
              <a:t>Login.</a:t>
            </a:r>
            <a:endParaRPr lang="en-US"/>
          </a:p>
          <a:p>
            <a:r>
              <a:rPr lang="en-US"/>
              <a:t>Send message to friends.</a:t>
            </a:r>
            <a:endParaRPr lang="en-US"/>
          </a:p>
          <a:p>
            <a:r>
              <a:rPr lang="en-US"/>
              <a:t>Receive messages from frends.</a:t>
            </a:r>
            <a:endParaRPr lang="en-US"/>
          </a:p>
          <a:p>
            <a:r>
              <a:rPr lang="en-US"/>
              <a:t>Search stranger's account.</a:t>
            </a:r>
            <a:endParaRPr lang="en-US"/>
          </a:p>
          <a:p>
            <a:r>
              <a:rPr lang="en-US"/>
              <a:t>Make friend with stranger.</a:t>
            </a:r>
            <a:endParaRPr lang="en-US"/>
          </a:p>
          <a:p>
            <a:r>
              <a:rPr lang="en-US"/>
              <a:t>Update information.</a:t>
            </a:r>
            <a:endParaRPr lang="en-US"/>
          </a:p>
          <a:p>
            <a:r>
              <a:rPr lang="en-US"/>
              <a:t>Logout.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Technology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WCF (Windows Communication Foundation)</a:t>
            </a:r>
            <a:endParaRPr lang="en-US"/>
          </a:p>
          <a:p>
            <a:pPr lvl="0"/>
            <a:r>
              <a:rPr lang="en-US"/>
              <a:t>WPF (Windows Presentation Foundation)</a:t>
            </a:r>
            <a:endParaRPr lang="en-US"/>
          </a:p>
          <a:p>
            <a:pPr lvl="0"/>
            <a:r>
              <a:rPr lang="en-US"/>
              <a:t>Server Client Pattern</a:t>
            </a:r>
            <a:endParaRPr lang="en-US"/>
          </a:p>
          <a:p>
            <a:pPr lvl="0"/>
            <a:r>
              <a:rPr lang="en-US"/>
              <a:t>3 layers architecture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WCF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Binding: netTcpBinding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Addresses:</a:t>
            </a:r>
            <a:endParaRPr lang="en-US"/>
          </a:p>
          <a:p>
            <a:pPr lvl="1"/>
            <a:r>
              <a:rPr lang="en-US" sz="2800"/>
              <a:t>net.tcp://localhost:7997/Zola</a:t>
            </a:r>
            <a:endParaRPr lang="en-US" sz="2800"/>
          </a:p>
          <a:p>
            <a:pPr lvl="1"/>
            <a:r>
              <a:rPr lang="en-US" sz="2800"/>
              <a:t>http://localhost:7998/Zola</a:t>
            </a:r>
            <a:endParaRPr lang="en-US" sz="2800"/>
          </a:p>
          <a:p>
            <a:pPr lvl="1"/>
            <a:r>
              <a:rPr lang="en-US" sz="2800"/>
              <a:t>net.tcp://localhost:7996/Zola/mex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Technique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Server:</a:t>
            </a:r>
            <a:endParaRPr lang="en-US"/>
          </a:p>
          <a:p>
            <a:pPr lvl="1"/>
            <a:r>
              <a:rPr lang="en-US" sz="2800"/>
              <a:t>Load from database once when init server.</a:t>
            </a:r>
            <a:endParaRPr lang="en-US" sz="2800"/>
          </a:p>
          <a:p>
            <a:pPr lvl="1"/>
            <a:r>
              <a:rPr lang="en-US" sz="2800"/>
              <a:t>Only connect to database when update, insert User, Relationship, Message.</a:t>
            </a:r>
            <a:endParaRPr lang="en-US" sz="2800"/>
          </a:p>
          <a:p>
            <a:pPr lvl="1"/>
            <a:r>
              <a:rPr lang="en-US" sz="2800"/>
              <a:t>Relationship is stored in a graph.</a:t>
            </a:r>
            <a:endParaRPr lang="en-US" sz="2800"/>
          </a:p>
          <a:p>
            <a:pPr lvl="1"/>
            <a:endParaRPr lang="en-US"/>
          </a:p>
          <a:p>
            <a:r>
              <a:rPr lang="en-US"/>
              <a:t>Client:</a:t>
            </a:r>
            <a:endParaRPr lang="en-US"/>
          </a:p>
          <a:p>
            <a:pPr lvl="1"/>
            <a:r>
              <a:rPr lang="en-US" sz="2800"/>
              <a:t>Heavy requests to server are asynchronous (avatar, list user).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Host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 sz="3200"/>
              <a:t>Self-host in console project.</a:t>
            </a:r>
            <a:endParaRPr lang="en-US" sz="3200"/>
          </a:p>
          <a:p>
            <a:r>
              <a:rPr lang="en-US" sz="3200"/>
              <a:t>Hosting using Windows Service.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Demo</a:t>
            </a:r>
            <a:endParaRPr lang="en-US" b="1">
              <a:latin typeface="+mn-lt"/>
            </a:endParaRPr>
          </a:p>
        </p:txBody>
      </p:sp>
      <p:pic>
        <p:nvPicPr>
          <p:cNvPr id="4" name="Content Placeholder 3" descr="zola-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8490" y="2334260"/>
            <a:ext cx="3333750" cy="333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Liberation 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Zola Projeck</dc:title>
  <dc:creator>TUANDASE62310</dc:creator>
  <cp:lastModifiedBy>TUANDASE62310</cp:lastModifiedBy>
  <cp:revision>10</cp:revision>
  <dcterms:created xsi:type="dcterms:W3CDTF">2017-11-05T13:56:22Z</dcterms:created>
  <dcterms:modified xsi:type="dcterms:W3CDTF">2017-11-05T15:36:34Z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