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E563-4012-EEBB-2060-F33909F5F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0139-43EA-A2EE-905E-9B2025D0A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7818-EC9D-1BEF-2ADD-AB19788B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6B62-9831-8C1F-7409-876BE3C9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6185-59CF-7D9A-520A-F52E726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A105-3E37-1B4F-AD7D-37FB2FD2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517FA-AE6F-7F0B-8CE4-12D24C5A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528B-FED8-9750-52B0-161651A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F65A-988F-E86B-8242-EE2483C8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E2AF-8672-B2ED-651F-79EB0243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E060-C6FE-84E6-9ADF-732DF3124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86A99-0A69-8F80-9358-C290DF6D6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A3F5-F301-3FD5-6E0B-AE8ADF99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B4C7-FF44-BAD4-5FE4-3BC5F891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4CA5-1826-3620-5943-F9EAFBA8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AAD9-D94B-8217-2973-3FDC6378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9628-2D7C-EE82-7C5A-281FEFCD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D31A-EFED-1398-16E3-7FBC1A93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70BD-7D79-7F82-4215-1402F89C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4E6A-6297-796F-C342-77C2CD07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2AED-D96F-BF69-B5E7-415B8C32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0795-F966-9526-8489-DE7D4D52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A87A-C67C-E76A-9B81-FB8858C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2CF2-48B0-61E4-2B7C-2694A72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A32D-58A0-94E3-7B17-6EE876C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9F6-EB95-85D5-9655-1676C1C0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D814-ADB3-EBD1-4067-420EDC73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6211-8D36-D744-22E7-DB8BAA89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A6B9-31AD-715D-8257-B98B969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A3983-0D60-2354-02D6-23D328A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AE80-7638-AF6F-4F7C-A6255174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84A3-3E3D-5DC6-2E55-9D3C338F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58D31-6399-605B-2377-56926E1E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DDC0-865B-9E03-C325-8DD35C861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4069B-96A1-D525-D3CE-6C2D20E92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A8583-18BE-6D97-44B5-EBFC8A14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62D57-831F-22CD-68DE-56036940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8DC80-BD2B-CFCE-4FD3-3766304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CD6EF-5F25-3849-984E-99202217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92CF-8AAC-5200-E822-67EB3353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048B-3E85-5054-F40E-9AD0F34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8C7F3-086F-EF81-3D76-8D8AE760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7249A-4F74-653A-E755-69F22E93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DA4FD-4C5F-B7F1-835D-BD1A829A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80E68-845C-FD0C-952E-61935E11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7BEE0-B28F-E055-486B-692C0C2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911A-E6F9-0AE4-11EF-D981C7A7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83DC-1238-771E-741B-8246E4FF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33FF-3B03-E12A-0735-C4295184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D88F-ECF1-068F-CAA1-033938FD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C1CE-50CE-BAA1-BE99-4471503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C99F-95A0-C5CE-CB53-6466F049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4C69-ABAF-551E-C300-682F66A3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006EF-6652-D156-0E2D-824B756E7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14C76-68F5-DF7F-3A12-0A5A7B34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742A-CBC7-C900-326D-02143DEC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669B-EF2D-DDA3-C42B-EA4170B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7274-901B-5BBE-A21A-8B462367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BB64D-9643-0946-88AF-F580D759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1766-8896-B560-8FFE-8FE7B31F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7ECD-1D82-BC94-8B62-00FF9ED3A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11B1-6D8A-437A-A38B-370CE1BAFE6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BFE9-CA51-2869-B07C-1FFCA74A9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F7CA-D392-EA83-83F3-12EE38D66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8EF6-1A28-40F3-B08E-AA7B91120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9C5-8780-CE40-34DC-15503A4C3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SmartRecBin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E3D0-4546-0D19-9A5E-87755E891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Update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48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D5B6787-5AC0-65E0-D2B3-F392DCEEC100}"/>
              </a:ext>
            </a:extLst>
          </p:cNvPr>
          <p:cNvGrpSpPr/>
          <p:nvPr/>
        </p:nvGrpSpPr>
        <p:grpSpPr>
          <a:xfrm>
            <a:off x="283551" y="831782"/>
            <a:ext cx="10533408" cy="5377315"/>
            <a:chOff x="356617" y="-31769"/>
            <a:chExt cx="12139560" cy="6423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B73361-EED1-E32C-E977-D7CA1EEA3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83" t="6801" r="7819" b="6803"/>
            <a:stretch/>
          </p:blipFill>
          <p:spPr>
            <a:xfrm>
              <a:off x="2369977" y="466530"/>
              <a:ext cx="7539134" cy="592493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D5AE65-601C-D5A0-597C-2D379287FDDA}"/>
                </a:ext>
              </a:extLst>
            </p:cNvPr>
            <p:cNvSpPr/>
            <p:nvPr/>
          </p:nvSpPr>
          <p:spPr>
            <a:xfrm>
              <a:off x="9088016" y="4637314"/>
              <a:ext cx="734007" cy="139959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A7EA70-5C44-0A67-E990-D668CD66F8B4}"/>
                </a:ext>
              </a:extLst>
            </p:cNvPr>
            <p:cNvCxnSpPr/>
            <p:nvPr/>
          </p:nvCxnSpPr>
          <p:spPr>
            <a:xfrm>
              <a:off x="9513116" y="5343787"/>
              <a:ext cx="9060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220C23-01A8-0223-14AB-B80E449F6057}"/>
                </a:ext>
              </a:extLst>
            </p:cNvPr>
            <p:cNvSpPr txBox="1"/>
            <p:nvPr/>
          </p:nvSpPr>
          <p:spPr>
            <a:xfrm>
              <a:off x="10457662" y="3858378"/>
              <a:ext cx="1356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Compress Motor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8EF8E-BFC2-0D2C-8696-0FBA04E4A7FD}"/>
                </a:ext>
              </a:extLst>
            </p:cNvPr>
            <p:cNvSpPr/>
            <p:nvPr/>
          </p:nvSpPr>
          <p:spPr>
            <a:xfrm rot="16200000">
              <a:off x="2702770" y="2595153"/>
              <a:ext cx="734007" cy="139959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6C67EA-D93B-277C-E419-A701878D4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3624" y="3286448"/>
              <a:ext cx="878132" cy="85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6755BE-3A72-EA42-6FD0-85FB39BAD05E}"/>
                </a:ext>
              </a:extLst>
            </p:cNvPr>
            <p:cNvSpPr txBox="1"/>
            <p:nvPr/>
          </p:nvSpPr>
          <p:spPr>
            <a:xfrm>
              <a:off x="356617" y="3061985"/>
              <a:ext cx="1257984" cy="44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H: Error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16E307-EC2E-64F0-8B81-FD0EF93A127C}"/>
                </a:ext>
              </a:extLst>
            </p:cNvPr>
            <p:cNvSpPr/>
            <p:nvPr/>
          </p:nvSpPr>
          <p:spPr>
            <a:xfrm>
              <a:off x="9217153" y="3502152"/>
              <a:ext cx="493776" cy="1135161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9D372F-A982-F191-FB10-B18425CF68F8}"/>
                </a:ext>
              </a:extLst>
            </p:cNvPr>
            <p:cNvCxnSpPr/>
            <p:nvPr/>
          </p:nvCxnSpPr>
          <p:spPr>
            <a:xfrm>
              <a:off x="9551651" y="4115443"/>
              <a:ext cx="90601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CEA508-679A-7574-FF2C-2405A76B6601}"/>
                </a:ext>
              </a:extLst>
            </p:cNvPr>
            <p:cNvSpPr txBox="1"/>
            <p:nvPr/>
          </p:nvSpPr>
          <p:spPr>
            <a:xfrm>
              <a:off x="10610062" y="4941541"/>
              <a:ext cx="1515399" cy="772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UART: RX, TX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528201-87C3-C974-317A-BB09DAC937DD}"/>
                </a:ext>
              </a:extLst>
            </p:cNvPr>
            <p:cNvSpPr/>
            <p:nvPr/>
          </p:nvSpPr>
          <p:spPr>
            <a:xfrm>
              <a:off x="2857097" y="4901745"/>
              <a:ext cx="493776" cy="1135161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DCC724-5F58-9B84-AFAC-18B1676DA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7360" y="5496186"/>
              <a:ext cx="136662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577AE9-4D35-D741-9D9A-67C229653F4F}"/>
                </a:ext>
              </a:extLst>
            </p:cNvPr>
            <p:cNvSpPr txBox="1"/>
            <p:nvPr/>
          </p:nvSpPr>
          <p:spPr>
            <a:xfrm>
              <a:off x="461355" y="5146159"/>
              <a:ext cx="92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Door Motor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B800C-E6ED-BAAA-76DA-DF67A9045966}"/>
                </a:ext>
              </a:extLst>
            </p:cNvPr>
            <p:cNvSpPr/>
            <p:nvPr/>
          </p:nvSpPr>
          <p:spPr>
            <a:xfrm>
              <a:off x="9223994" y="2594834"/>
              <a:ext cx="493776" cy="827491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F61137-4990-E2DB-26DA-6C1CDDE85E2E}"/>
                </a:ext>
              </a:extLst>
            </p:cNvPr>
            <p:cNvSpPr txBox="1"/>
            <p:nvPr/>
          </p:nvSpPr>
          <p:spPr>
            <a:xfrm>
              <a:off x="10419127" y="2739119"/>
              <a:ext cx="1356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Khử</a:t>
              </a:r>
              <a:r>
                <a:rPr lang="en-US" dirty="0"/>
                <a:t> </a:t>
              </a:r>
              <a:r>
                <a:rPr lang="en-US" dirty="0" err="1"/>
                <a:t>mùi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0758E-FE61-8325-9E1B-422B7CF36DE0}"/>
                </a:ext>
              </a:extLst>
            </p:cNvPr>
            <p:cNvCxnSpPr/>
            <p:nvPr/>
          </p:nvCxnSpPr>
          <p:spPr>
            <a:xfrm>
              <a:off x="9513116" y="2996184"/>
              <a:ext cx="90601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9BE815-0E86-0AD3-A10B-12DF5BA21FF9}"/>
                </a:ext>
              </a:extLst>
            </p:cNvPr>
            <p:cNvSpPr/>
            <p:nvPr/>
          </p:nvSpPr>
          <p:spPr>
            <a:xfrm>
              <a:off x="9088016" y="1008153"/>
              <a:ext cx="493776" cy="1561891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991543-5695-51A7-B74A-4DE95EB8103F}"/>
                </a:ext>
              </a:extLst>
            </p:cNvPr>
            <p:cNvCxnSpPr/>
            <p:nvPr/>
          </p:nvCxnSpPr>
          <p:spPr>
            <a:xfrm>
              <a:off x="9369017" y="1813560"/>
              <a:ext cx="90601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8040E0-3268-A018-347E-81872D158E7E}"/>
                </a:ext>
              </a:extLst>
            </p:cNvPr>
            <p:cNvSpPr txBox="1"/>
            <p:nvPr/>
          </p:nvSpPr>
          <p:spPr>
            <a:xfrm>
              <a:off x="10318433" y="1619861"/>
              <a:ext cx="1356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Buzzer</a:t>
              </a:r>
            </a:p>
            <a:p>
              <a:r>
                <a:rPr lang="en-US" dirty="0"/>
                <a:t>2 Led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8BE72E-520F-2547-17D6-F657B6E3BCF0}"/>
                </a:ext>
              </a:extLst>
            </p:cNvPr>
            <p:cNvSpPr/>
            <p:nvPr/>
          </p:nvSpPr>
          <p:spPr>
            <a:xfrm>
              <a:off x="5849112" y="653937"/>
              <a:ext cx="493776" cy="1135161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62765A-B39C-7572-440D-FEEC4DE3004C}"/>
                </a:ext>
              </a:extLst>
            </p:cNvPr>
            <p:cNvCxnSpPr>
              <a:cxnSpLocks/>
            </p:cNvCxnSpPr>
            <p:nvPr/>
          </p:nvCxnSpPr>
          <p:spPr>
            <a:xfrm>
              <a:off x="6116801" y="1221517"/>
              <a:ext cx="420163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890091-2543-7F63-56DA-287D7C520B71}"/>
                </a:ext>
              </a:extLst>
            </p:cNvPr>
            <p:cNvSpPr txBox="1"/>
            <p:nvPr/>
          </p:nvSpPr>
          <p:spPr>
            <a:xfrm>
              <a:off x="10292744" y="1008153"/>
              <a:ext cx="18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UltrasonicSensor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06ABEA-8E19-6C59-78AD-93DDD7DE9E54}"/>
                </a:ext>
              </a:extLst>
            </p:cNvPr>
            <p:cNvSpPr/>
            <p:nvPr/>
          </p:nvSpPr>
          <p:spPr>
            <a:xfrm>
              <a:off x="6902353" y="958559"/>
              <a:ext cx="493776" cy="827491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A581A7-9E5D-B901-0CC4-E5156E32F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9241" y="370243"/>
              <a:ext cx="0" cy="1002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48C117-3AC8-FA57-EEDB-BBCEF5415181}"/>
                </a:ext>
              </a:extLst>
            </p:cNvPr>
            <p:cNvSpPr txBox="1"/>
            <p:nvPr/>
          </p:nvSpPr>
          <p:spPr>
            <a:xfrm>
              <a:off x="6717936" y="-31769"/>
              <a:ext cx="2234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IR Sensor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3DCE03-6D1B-A8D0-016D-0864E3116373}"/>
                </a:ext>
              </a:extLst>
            </p:cNvPr>
            <p:cNvSpPr/>
            <p:nvPr/>
          </p:nvSpPr>
          <p:spPr>
            <a:xfrm>
              <a:off x="2783015" y="1786050"/>
              <a:ext cx="749922" cy="414775"/>
            </a:xfrm>
            <a:prstGeom prst="rect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E43458-0992-CF0F-B081-F1681A36B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3392" y="2020824"/>
              <a:ext cx="113636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A9EED6-AA56-ECD4-2C46-DA068774C3E1}"/>
                </a:ext>
              </a:extLst>
            </p:cNvPr>
            <p:cNvSpPr txBox="1"/>
            <p:nvPr/>
          </p:nvSpPr>
          <p:spPr>
            <a:xfrm>
              <a:off x="433572" y="1831493"/>
              <a:ext cx="2234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Button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73524-BE12-6F04-1E9A-25E27B2E3195}"/>
                </a:ext>
              </a:extLst>
            </p:cNvPr>
            <p:cNvSpPr/>
            <p:nvPr/>
          </p:nvSpPr>
          <p:spPr>
            <a:xfrm>
              <a:off x="2746563" y="4738973"/>
              <a:ext cx="734007" cy="1384395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1DD84CB-10A5-C22D-BA1C-1B49179EAA47}"/>
                </a:ext>
              </a:extLst>
            </p:cNvPr>
            <p:cNvSpPr/>
            <p:nvPr/>
          </p:nvSpPr>
          <p:spPr>
            <a:xfrm>
              <a:off x="9097037" y="3377534"/>
              <a:ext cx="734007" cy="1384395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3A48543-522F-EF04-ECC5-8B2098A2E46C}"/>
                </a:ext>
              </a:extLst>
            </p:cNvPr>
            <p:cNvSpPr/>
            <p:nvPr/>
          </p:nvSpPr>
          <p:spPr>
            <a:xfrm>
              <a:off x="8992179" y="718162"/>
              <a:ext cx="829842" cy="2871471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00252CB-9378-5A4F-A858-E729BF7F2730}"/>
                </a:ext>
              </a:extLst>
            </p:cNvPr>
            <p:cNvSpPr/>
            <p:nvPr/>
          </p:nvSpPr>
          <p:spPr>
            <a:xfrm>
              <a:off x="6827983" y="816430"/>
              <a:ext cx="660954" cy="1135161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12605EF-3B68-633E-2650-9BAC739680D2}"/>
                </a:ext>
              </a:extLst>
            </p:cNvPr>
            <p:cNvSpPr/>
            <p:nvPr/>
          </p:nvSpPr>
          <p:spPr>
            <a:xfrm>
              <a:off x="5763853" y="552992"/>
              <a:ext cx="660954" cy="1398599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2B89062-D01C-3DB3-5229-40E5B2C15788}"/>
                </a:ext>
              </a:extLst>
            </p:cNvPr>
            <p:cNvSpPr/>
            <p:nvPr/>
          </p:nvSpPr>
          <p:spPr>
            <a:xfrm>
              <a:off x="2685792" y="1709928"/>
              <a:ext cx="964913" cy="556264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7639AC8-31CE-A58D-2422-AAB8B3206412}"/>
                </a:ext>
              </a:extLst>
            </p:cNvPr>
            <p:cNvSpPr/>
            <p:nvPr/>
          </p:nvSpPr>
          <p:spPr>
            <a:xfrm>
              <a:off x="2360954" y="2944089"/>
              <a:ext cx="1411529" cy="667512"/>
            </a:xfrm>
            <a:prstGeom prst="ellipse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E5903C-80D8-88D3-C2C7-811D67E58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603" y="3420498"/>
              <a:ext cx="1386039" cy="28043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6137EA-1863-6B61-C537-29C7882FA9C8}"/>
                </a:ext>
              </a:extLst>
            </p:cNvPr>
            <p:cNvSpPr txBox="1"/>
            <p:nvPr/>
          </p:nvSpPr>
          <p:spPr>
            <a:xfrm>
              <a:off x="360526" y="3589633"/>
              <a:ext cx="101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Tời</a:t>
              </a:r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C324ED-7DF6-E6A2-23C2-E0A88A92DB44}"/>
                </a:ext>
              </a:extLst>
            </p:cNvPr>
            <p:cNvSpPr/>
            <p:nvPr/>
          </p:nvSpPr>
          <p:spPr>
            <a:xfrm>
              <a:off x="9200380" y="4717140"/>
              <a:ext cx="517391" cy="1319766"/>
            </a:xfrm>
            <a:prstGeom prst="ellipse">
              <a:avLst/>
            </a:prstGeom>
            <a:noFill/>
            <a:ln w="762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A00BD44-C2B0-FB6B-7C52-6E337E0BCAA3}"/>
                </a:ext>
              </a:extLst>
            </p:cNvPr>
            <p:cNvCxnSpPr>
              <a:cxnSpLocks/>
            </p:cNvCxnSpPr>
            <p:nvPr/>
          </p:nvCxnSpPr>
          <p:spPr>
            <a:xfrm>
              <a:off x="9513116" y="5792490"/>
              <a:ext cx="1046024" cy="33254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779C44-AA3A-6B69-3705-FAAABFC42793}"/>
                </a:ext>
              </a:extLst>
            </p:cNvPr>
            <p:cNvSpPr txBox="1"/>
            <p:nvPr/>
          </p:nvSpPr>
          <p:spPr>
            <a:xfrm>
              <a:off x="10559140" y="5758546"/>
              <a:ext cx="193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UART: RX, TX (TFT)</a:t>
              </a:r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95AF3150-9B2A-4087-5E2B-4A5AA53B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51" y="55152"/>
            <a:ext cx="10066642" cy="1160507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7E5B3E-3A60-E7C2-BB77-4BF88EAEA4E1}"/>
              </a:ext>
            </a:extLst>
          </p:cNvPr>
          <p:cNvSpPr/>
          <p:nvPr/>
        </p:nvSpPr>
        <p:spPr>
          <a:xfrm>
            <a:off x="10587213" y="3126669"/>
            <a:ext cx="1328288" cy="5526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A9B74-1FFB-75DA-4E70-47C064B2F627}"/>
              </a:ext>
            </a:extLst>
          </p:cNvPr>
          <p:cNvSpPr/>
          <p:nvPr/>
        </p:nvSpPr>
        <p:spPr>
          <a:xfrm>
            <a:off x="10587214" y="2469643"/>
            <a:ext cx="1328287" cy="552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Không đổi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B42D79-95BD-5D34-1B3E-9BF71DD2E122}"/>
              </a:ext>
            </a:extLst>
          </p:cNvPr>
          <p:cNvSpPr/>
          <p:nvPr/>
        </p:nvSpPr>
        <p:spPr>
          <a:xfrm>
            <a:off x="10587213" y="3740884"/>
            <a:ext cx="1328287" cy="5526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Thay</a:t>
            </a:r>
            <a:r>
              <a:rPr lang="en-US" dirty="0"/>
              <a:t> đổi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7D3880-77A4-AFBF-0F8A-59D56E6504C4}"/>
              </a:ext>
            </a:extLst>
          </p:cNvPr>
          <p:cNvSpPr/>
          <p:nvPr/>
        </p:nvSpPr>
        <p:spPr>
          <a:xfrm>
            <a:off x="10587214" y="1805129"/>
            <a:ext cx="1328288" cy="552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314605-A838-425C-4DCA-E254549643F8}"/>
              </a:ext>
            </a:extLst>
          </p:cNvPr>
          <p:cNvSpPr txBox="1"/>
          <p:nvPr/>
        </p:nvSpPr>
        <p:spPr>
          <a:xfrm>
            <a:off x="1403677" y="6465606"/>
            <a:ext cx="835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i="1" dirty="0" err="1"/>
              <a:t>Hình</a:t>
            </a:r>
            <a:r>
              <a:rPr lang="en-US" i="1" dirty="0"/>
              <a:t> 1.0: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ảnh</a:t>
            </a:r>
            <a:r>
              <a:rPr lang="en-US" i="1" dirty="0"/>
              <a:t> thể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mạch</a:t>
            </a:r>
            <a:r>
              <a:rPr lang="en-US" i="1" dirty="0"/>
              <a:t> MCU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phương</a:t>
            </a:r>
            <a:r>
              <a:rPr lang="en-US" i="1" dirty="0"/>
              <a:t> </a:t>
            </a:r>
            <a:r>
              <a:rPr lang="en-US" i="1" dirty="0" err="1"/>
              <a:t>hướng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ECC384-FCC8-0C68-1B74-F1F38691B3F3}"/>
              </a:ext>
            </a:extLst>
          </p:cNvPr>
          <p:cNvSpPr txBox="1"/>
          <p:nvPr/>
        </p:nvSpPr>
        <p:spPr>
          <a:xfrm>
            <a:off x="10026337" y="1242246"/>
            <a:ext cx="217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i="1" dirty="0" err="1"/>
              <a:t>Chú</a:t>
            </a:r>
            <a:r>
              <a:rPr lang="en-US" i="1" dirty="0"/>
              <a:t> </a:t>
            </a:r>
            <a:r>
              <a:rPr lang="en-US" i="1" dirty="0" err="1"/>
              <a:t>thích</a:t>
            </a:r>
            <a:r>
              <a:rPr lang="en-US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9291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286-3BF2-315E-9518-69759C2E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5D2E-8E84-9AF7-FB82-A85825DB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Chân</a:t>
            </a:r>
            <a:r>
              <a:rPr lang="en-US" dirty="0"/>
              <a:t> chưa dung:</a:t>
            </a:r>
          </a:p>
          <a:p>
            <a:pPr lvl="1"/>
            <a:r>
              <a:rPr lang="en-US" dirty="0"/>
              <a:t>=&gt; Max: </a:t>
            </a:r>
            <a:r>
              <a:rPr lang="en-US" dirty="0" err="1"/>
              <a:t>Còn</a:t>
            </a:r>
            <a:r>
              <a:rPr lang="en-US" dirty="0"/>
              <a:t> 9 </a:t>
            </a:r>
            <a:r>
              <a:rPr lang="en-US" dirty="0" err="1"/>
              <a:t>chân</a:t>
            </a:r>
            <a:r>
              <a:rPr lang="en-US" dirty="0"/>
              <a:t> chưa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=&gt; Min: </a:t>
            </a:r>
            <a:r>
              <a:rPr lang="en-US" dirty="0" err="1"/>
              <a:t>Còn</a:t>
            </a:r>
            <a:r>
              <a:rPr lang="en-US" dirty="0"/>
              <a:t> 7 </a:t>
            </a:r>
            <a:r>
              <a:rPr lang="en-US" dirty="0" err="1"/>
              <a:t>chân</a:t>
            </a:r>
            <a:r>
              <a:rPr lang="en-US" dirty="0"/>
              <a:t> chưa </a:t>
            </a:r>
            <a:r>
              <a:rPr lang="en-US" dirty="0" err="1"/>
              <a:t>dùng</a:t>
            </a:r>
            <a:r>
              <a:rPr lang="en-US" dirty="0"/>
              <a:t> (</a:t>
            </a:r>
            <a:r>
              <a:rPr lang="en-US" dirty="0" err="1"/>
              <a:t>trừ</a:t>
            </a:r>
            <a:r>
              <a:rPr lang="en-US" dirty="0"/>
              <a:t> 2 </a:t>
            </a:r>
            <a:r>
              <a:rPr lang="en-US" dirty="0" err="1"/>
              <a:t>chân</a:t>
            </a:r>
            <a:r>
              <a:rPr lang="en-US" dirty="0"/>
              <a:t> I2C).</a:t>
            </a:r>
          </a:p>
          <a:p>
            <a:r>
              <a:rPr lang="en-US" dirty="0"/>
              <a:t>Update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=&gt;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LoadCell</a:t>
            </a:r>
            <a:r>
              <a:rPr lang="en-US" dirty="0"/>
              <a:t> + HX711: 2 </a:t>
            </a:r>
            <a:r>
              <a:rPr lang="en-US" dirty="0" err="1"/>
              <a:t>chân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=&gt;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tời</a:t>
            </a:r>
            <a:r>
              <a:rPr lang="en-US" dirty="0"/>
              <a:t>: IR or </a:t>
            </a:r>
            <a:r>
              <a:rPr lang="en-US" dirty="0" err="1"/>
              <a:t>tiệm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1 </a:t>
            </a:r>
            <a:r>
              <a:rPr lang="en-US" dirty="0" err="1"/>
              <a:t>chân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=&gt;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trình </a:t>
            </a:r>
            <a:r>
              <a:rPr lang="en-US" dirty="0" err="1"/>
              <a:t>nén</a:t>
            </a:r>
            <a:r>
              <a:rPr lang="en-US" dirty="0"/>
              <a:t>: 1 </a:t>
            </a:r>
            <a:r>
              <a:rPr lang="en-US" dirty="0" err="1"/>
              <a:t>chân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=&gt;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trình </a:t>
            </a:r>
            <a:r>
              <a:rPr lang="en-US" dirty="0" err="1"/>
              <a:t>cửa</a:t>
            </a:r>
            <a:r>
              <a:rPr lang="en-US" dirty="0"/>
              <a:t>: 1 </a:t>
            </a:r>
            <a:r>
              <a:rPr lang="en-US" dirty="0" err="1"/>
              <a:t>chân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=&gt; 2 </a:t>
            </a:r>
            <a:r>
              <a:rPr lang="en-US" dirty="0" err="1">
                <a:solidFill>
                  <a:srgbClr val="FF0000"/>
                </a:solidFill>
              </a:rPr>
              <a:t>chân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chờ</a:t>
            </a:r>
            <a:r>
              <a:rPr lang="en-US" dirty="0">
                <a:solidFill>
                  <a:srgbClr val="FF0000"/>
                </a:solidFill>
              </a:rPr>
              <a:t> Update thêm.</a:t>
            </a:r>
          </a:p>
          <a:p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cổng</a:t>
            </a:r>
            <a:r>
              <a:rPr lang="en-US" dirty="0">
                <a:solidFill>
                  <a:srgbClr val="FF0000"/>
                </a:solidFill>
              </a:rPr>
              <a:t> OR 2 </a:t>
            </a:r>
            <a:r>
              <a:rPr lang="en-US" dirty="0" err="1">
                <a:solidFill>
                  <a:srgbClr val="FF0000"/>
                </a:solidFill>
              </a:rPr>
              <a:t>chân</a:t>
            </a:r>
            <a:r>
              <a:rPr lang="en-US" dirty="0">
                <a:solidFill>
                  <a:srgbClr val="FF0000"/>
                </a:solidFill>
              </a:rPr>
              <a:t> =&gt; 1 </a:t>
            </a:r>
            <a:r>
              <a:rPr lang="en-US" dirty="0" err="1">
                <a:solidFill>
                  <a:srgbClr val="FF0000"/>
                </a:solidFill>
              </a:rPr>
              <a:t>chân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8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SmartRecBin</vt:lpstr>
      <vt:lpstr>Giải pháp điều chỉnh mạch điều khiển.</vt:lpstr>
      <vt:lpstr>Giải pháp điều chỉnh mạch điều khiển.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SmartRecBin</dc:title>
  <dc:creator>Nguyen Ngoc  Tuan</dc:creator>
  <cp:lastModifiedBy>Nguyen Ngoc  Tuan</cp:lastModifiedBy>
  <cp:revision>1</cp:revision>
  <dcterms:created xsi:type="dcterms:W3CDTF">2022-06-01T15:17:31Z</dcterms:created>
  <dcterms:modified xsi:type="dcterms:W3CDTF">2022-06-01T16:00:51Z</dcterms:modified>
</cp:coreProperties>
</file>