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93E4-EAD3-4771-96A9-6222B968A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B31DC-C7B9-4336-9531-BA9393FE0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E4950-F378-4328-8313-D73FB7AF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F44B-5684-4975-A2AC-EBF3B06D778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1EF6-ACB4-45FE-9536-142F6ADD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3EC0A-1B93-4D70-8254-C4744D69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D2E6-C7DE-49AD-ACB1-5E40560C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01C3B-7C38-409E-B232-DE08639A6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5276A-C7F1-4570-B096-A6D3D04F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F44B-5684-4975-A2AC-EBF3B06D778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0FB2-F637-419A-B885-902A88A2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01AD7-C591-4665-9699-67322CF4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1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CF96A-C3B6-4F48-9572-6CD17B1D1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60ED9-63EE-42F6-9C85-185D8FEA6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0C062-3253-47DA-BAF6-750189B1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F44B-5684-4975-A2AC-EBF3B06D778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B7CAF-BAA8-45C7-AFB0-D7EE58F8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813A1-29C8-4218-8E76-A9AFAADB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BDB0-B884-4F03-95BD-99ADEE6C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0C7B-850B-4F37-8961-CF87798C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9BFC-CD2E-45BD-BA06-C638ECCB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F44B-5684-4975-A2AC-EBF3B06D778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EB27-A716-415F-B61A-5FFFB203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5811-2D5C-460A-85D1-828556F5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E4E-3D0D-48EE-BB1F-9CD33320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A246B-ED46-4D76-B3A0-9C7985166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0A6CA-7CD2-47BE-93DB-E389639F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F44B-5684-4975-A2AC-EBF3B06D778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EE3E-5393-45D8-A1B2-5BD7F7DE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2555A-620C-4B98-84F5-2130BC40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60BE-8657-4C72-8DC3-2D7DBE2B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FE2F-6FD0-41A9-A0FB-CF002104B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B760C-E5D6-4B92-8623-45C707981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FDEF8-34F7-496F-BEED-D215FFF9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F44B-5684-4975-A2AC-EBF3B06D778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A2D31-DE35-4794-8922-9F6C5E38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5347D-70E0-46A6-9C71-57B3E43E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9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0600-2C7E-4438-8AFE-5C0AAD8C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11712-F65E-4E27-AE51-EC3AAC18A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E8F94-B173-4F6C-9F77-1F011C31D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2331D-3B7F-4FE0-8612-5F8DCC57F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9B242-ADA5-4EEA-9A46-F3D720AB1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8FBC2-4113-4C05-BAED-58175F89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F44B-5684-4975-A2AC-EBF3B06D778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023A8-3B2A-49C0-94BC-9429AC53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307EB-E9DE-4983-8C8A-317DCEB7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6A55-76BD-4DB6-88BD-159B366C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CE20E-3612-42CF-9916-90C1DAA0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F44B-5684-4975-A2AC-EBF3B06D778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52487-38F9-4CA2-AA93-864823D7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50ED8-A6A4-4A18-AE5E-60682F3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8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65280-A257-40C9-9A0D-8A37BA8B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F44B-5684-4975-A2AC-EBF3B06D778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C0BBC-6E76-4F77-83F1-5C21716D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ED280-7F40-4CFE-B72F-8D6F535C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7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84E7-EB46-42AB-9BE3-63CE46C9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0B25-8C89-4C0A-8A0A-C46FF4369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C141B-FEA0-4E79-8564-AF4EC13FB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EF4D3-D2E8-4FC9-B82C-656B7523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F44B-5684-4975-A2AC-EBF3B06D778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D2B89-01A0-4A47-8ADA-A6C55B13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9A84C-7EC2-4E1F-B7DF-1FD3239D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6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8063-8ED2-4CA5-9124-4D6CF0E8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EC8F8-EB93-421E-880B-692B687E1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C211E-CD09-42CB-B073-5C5133F41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0A69B-71A0-4043-B9D7-2FF02800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F44B-5684-4975-A2AC-EBF3B06D778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C1C65-2AD2-45E0-B335-D65B27E6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2CE79-093A-48DE-B9DA-EEFF4C22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0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2EF09-5756-4479-A86E-2B215DD8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A25DA-9493-4EF0-A168-6FF716769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BD02-7CB3-435D-B625-5E48888FB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FF44B-5684-4975-A2AC-EBF3B06D778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BDA8-E91B-479C-B4BF-9C7FE3CCC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0022-8B9A-4579-B6D5-31C5B017E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8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AB3B-4D83-4DAF-BC96-C81B4068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2B2D0-8400-4AD0-83A1-1DAE3CEDD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Báo cáo 21/03/2022 – 28/03/2022</a:t>
            </a:r>
          </a:p>
        </p:txBody>
      </p:sp>
    </p:spTree>
    <p:extLst>
      <p:ext uri="{BB962C8B-B14F-4D97-AF65-F5344CB8AC3E}">
        <p14:creationId xmlns:p14="http://schemas.microsoft.com/office/powerpoint/2010/main" val="46306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4EDE-0359-46A6-929F-FE4D6D25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0D95-B288-477E-9C0E-03F285188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nguyen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,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,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</a:t>
            </a:r>
          </a:p>
          <a:p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file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.</a:t>
            </a:r>
          </a:p>
          <a:p>
            <a:r>
              <a:rPr lang="en-US" dirty="0"/>
              <a:t>Tìm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. </a:t>
            </a:r>
          </a:p>
          <a:p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.</a:t>
            </a:r>
          </a:p>
          <a:p>
            <a:r>
              <a:rPr lang="en-US" dirty="0"/>
              <a:t>Tìm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257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Thùng rác thông minh</vt:lpstr>
      <vt:lpstr>Nội dung thực hiện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Thùng rác thông minh</dc:title>
  <dc:creator>Nguyen Ngoc  Tuan</dc:creator>
  <cp:lastModifiedBy>Nguyen Ngoc  Tuan</cp:lastModifiedBy>
  <cp:revision>2</cp:revision>
  <dcterms:created xsi:type="dcterms:W3CDTF">2022-03-29T01:21:38Z</dcterms:created>
  <dcterms:modified xsi:type="dcterms:W3CDTF">2022-03-29T01:31:40Z</dcterms:modified>
</cp:coreProperties>
</file>