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73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C8C0-2B51-4DED-A45B-1BBB1844CB9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46E2-1D0F-4B75-BA8A-A7F1FCF9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3E4-EAD3-4771-96A9-6222B968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DC-C7B9-4336-9531-BA9393FE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4950-F378-4328-8313-D73FB7A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48F-59E9-447F-83F0-161127FD8D18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EF6-ACB4-45FE-9536-142F6AD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C0A-1B93-4D70-8254-C4744D6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2E6-C7DE-49AD-ACB1-5E40560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1C3B-7C38-409E-B232-DE08639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276A-C7F1-4570-B096-A6D3D04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9C9B-BC95-404F-ADE1-6B943A2727C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FB2-F637-419A-B885-902A88A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AD7-C591-4665-9699-67322CF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CF96A-C3B6-4F48-9572-6CD17B1D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0ED9-63EE-42F6-9C85-185D8FEA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062-3253-47DA-BAF6-750189B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47F-3390-4D05-97C0-7BFB0F3E731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CAF-BAA8-45C7-AFB0-D7EE58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13A1-29C8-4218-8E76-A9AFAAD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DB0-B884-4F03-95BD-99ADEE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C7B-850B-4F37-8961-CF87798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9BFC-CD2E-45BD-BA06-C638ECC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A4D-774B-4340-99CB-B887676C531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EB27-A716-415F-B61A-5FFFB2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5811-2D5C-460A-85D1-828556F5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E4E-3D0D-48EE-BB1F-9CD33320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246B-ED46-4D76-B3A0-9C798516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6CA-7CD2-47BE-93DB-E389639F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8A5-D62C-444D-82AF-939A7AA49DD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E3E-5393-45D8-A1B2-5BD7F7DE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55A-620C-4B98-84F5-2130BC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0BE-8657-4C72-8DC3-2D7DBE2B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E2F-6FD0-41A9-A0FB-CF002104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760C-E5D6-4B92-8623-45C7079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DEF8-34F7-496F-BEED-D215FFF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638-F86F-4A57-89F2-43C7A7EDB27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D31-DE35-4794-8922-9F6C5E3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47D-70E0-46A6-9C71-57B3E4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600-2C7E-4438-8AFE-5C0AAD8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1712-F65E-4E27-AE51-EC3AAC1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8F94-B173-4F6C-9F77-1F011C31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331D-3B7F-4FE0-8612-5F8DCC57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9B242-ADA5-4EEA-9A46-F3D720A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FBC2-4113-4C05-BAED-58175F8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DE3B-022E-4E0F-AB92-449796BE3C77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3A8-3B2A-49C0-94BC-9429AC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07EB-E9DE-4983-8C8A-317DCEB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A55-76BD-4DB6-88BD-159B366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E20E-3612-42CF-9916-90C1DAA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9110-0F2A-4C60-93D3-8E06CD872D9B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2487-38F9-4CA2-AA93-864823D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0ED8-A6A4-4A18-AE5E-60682F3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5280-A257-40C9-9A0D-8A37BA8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AEB-5288-4AC9-9B27-C5E9E8DBE07F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0BBC-6E76-4F77-83F1-5C21716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D280-7F40-4CFE-B72F-8D6F535C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84E7-EB46-42AB-9BE3-63CE46C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B25-8C89-4C0A-8A0A-C46FF436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41B-FEA0-4E79-8564-AF4EC13F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F4D3-D2E8-4FC9-B82C-656B752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28C-94C7-4D90-865B-9E5B863320F6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2B89-01A0-4A47-8ADA-A6C55B1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84C-7EC2-4E1F-B7DF-1FD3239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063-8ED2-4CA5-9124-4D6CF0E8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C8F8-EB93-421E-880B-692B687E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211E-CD09-42CB-B073-5C5133F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69B-71A0-4043-B9D7-2FF0280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AF2-9142-4308-B4CC-83EC72085358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C65-2AD2-45E0-B335-D65B27E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CE79-093A-48DE-B9DA-EEFF4C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F09-5756-4479-A86E-2B215DD8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25DA-9493-4EF0-A168-6FF71676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BD02-7CB3-435D-B625-5E48888F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97A0-4022-47BF-A33A-CF372962D95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BDA8-E91B-479C-B4BF-9C7FE3CC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022-8B9A-4579-B6D5-31C5B017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B3B-4D83-4DAF-BC96-C81B40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B2D0-8400-4AD0-83A1-1DAE3CE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Báo cáo 05/04/2022 – 12/04/2022</a:t>
            </a:r>
            <a:br>
              <a:rPr lang="en-US" dirty="0"/>
            </a:br>
            <a:r>
              <a:rPr lang="en-US" dirty="0"/>
              <a:t>(Tuần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59DF-9B87-4746-9CD5-D20FAD5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in. 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file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r>
              <a:rPr lang="en-US" dirty="0" err="1"/>
              <a:t>Bắt</a:t>
            </a:r>
            <a:r>
              <a:rPr lang="en-US" dirty="0"/>
              <a:t> đầu viết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48"/>
            <a:ext cx="10515600" cy="4666945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in: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: VNPCB – HAVICOM.</a:t>
            </a:r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77 LK23 – KĐT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HUD, </a:t>
            </a:r>
            <a:r>
              <a:rPr lang="en-US" dirty="0" err="1"/>
              <a:t>Hoài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: 08/04 – 15/04. (4 – 5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giỗ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 nên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 so với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tuần 2).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Đã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order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đã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khi </a:t>
            </a:r>
            <a:r>
              <a:rPr lang="en-US" dirty="0" err="1"/>
              <a:t>mạch</a:t>
            </a:r>
            <a:r>
              <a:rPr lang="en-US" dirty="0"/>
              <a:t> về.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C3432-7CEB-4192-98DC-8C43B1525413}"/>
              </a:ext>
            </a:extLst>
          </p:cNvPr>
          <p:cNvGrpSpPr/>
          <p:nvPr/>
        </p:nvGrpSpPr>
        <p:grpSpPr>
          <a:xfrm>
            <a:off x="1174458" y="3018465"/>
            <a:ext cx="1468073" cy="606593"/>
            <a:chOff x="3624044" y="3319455"/>
            <a:chExt cx="1468073" cy="606593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B869CE2F-8FD8-4497-AE9E-4158692588C6}"/>
                </a:ext>
              </a:extLst>
            </p:cNvPr>
            <p:cNvSpPr/>
            <p:nvPr/>
          </p:nvSpPr>
          <p:spPr>
            <a:xfrm>
              <a:off x="3624044" y="3319455"/>
              <a:ext cx="1468073" cy="606593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76E429-9140-47DD-89D2-0D4EC51A3729}"/>
                </a:ext>
              </a:extLst>
            </p:cNvPr>
            <p:cNvSpPr/>
            <p:nvPr/>
          </p:nvSpPr>
          <p:spPr>
            <a:xfrm>
              <a:off x="3717368" y="3730239"/>
              <a:ext cx="1283516" cy="1174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nilon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cấu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CD69D-9CF2-4CA7-A989-898C6618BEAC}"/>
              </a:ext>
            </a:extLst>
          </p:cNvPr>
          <p:cNvSpPr/>
          <p:nvPr/>
        </p:nvSpPr>
        <p:spPr>
          <a:xfrm>
            <a:off x="1031846" y="2885812"/>
            <a:ext cx="1761688" cy="31265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DF527-2D26-4B21-967E-40F02DC31E27}"/>
              </a:ext>
            </a:extLst>
          </p:cNvPr>
          <p:cNvSpPr/>
          <p:nvPr/>
        </p:nvSpPr>
        <p:spPr>
          <a:xfrm>
            <a:off x="1090569" y="2975506"/>
            <a:ext cx="1635853" cy="8582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8F75D-E6E0-4EEB-BE80-3D92EB5E5FF0}"/>
              </a:ext>
            </a:extLst>
          </p:cNvPr>
          <p:cNvSpPr/>
          <p:nvPr/>
        </p:nvSpPr>
        <p:spPr>
          <a:xfrm>
            <a:off x="1090569" y="3923462"/>
            <a:ext cx="1635853" cy="1999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nilon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36C1B-0F70-48AA-8654-74A3C3E98147}"/>
              </a:ext>
            </a:extLst>
          </p:cNvPr>
          <p:cNvSpPr/>
          <p:nvPr/>
        </p:nvSpPr>
        <p:spPr>
          <a:xfrm>
            <a:off x="1644242" y="3085051"/>
            <a:ext cx="553674" cy="10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89C7E-2C9C-45E2-8C2E-8456062D7188}"/>
              </a:ext>
            </a:extLst>
          </p:cNvPr>
          <p:cNvSpPr/>
          <p:nvPr/>
        </p:nvSpPr>
        <p:spPr>
          <a:xfrm>
            <a:off x="1439409" y="3297361"/>
            <a:ext cx="996891" cy="39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8DC77D-EFFB-4235-8420-7763033EC5B5}"/>
              </a:ext>
            </a:extLst>
          </p:cNvPr>
          <p:cNvSpPr/>
          <p:nvPr/>
        </p:nvSpPr>
        <p:spPr>
          <a:xfrm>
            <a:off x="1174458" y="3018465"/>
            <a:ext cx="1468073" cy="72561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8CC74-020E-4913-AB73-B131689A5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t="17859" r="1590" b="29052"/>
          <a:stretch/>
        </p:blipFill>
        <p:spPr>
          <a:xfrm>
            <a:off x="3833770" y="2975509"/>
            <a:ext cx="2013973" cy="285323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9637AC-7600-4598-AEBA-F7A9EE78EAF1}"/>
              </a:ext>
            </a:extLst>
          </p:cNvPr>
          <p:cNvCxnSpPr>
            <a:stCxn id="13" idx="6"/>
          </p:cNvCxnSpPr>
          <p:nvPr/>
        </p:nvCxnSpPr>
        <p:spPr>
          <a:xfrm>
            <a:off x="2642531" y="3381270"/>
            <a:ext cx="96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4E729AD-254C-4D57-B022-B448AC699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70" r="2470" b="36635"/>
          <a:stretch/>
        </p:blipFill>
        <p:spPr>
          <a:xfrm>
            <a:off x="6263792" y="2961360"/>
            <a:ext cx="4488799" cy="2853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B5834A-EDBD-490C-A78A-3D9956278577}"/>
              </a:ext>
            </a:extLst>
          </p:cNvPr>
          <p:cNvSpPr txBox="1"/>
          <p:nvPr/>
        </p:nvSpPr>
        <p:spPr>
          <a:xfrm>
            <a:off x="2975295" y="6234507"/>
            <a:ext cx="624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Hình</a:t>
            </a:r>
            <a:r>
              <a:rPr lang="en-US" i="1" dirty="0"/>
              <a:t> 4: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</a:t>
            </a:r>
            <a:r>
              <a:rPr lang="en-US" i="1" dirty="0" err="1"/>
              <a:t>miêu</a:t>
            </a:r>
            <a:r>
              <a:rPr lang="en-US" i="1" dirty="0"/>
              <a:t> </a:t>
            </a:r>
            <a:r>
              <a:rPr lang="en-US" i="1" dirty="0" err="1"/>
              <a:t>tả</a:t>
            </a:r>
            <a:r>
              <a:rPr lang="en-US" i="1" dirty="0"/>
              <a:t> ý </a:t>
            </a:r>
            <a:r>
              <a:rPr lang="en-US" i="1" dirty="0" err="1"/>
              <a:t>tưởng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chế</a:t>
            </a:r>
            <a:r>
              <a:rPr lang="en-US" i="1" dirty="0"/>
              <a:t> </a:t>
            </a:r>
            <a:r>
              <a:rPr lang="en-US" i="1" dirty="0" err="1"/>
              <a:t>nén</a:t>
            </a:r>
            <a:r>
              <a:rPr lang="en-US" i="1" dirty="0"/>
              <a:t> </a:t>
            </a:r>
            <a:r>
              <a:rPr lang="en-US" i="1" dirty="0" err="1"/>
              <a:t>thùng</a:t>
            </a:r>
            <a:r>
              <a:rPr lang="en-US" i="1" dirty="0"/>
              <a:t> </a:t>
            </a:r>
            <a:r>
              <a:rPr lang="en-US" i="1" dirty="0" err="1"/>
              <a:t>rác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0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 err="1"/>
              <a:t>Vấn</a:t>
            </a:r>
            <a:r>
              <a:rPr lang="en-US" b="1" dirty="0"/>
              <a:t> đề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gặp</a:t>
            </a:r>
            <a:r>
              <a:rPr lang="en-US" b="1" dirty="0"/>
              <a:t> phải.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4826335"/>
          </a:xfrm>
        </p:spPr>
        <p:txBody>
          <a:bodyPr>
            <a:norm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với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thể:</a:t>
            </a:r>
          </a:p>
          <a:p>
            <a:pPr marL="914400" lvl="2" indent="0">
              <a:buNone/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 </a:t>
            </a:r>
            <a:r>
              <a:rPr lang="en-US" dirty="0" err="1"/>
              <a:t>ngày</a:t>
            </a:r>
            <a:r>
              <a:rPr lang="en-US" dirty="0"/>
              <a:t> so với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không thể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thêm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Vì thế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được update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timeline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Còn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đề cần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thể:</a:t>
            </a:r>
          </a:p>
          <a:p>
            <a:pPr lvl="2"/>
            <a:r>
              <a:rPr lang="en-US" dirty="0"/>
              <a:t>Cần </a:t>
            </a:r>
            <a:r>
              <a:rPr lang="en-US" dirty="0" err="1"/>
              <a:t>trao</a:t>
            </a:r>
            <a:r>
              <a:rPr lang="en-US" dirty="0"/>
              <a:t> đổi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demo </a:t>
            </a:r>
            <a:r>
              <a:rPr lang="en-US" dirty="0" err="1"/>
              <a:t>lần</a:t>
            </a:r>
            <a:r>
              <a:rPr lang="en-US" dirty="0"/>
              <a:t>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829193"/>
          </a:xfrm>
        </p:spPr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>
            <a:normAutofit/>
          </a:bodyPr>
          <a:lstStyle/>
          <a:p>
            <a:r>
              <a:rPr lang="en-US" dirty="0"/>
              <a:t>Đề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Trao</a:t>
            </a:r>
            <a:r>
              <a:rPr lang="en-US" dirty="0"/>
              <a:t> đổi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khi </a:t>
            </a:r>
            <a:r>
              <a:rPr lang="en-US" dirty="0" err="1"/>
              <a:t>gửi</a:t>
            </a:r>
            <a:r>
              <a:rPr lang="en-US" dirty="0"/>
              <a:t> file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Update timeline mới:</a:t>
            </a:r>
          </a:p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demo.</a:t>
            </a:r>
          </a:p>
          <a:p>
            <a:pPr lvl="1"/>
            <a:r>
              <a:rPr lang="en-US" dirty="0"/>
              <a:t>Gia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demo.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401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Thùng rác thông minh</vt:lpstr>
      <vt:lpstr>Nội dung thực hiện:</vt:lpstr>
      <vt:lpstr>Kết quả:</vt:lpstr>
      <vt:lpstr>Kết quả:</vt:lpstr>
      <vt:lpstr>Vấn đề còn gặp phải.</vt:lpstr>
      <vt:lpstr>Phương án giải quyết và kế hoạch tiếp theo.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Thùng rác thông minh</dc:title>
  <dc:creator>Nguyen Ngoc  Tuan</dc:creator>
  <cp:lastModifiedBy>Nguyen Ngoc  Tuan</cp:lastModifiedBy>
  <cp:revision>27</cp:revision>
  <dcterms:created xsi:type="dcterms:W3CDTF">2022-03-29T01:21:38Z</dcterms:created>
  <dcterms:modified xsi:type="dcterms:W3CDTF">2022-04-12T16:22:25Z</dcterms:modified>
</cp:coreProperties>
</file>