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C8C0-2B51-4DED-A45B-1BBB1844CB9B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C46E2-1D0F-4B75-BA8A-A7F1FCF92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93E4-EAD3-4771-96A9-6222B968A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B31DC-C7B9-4336-9531-BA9393FE0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4950-F378-4328-8313-D73FB7A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B48F-59E9-447F-83F0-161127FD8D18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1EF6-ACB4-45FE-9536-142F6AD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EC0A-1B93-4D70-8254-C4744D69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D2E6-C7DE-49AD-ACB1-5E40560C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01C3B-7C38-409E-B232-DE08639A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276A-C7F1-4570-B096-A6D3D04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9C9B-BC95-404F-ADE1-6B943A2727C1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0FB2-F637-419A-B885-902A88A2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1AD7-C591-4665-9699-67322CF4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CF96A-C3B6-4F48-9572-6CD17B1D1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0ED9-63EE-42F6-9C85-185D8FEA6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0C062-3253-47DA-BAF6-750189B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D47F-3390-4D05-97C0-7BFB0F3E7319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CAF-BAA8-45C7-AFB0-D7EE58F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13A1-29C8-4218-8E76-A9AFAADB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BDB0-B884-4F03-95BD-99ADEE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C7B-850B-4F37-8961-CF87798C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9BFC-CD2E-45BD-BA06-C638ECCB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2A4D-774B-4340-99CB-B887676C531A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EB27-A716-415F-B61A-5FFFB2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5811-2D5C-460A-85D1-828556F5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E4E-3D0D-48EE-BB1F-9CD33320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246B-ED46-4D76-B3A0-9C798516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A6CA-7CD2-47BE-93DB-E389639F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78A5-D62C-444D-82AF-939A7AA49DDA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EE3E-5393-45D8-A1B2-5BD7F7DE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55A-620C-4B98-84F5-2130BC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60BE-8657-4C72-8DC3-2D7DBE2B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FE2F-6FD0-41A9-A0FB-CF002104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B760C-E5D6-4B92-8623-45C70798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DEF8-34F7-496F-BEED-D215FFF9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BE638-F86F-4A57-89F2-43C7A7EDB272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D31-DE35-4794-8922-9F6C5E38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47D-70E0-46A6-9C71-57B3E43E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0600-2C7E-4438-8AFE-5C0AAD8C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1712-F65E-4E27-AE51-EC3AAC18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E8F94-B173-4F6C-9F77-1F011C31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331D-3B7F-4FE0-8612-5F8DCC57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9B242-ADA5-4EEA-9A46-F3D720AB1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8FBC2-4113-4C05-BAED-58175F89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DE3B-022E-4E0F-AB92-449796BE3C77}" type="datetime1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23A8-3B2A-49C0-94BC-9429AC53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07EB-E9DE-4983-8C8A-317DCEB7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6A55-76BD-4DB6-88BD-159B366C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E20E-3612-42CF-9916-90C1DAA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9110-0F2A-4C60-93D3-8E06CD872D9B}" type="datetime1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52487-38F9-4CA2-AA93-864823D7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50ED8-A6A4-4A18-AE5E-60682F3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8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5280-A257-40C9-9A0D-8A37BA8B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6AEB-5288-4AC9-9B27-C5E9E8DBE07F}" type="datetime1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C0BBC-6E76-4F77-83F1-5C21716D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ED280-7F40-4CFE-B72F-8D6F535C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84E7-EB46-42AB-9BE3-63CE46C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0B25-8C89-4C0A-8A0A-C46FF4369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141B-FEA0-4E79-8564-AF4EC13F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EF4D3-D2E8-4FC9-B82C-656B7523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F28C-94C7-4D90-865B-9E5B863320F6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2B89-01A0-4A47-8ADA-A6C55B1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A84C-7EC2-4E1F-B7DF-1FD3239D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8063-8ED2-4CA5-9124-4D6CF0E8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EC8F8-EB93-421E-880B-692B687E1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211E-CD09-42CB-B073-5C5133F4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0A69B-71A0-4043-B9D7-2FF0280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0AF2-9142-4308-B4CC-83EC72085358}" type="datetime1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1C65-2AD2-45E0-B335-D65B27E6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2CE79-093A-48DE-B9DA-EEFF4C22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2EF09-5756-4479-A86E-2B215DD8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25DA-9493-4EF0-A168-6FF716769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BD02-7CB3-435D-B625-5E48888FB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97A0-4022-47BF-A33A-CF372962D95B}" type="datetime1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BDA8-E91B-479C-B4BF-9C7FE3CC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0022-8B9A-4579-B6D5-31C5B017E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1119-8157-4B7F-903F-73E30443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AB3B-4D83-4DAF-BC96-C81B4068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B2D0-8400-4AD0-83A1-1DAE3CEDD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Báo cáo 21/03/2022 – 28/03/2022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59DF-9B87-4746-9CD5-D20FAD54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nguyen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 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: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 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 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4EDE-0359-46A6-929F-FE4D6D25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0D95-B288-477E-9C0E-03F28518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: Slide 3</a:t>
            </a:r>
          </a:p>
          <a:p>
            <a:pPr lvl="1"/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BFEC-7C09-453B-85A1-40DBEF8C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330021B-F637-4A9B-9DFE-BCA55A7C9BC7}"/>
              </a:ext>
            </a:extLst>
          </p:cNvPr>
          <p:cNvGrpSpPr/>
          <p:nvPr/>
        </p:nvGrpSpPr>
        <p:grpSpPr>
          <a:xfrm>
            <a:off x="1400975" y="416653"/>
            <a:ext cx="8534752" cy="6192473"/>
            <a:chOff x="2272716" y="265300"/>
            <a:chExt cx="8534752" cy="61924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B4FCCC0-8465-467D-8502-43247FF570A1}"/>
                </a:ext>
              </a:extLst>
            </p:cNvPr>
            <p:cNvGrpSpPr/>
            <p:nvPr/>
          </p:nvGrpSpPr>
          <p:grpSpPr>
            <a:xfrm>
              <a:off x="2272716" y="265300"/>
              <a:ext cx="8534752" cy="6192473"/>
              <a:chOff x="2272716" y="265300"/>
              <a:chExt cx="8534752" cy="61924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825DC-B724-46E8-8B8F-C08BC4E9D10F}"/>
                  </a:ext>
                </a:extLst>
              </p:cNvPr>
              <p:cNvSpPr/>
              <p:nvPr/>
            </p:nvSpPr>
            <p:spPr>
              <a:xfrm>
                <a:off x="4773334" y="2200441"/>
                <a:ext cx="1661020" cy="8724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Khối</a:t>
                </a:r>
                <a:r>
                  <a:rPr lang="en-US" dirty="0"/>
                  <a:t> </a:t>
                </a:r>
                <a:r>
                  <a:rPr lang="en-US" dirty="0" err="1"/>
                  <a:t>điều</a:t>
                </a:r>
                <a:r>
                  <a:rPr lang="en-US" dirty="0"/>
                  <a:t> </a:t>
                </a:r>
                <a:r>
                  <a:rPr lang="en-US" dirty="0" err="1"/>
                  <a:t>khiển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.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34437A-FBCA-471A-AAE5-8CC04EB18D74}"/>
                  </a:ext>
                </a:extLst>
              </p:cNvPr>
              <p:cNvGrpSpPr/>
              <p:nvPr/>
            </p:nvGrpSpPr>
            <p:grpSpPr>
              <a:xfrm>
                <a:off x="2272716" y="1355868"/>
                <a:ext cx="1476463" cy="2709644"/>
                <a:chOff x="2272716" y="1355868"/>
                <a:chExt cx="1476463" cy="270964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4ECCE5-E1E8-44FF-ADE0-A7D64D2373A3}"/>
                    </a:ext>
                  </a:extLst>
                </p:cNvPr>
                <p:cNvSpPr/>
                <p:nvPr/>
              </p:nvSpPr>
              <p:spPr>
                <a:xfrm>
                  <a:off x="2272716" y="1355868"/>
                  <a:ext cx="1476463" cy="270964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/>
                    <a:t>Khối</a:t>
                  </a:r>
                  <a:r>
                    <a:rPr lang="en-US" dirty="0"/>
                    <a:t> </a:t>
                  </a:r>
                  <a:r>
                    <a:rPr lang="en-US" dirty="0" err="1"/>
                    <a:t>cảm</a:t>
                  </a:r>
                  <a:r>
                    <a:rPr lang="en-US" dirty="0"/>
                    <a:t> </a:t>
                  </a:r>
                  <a:r>
                    <a:rPr lang="en-US" dirty="0" err="1"/>
                    <a:t>biến</a:t>
                  </a:r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37F0ACA-3CF5-4587-AADF-BCFC02A37695}"/>
                    </a:ext>
                  </a:extLst>
                </p:cNvPr>
                <p:cNvSpPr/>
                <p:nvPr/>
              </p:nvSpPr>
              <p:spPr>
                <a:xfrm>
                  <a:off x="2390162" y="1523648"/>
                  <a:ext cx="125834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Mở</a:t>
                  </a:r>
                  <a:r>
                    <a:rPr lang="en-US" dirty="0"/>
                    <a:t> </a:t>
                  </a:r>
                  <a:r>
                    <a:rPr lang="en-US" dirty="0" err="1"/>
                    <a:t>nắp</a:t>
                  </a:r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65B41BD-C7AD-43B1-A941-21566527CF9B}"/>
                    </a:ext>
                  </a:extLst>
                </p:cNvPr>
                <p:cNvSpPr/>
                <p:nvPr/>
              </p:nvSpPr>
              <p:spPr>
                <a:xfrm>
                  <a:off x="2399250" y="2518442"/>
                  <a:ext cx="125834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Báo</a:t>
                  </a:r>
                  <a:r>
                    <a:rPr lang="en-US" dirty="0"/>
                    <a:t> </a:t>
                  </a:r>
                  <a:r>
                    <a:rPr lang="en-US" dirty="0" err="1"/>
                    <a:t>đầy</a:t>
                  </a:r>
                  <a:r>
                    <a:rPr lang="en-US" dirty="0"/>
                    <a:t> </a:t>
                  </a:r>
                  <a:r>
                    <a:rPr lang="en-US" dirty="0" err="1"/>
                    <a:t>rác</a:t>
                  </a:r>
                  <a:endParaRPr lang="en-US" dirty="0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6D40D54-20C2-421E-B238-D6A830A9D0EC}"/>
                  </a:ext>
                </a:extLst>
              </p:cNvPr>
              <p:cNvSpPr/>
              <p:nvPr/>
            </p:nvSpPr>
            <p:spPr>
              <a:xfrm>
                <a:off x="4437775" y="818973"/>
                <a:ext cx="2239861" cy="704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Đèn</a:t>
                </a:r>
                <a:r>
                  <a:rPr lang="en-US" dirty="0"/>
                  <a:t> </a:t>
                </a:r>
                <a:r>
                  <a:rPr lang="en-US" dirty="0" err="1"/>
                  <a:t>hiển</a:t>
                </a:r>
                <a:r>
                  <a:rPr lang="en-US" dirty="0"/>
                  <a:t> </a:t>
                </a:r>
                <a:r>
                  <a:rPr lang="en-US" dirty="0" err="1"/>
                  <a:t>thị</a:t>
                </a:r>
                <a:endParaRPr lang="en-US" dirty="0"/>
              </a:p>
              <a:p>
                <a:pPr algn="ctr"/>
                <a:r>
                  <a:rPr lang="en-US" dirty="0" err="1"/>
                  <a:t>Còi</a:t>
                </a:r>
                <a:r>
                  <a:rPr lang="en-US" dirty="0"/>
                  <a:t> </a:t>
                </a:r>
                <a:r>
                  <a:rPr lang="en-US" dirty="0" err="1"/>
                  <a:t>báo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211000D-2323-4D36-9559-573D3EEBFA7B}"/>
                  </a:ext>
                </a:extLst>
              </p:cNvPr>
              <p:cNvGrpSpPr/>
              <p:nvPr/>
            </p:nvGrpSpPr>
            <p:grpSpPr>
              <a:xfrm>
                <a:off x="7366232" y="265300"/>
                <a:ext cx="1476463" cy="3800212"/>
                <a:chOff x="7366232" y="265300"/>
                <a:chExt cx="1476463" cy="380021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8615441-6517-4E0E-9C12-47C7574E4636}"/>
                    </a:ext>
                  </a:extLst>
                </p:cNvPr>
                <p:cNvSpPr/>
                <p:nvPr/>
              </p:nvSpPr>
              <p:spPr>
                <a:xfrm>
                  <a:off x="7366232" y="265300"/>
                  <a:ext cx="1476463" cy="380021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/>
                    <a:t>Khối</a:t>
                  </a:r>
                  <a:r>
                    <a:rPr lang="en-US" dirty="0"/>
                    <a:t> </a:t>
                  </a:r>
                  <a:r>
                    <a:rPr lang="en-US" dirty="0" err="1"/>
                    <a:t>điều</a:t>
                  </a:r>
                  <a:r>
                    <a:rPr lang="en-US" dirty="0"/>
                    <a:t> </a:t>
                  </a:r>
                  <a:r>
                    <a:rPr lang="en-US" dirty="0" err="1"/>
                    <a:t>khiển</a:t>
                  </a:r>
                  <a:r>
                    <a:rPr lang="en-US" dirty="0"/>
                    <a:t> </a:t>
                  </a:r>
                  <a:r>
                    <a:rPr lang="en-US" dirty="0" err="1"/>
                    <a:t>đầu</a:t>
                  </a:r>
                  <a:r>
                    <a:rPr lang="en-US" dirty="0"/>
                    <a:t> </a:t>
                  </a:r>
                  <a:r>
                    <a:rPr lang="en-US" dirty="0" err="1"/>
                    <a:t>ra</a:t>
                  </a:r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6C40506-0B97-49A8-863B-C91737AFCB46}"/>
                    </a:ext>
                  </a:extLst>
                </p:cNvPr>
                <p:cNvSpPr/>
                <p:nvPr/>
              </p:nvSpPr>
              <p:spPr>
                <a:xfrm>
                  <a:off x="7483678" y="509980"/>
                  <a:ext cx="125834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Mở</a:t>
                  </a:r>
                  <a:r>
                    <a:rPr lang="en-US" dirty="0"/>
                    <a:t> </a:t>
                  </a:r>
                  <a:r>
                    <a:rPr lang="en-US" dirty="0" err="1"/>
                    <a:t>nắp</a:t>
                  </a:r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00006A1-97B3-46D4-840D-8453AEDAAFD0}"/>
                    </a:ext>
                  </a:extLst>
                </p:cNvPr>
                <p:cNvSpPr/>
                <p:nvPr/>
              </p:nvSpPr>
              <p:spPr>
                <a:xfrm>
                  <a:off x="7483678" y="2665948"/>
                  <a:ext cx="125834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Khử</a:t>
                  </a:r>
                  <a:r>
                    <a:rPr lang="en-US" dirty="0"/>
                    <a:t> </a:t>
                  </a:r>
                  <a:r>
                    <a:rPr lang="en-US" dirty="0" err="1"/>
                    <a:t>mùi</a:t>
                  </a:r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C74849B-0239-4BA8-A259-35E148B78656}"/>
                    </a:ext>
                  </a:extLst>
                </p:cNvPr>
                <p:cNvSpPr/>
                <p:nvPr/>
              </p:nvSpPr>
              <p:spPr>
                <a:xfrm>
                  <a:off x="7483678" y="1587964"/>
                  <a:ext cx="125834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Nén</a:t>
                  </a:r>
                  <a:r>
                    <a:rPr lang="en-US" dirty="0"/>
                    <a:t> </a:t>
                  </a:r>
                  <a:r>
                    <a:rPr lang="en-US" dirty="0" err="1"/>
                    <a:t>rác</a:t>
                  </a:r>
                  <a:endParaRPr lang="en-US" dirty="0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660D8E-6651-4ADB-88FF-88E106B7CB6B}"/>
                  </a:ext>
                </a:extLst>
              </p:cNvPr>
              <p:cNvSpPr/>
              <p:nvPr/>
            </p:nvSpPr>
            <p:spPr>
              <a:xfrm>
                <a:off x="9539332" y="509980"/>
                <a:ext cx="1258349" cy="704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Piston </a:t>
                </a:r>
                <a:r>
                  <a:rPr lang="en-US" dirty="0" err="1"/>
                  <a:t>điện</a:t>
                </a:r>
                <a:r>
                  <a:rPr lang="en-US" dirty="0"/>
                  <a:t> </a:t>
                </a:r>
                <a:r>
                  <a:rPr lang="en-US" dirty="0" err="1"/>
                  <a:t>mở</a:t>
                </a:r>
                <a:r>
                  <a:rPr lang="en-US" dirty="0"/>
                  <a:t> </a:t>
                </a:r>
                <a:r>
                  <a:rPr lang="en-US" dirty="0" err="1"/>
                  <a:t>nắp</a:t>
                </a:r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05FE9D-E9E8-4A47-A160-7512915DE76D}"/>
                  </a:ext>
                </a:extLst>
              </p:cNvPr>
              <p:cNvSpPr/>
              <p:nvPr/>
            </p:nvSpPr>
            <p:spPr>
              <a:xfrm>
                <a:off x="9549119" y="1564196"/>
                <a:ext cx="1258349" cy="704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Máy</a:t>
                </a:r>
                <a:r>
                  <a:rPr lang="en-US" dirty="0"/>
                  <a:t> </a:t>
                </a:r>
                <a:r>
                  <a:rPr lang="en-US" dirty="0" err="1"/>
                  <a:t>nén</a:t>
                </a:r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5D9775-F2DF-48B4-ABF8-04B853C19373}"/>
                  </a:ext>
                </a:extLst>
              </p:cNvPr>
              <p:cNvSpPr/>
              <p:nvPr/>
            </p:nvSpPr>
            <p:spPr>
              <a:xfrm>
                <a:off x="9539331" y="2665948"/>
                <a:ext cx="1258349" cy="704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Máy</a:t>
                </a:r>
                <a:r>
                  <a:rPr lang="en-US" dirty="0"/>
                  <a:t> </a:t>
                </a:r>
                <a:r>
                  <a:rPr lang="en-US" dirty="0" err="1"/>
                  <a:t>bơm</a:t>
                </a:r>
                <a:r>
                  <a:rPr lang="en-US" dirty="0"/>
                  <a:t>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C9592BF-4C60-400D-B5EE-66D38A6EEDB9}"/>
                  </a:ext>
                </a:extLst>
              </p:cNvPr>
              <p:cNvGrpSpPr/>
              <p:nvPr/>
            </p:nvGrpSpPr>
            <p:grpSpPr>
              <a:xfrm>
                <a:off x="2290192" y="4462589"/>
                <a:ext cx="8288325" cy="1995184"/>
                <a:chOff x="2290192" y="4462589"/>
                <a:chExt cx="8288325" cy="199518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8E59119-A65F-4851-81DC-168824893CED}"/>
                    </a:ext>
                  </a:extLst>
                </p:cNvPr>
                <p:cNvSpPr/>
                <p:nvPr/>
              </p:nvSpPr>
              <p:spPr>
                <a:xfrm>
                  <a:off x="3880606" y="5475909"/>
                  <a:ext cx="2239861" cy="595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Mạch</a:t>
                  </a:r>
                  <a:r>
                    <a:rPr lang="en-US" dirty="0"/>
                    <a:t> </a:t>
                  </a:r>
                  <a:r>
                    <a:rPr lang="en-US" dirty="0" err="1"/>
                    <a:t>điều</a:t>
                  </a:r>
                  <a:r>
                    <a:rPr lang="en-US" dirty="0"/>
                    <a:t> </a:t>
                  </a:r>
                  <a:r>
                    <a:rPr lang="en-US" dirty="0" err="1"/>
                    <a:t>khiển</a:t>
                  </a:r>
                  <a:r>
                    <a:rPr lang="en-US" dirty="0"/>
                    <a:t> </a:t>
                  </a:r>
                  <a:r>
                    <a:rPr lang="en-US" dirty="0" err="1"/>
                    <a:t>nguồn</a:t>
                  </a:r>
                  <a:r>
                    <a:rPr lang="en-US" dirty="0"/>
                    <a:t> </a:t>
                  </a:r>
                  <a:r>
                    <a:rPr lang="en-US" dirty="0" err="1"/>
                    <a:t>acquy</a:t>
                  </a:r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3CD4DA-43D6-4C7F-90B2-3F1879F5A328}"/>
                    </a:ext>
                  </a:extLst>
                </p:cNvPr>
                <p:cNvSpPr/>
                <p:nvPr/>
              </p:nvSpPr>
              <p:spPr>
                <a:xfrm>
                  <a:off x="3129618" y="4598213"/>
                  <a:ext cx="6525585" cy="4425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Mạch</a:t>
                  </a:r>
                  <a:r>
                    <a:rPr lang="en-US" dirty="0"/>
                    <a:t> </a:t>
                  </a:r>
                  <a:r>
                    <a:rPr lang="en-US" dirty="0" err="1"/>
                    <a:t>nguồn</a:t>
                  </a:r>
                  <a:r>
                    <a:rPr lang="en-US" dirty="0"/>
                    <a:t> </a:t>
                  </a:r>
                  <a:r>
                    <a:rPr lang="en-US" dirty="0" err="1"/>
                    <a:t>chính</a:t>
                  </a:r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CE7DE2D-550A-4927-AAFD-B7F2EE540BB3}"/>
                    </a:ext>
                  </a:extLst>
                </p:cNvPr>
                <p:cNvSpPr/>
                <p:nvPr/>
              </p:nvSpPr>
              <p:spPr>
                <a:xfrm>
                  <a:off x="2538715" y="5421380"/>
                  <a:ext cx="918247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Acquy</a:t>
                  </a:r>
                  <a:endParaRPr lang="en-US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30247C6-EF16-4446-828D-8BFB3B749593}"/>
                    </a:ext>
                  </a:extLst>
                </p:cNvPr>
                <p:cNvSpPr/>
                <p:nvPr/>
              </p:nvSpPr>
              <p:spPr>
                <a:xfrm>
                  <a:off x="9259347" y="5417533"/>
                  <a:ext cx="1084279" cy="7046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Điện</a:t>
                  </a:r>
                  <a:r>
                    <a:rPr lang="en-US" dirty="0"/>
                    <a:t> </a:t>
                  </a:r>
                  <a:r>
                    <a:rPr lang="en-US" dirty="0" err="1"/>
                    <a:t>dân</a:t>
                  </a:r>
                  <a:r>
                    <a:rPr lang="en-US" dirty="0"/>
                    <a:t> </a:t>
                  </a:r>
                  <a:r>
                    <a:rPr lang="en-US" dirty="0" err="1"/>
                    <a:t>dụng</a:t>
                  </a:r>
                  <a:endParaRPr lang="en-US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E02C0D-F63B-403C-9293-D1B8AAEDB814}"/>
                    </a:ext>
                  </a:extLst>
                </p:cNvPr>
                <p:cNvSpPr/>
                <p:nvPr/>
              </p:nvSpPr>
              <p:spPr>
                <a:xfrm>
                  <a:off x="6544111" y="5475907"/>
                  <a:ext cx="2239861" cy="595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Mạch</a:t>
                  </a:r>
                  <a:r>
                    <a:rPr lang="en-US" dirty="0"/>
                    <a:t> </a:t>
                  </a:r>
                  <a:r>
                    <a:rPr lang="en-US" dirty="0" err="1"/>
                    <a:t>chuyển</a:t>
                  </a:r>
                  <a:r>
                    <a:rPr lang="en-US" dirty="0"/>
                    <a:t> </a:t>
                  </a:r>
                  <a:r>
                    <a:rPr lang="en-US" dirty="0" err="1"/>
                    <a:t>đổi</a:t>
                  </a:r>
                  <a:r>
                    <a:rPr lang="en-US" dirty="0"/>
                    <a:t> </a:t>
                  </a:r>
                  <a:r>
                    <a:rPr lang="en-US" dirty="0" err="1"/>
                    <a:t>nguồn</a:t>
                  </a:r>
                  <a:endParaRPr lang="en-US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BCC2DD-9277-491F-9B9F-4DC71BF7AFD2}"/>
                    </a:ext>
                  </a:extLst>
                </p:cNvPr>
                <p:cNvSpPr/>
                <p:nvPr/>
              </p:nvSpPr>
              <p:spPr>
                <a:xfrm>
                  <a:off x="2290192" y="4462589"/>
                  <a:ext cx="8288325" cy="199518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dirty="0" err="1"/>
                    <a:t>Khối</a:t>
                  </a:r>
                  <a:r>
                    <a:rPr lang="en-US" dirty="0"/>
                    <a:t> </a:t>
                  </a:r>
                  <a:r>
                    <a:rPr lang="en-US" dirty="0" err="1"/>
                    <a:t>nguồn</a:t>
                  </a:r>
                  <a:endParaRPr lang="en-US" dirty="0"/>
                </a:p>
              </p:txBody>
            </p: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868B330-6D9C-43B5-88A4-3637939A019F}"/>
                </a:ext>
              </a:extLst>
            </p:cNvPr>
            <p:cNvSpPr/>
            <p:nvPr/>
          </p:nvSpPr>
          <p:spPr>
            <a:xfrm>
              <a:off x="3980225" y="2448880"/>
              <a:ext cx="562062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0FBCB89-D3D1-4797-BE55-1FE08966672B}"/>
                </a:ext>
              </a:extLst>
            </p:cNvPr>
            <p:cNvSpPr/>
            <p:nvPr/>
          </p:nvSpPr>
          <p:spPr>
            <a:xfrm>
              <a:off x="6619262" y="2429754"/>
              <a:ext cx="562062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ABF2FCCB-521D-47C5-9794-9D7529C219D9}"/>
                </a:ext>
              </a:extLst>
            </p:cNvPr>
            <p:cNvSpPr/>
            <p:nvPr/>
          </p:nvSpPr>
          <p:spPr>
            <a:xfrm rot="16200000">
              <a:off x="5360083" y="1655558"/>
              <a:ext cx="490754" cy="3555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81FFEA5F-5535-4024-8F2B-6558341CE27F}"/>
                </a:ext>
              </a:extLst>
            </p:cNvPr>
            <p:cNvSpPr/>
            <p:nvPr/>
          </p:nvSpPr>
          <p:spPr>
            <a:xfrm>
              <a:off x="8905962" y="631185"/>
              <a:ext cx="562062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690DFF7D-167C-44A8-A653-B9E4008FD475}"/>
                </a:ext>
              </a:extLst>
            </p:cNvPr>
            <p:cNvSpPr/>
            <p:nvPr/>
          </p:nvSpPr>
          <p:spPr>
            <a:xfrm>
              <a:off x="8905962" y="1752513"/>
              <a:ext cx="562062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27F6B49-F9C8-432E-BD78-6194C4152CD8}"/>
                </a:ext>
              </a:extLst>
            </p:cNvPr>
            <p:cNvSpPr/>
            <p:nvPr/>
          </p:nvSpPr>
          <p:spPr>
            <a:xfrm>
              <a:off x="8905088" y="2875848"/>
              <a:ext cx="562062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A60D21EF-250B-4933-8A12-9C37F287A6C8}"/>
                </a:ext>
              </a:extLst>
            </p:cNvPr>
            <p:cNvSpPr/>
            <p:nvPr/>
          </p:nvSpPr>
          <p:spPr>
            <a:xfrm rot="16200000">
              <a:off x="2937371" y="4120545"/>
              <a:ext cx="182106" cy="288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9907AD9C-40EF-4273-8744-35FB0D7C538D}"/>
                </a:ext>
              </a:extLst>
            </p:cNvPr>
            <p:cNvSpPr/>
            <p:nvPr/>
          </p:nvSpPr>
          <p:spPr>
            <a:xfrm rot="16200000">
              <a:off x="8013410" y="4114603"/>
              <a:ext cx="182106" cy="288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BD78E66-F659-4BEE-B1C3-24720B384FA2}"/>
                </a:ext>
              </a:extLst>
            </p:cNvPr>
            <p:cNvSpPr/>
            <p:nvPr/>
          </p:nvSpPr>
          <p:spPr>
            <a:xfrm rot="16200000">
              <a:off x="9775360" y="3656538"/>
              <a:ext cx="766714" cy="429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CEC32A65-D76A-492B-B7A0-8D6EDF6DF675}"/>
                </a:ext>
              </a:extLst>
            </p:cNvPr>
            <p:cNvSpPr/>
            <p:nvPr/>
          </p:nvSpPr>
          <p:spPr>
            <a:xfrm rot="16200000">
              <a:off x="5060090" y="3542280"/>
              <a:ext cx="995229" cy="4296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10028542-9FFE-46B3-A89E-BF74578FB7E5}"/>
                </a:ext>
              </a:extLst>
            </p:cNvPr>
            <p:cNvSpPr/>
            <p:nvPr/>
          </p:nvSpPr>
          <p:spPr>
            <a:xfrm rot="10800000">
              <a:off x="8905349" y="5583917"/>
              <a:ext cx="238213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B189077C-C7C1-4080-BBB5-1FFEF0FA1605}"/>
                </a:ext>
              </a:extLst>
            </p:cNvPr>
            <p:cNvSpPr/>
            <p:nvPr/>
          </p:nvSpPr>
          <p:spPr>
            <a:xfrm rot="10800000">
              <a:off x="6196141" y="5583918"/>
              <a:ext cx="238213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4B6AF8A-E3BE-41E1-80B8-6C4F50532D15}"/>
                </a:ext>
              </a:extLst>
            </p:cNvPr>
            <p:cNvSpPr/>
            <p:nvPr/>
          </p:nvSpPr>
          <p:spPr>
            <a:xfrm rot="16200000">
              <a:off x="4881430" y="5060833"/>
              <a:ext cx="238213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6E744EC-50A7-4B69-A5A7-CB0D515B38A2}"/>
                </a:ext>
              </a:extLst>
            </p:cNvPr>
            <p:cNvSpPr/>
            <p:nvPr/>
          </p:nvSpPr>
          <p:spPr>
            <a:xfrm rot="16200000">
              <a:off x="7653536" y="5060833"/>
              <a:ext cx="238213" cy="3755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Left-Right 42">
              <a:extLst>
                <a:ext uri="{FF2B5EF4-FFF2-40B4-BE49-F238E27FC236}">
                  <a16:creationId xmlns:a16="http://schemas.microsoft.com/office/drawing/2014/main" id="{5CACEF85-075D-4026-BAE1-D63FC6249FB0}"/>
                </a:ext>
              </a:extLst>
            </p:cNvPr>
            <p:cNvSpPr/>
            <p:nvPr/>
          </p:nvSpPr>
          <p:spPr>
            <a:xfrm>
              <a:off x="3527043" y="5684151"/>
              <a:ext cx="302004" cy="1580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4F68BA-CB6E-4A76-8AE2-89415A6EDED0}"/>
              </a:ext>
            </a:extLst>
          </p:cNvPr>
          <p:cNvSpPr txBox="1"/>
          <p:nvPr/>
        </p:nvSpPr>
        <p:spPr>
          <a:xfrm>
            <a:off x="1282153" y="26616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hệ</a:t>
            </a:r>
            <a:r>
              <a:rPr lang="en-US" sz="2400" b="1" dirty="0"/>
              <a:t> </a:t>
            </a:r>
            <a:r>
              <a:rPr lang="en-US" sz="2400" b="1" dirty="0" err="1"/>
              <a:t>thống</a:t>
            </a:r>
            <a:r>
              <a:rPr lang="en-US" sz="2400" b="1" dirty="0"/>
              <a:t> </a:t>
            </a:r>
            <a:r>
              <a:rPr lang="en-US" sz="2400" b="1" dirty="0" err="1"/>
              <a:t>điều</a:t>
            </a:r>
            <a:r>
              <a:rPr lang="en-US" sz="2400" b="1" dirty="0"/>
              <a:t> </a:t>
            </a:r>
            <a:r>
              <a:rPr lang="en-US" sz="2400" b="1" dirty="0" err="1"/>
              <a:t>khiển</a:t>
            </a:r>
            <a:endParaRPr lang="en-US" sz="2400" b="1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DF9CBF9F-E478-46E2-8420-9F5A484F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2170" y="6375429"/>
            <a:ext cx="2743200" cy="365125"/>
          </a:xfrm>
        </p:spPr>
        <p:txBody>
          <a:bodyPr/>
          <a:lstStyle/>
          <a:p>
            <a:fld id="{35D51119-8157-4B7F-903F-73E30443DBF0}" type="slidenum">
              <a:rPr lang="en-US" smtClean="0"/>
              <a:t>4</a:t>
            </a:fld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F1BBA-D331-4ADA-AF50-9304497614A7}"/>
              </a:ext>
            </a:extLst>
          </p:cNvPr>
          <p:cNvSpPr txBox="1"/>
          <p:nvPr/>
        </p:nvSpPr>
        <p:spPr>
          <a:xfrm>
            <a:off x="10194329" y="647160"/>
            <a:ext cx="1393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1: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887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File: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.</a:t>
            </a:r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,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file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.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A5F8-1BCD-4078-A1D2-34F1DC56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gặp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E8EA-C869-427C-825B-EDE090DC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Theo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do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(</a:t>
            </a:r>
            <a:r>
              <a:rPr lang="en-US" dirty="0" err="1"/>
              <a:t>kèm</a:t>
            </a:r>
            <a:r>
              <a:rPr lang="en-US" dirty="0"/>
              <a:t> video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): 7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: 7 – 10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: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(</a:t>
            </a:r>
            <a:r>
              <a:rPr lang="en-US" dirty="0" err="1"/>
              <a:t>Ảnh</a:t>
            </a:r>
            <a:r>
              <a:rPr lang="en-US" dirty="0"/>
              <a:t> 2 – slide 7): 860 x 400 x 915 (mm). </a:t>
            </a:r>
          </a:p>
          <a:p>
            <a:pPr lvl="2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nắp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lơn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a, b, c, d (Minh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3 – slide 7)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?.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22/3.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67B7-D960-4CFF-A8F9-131355CC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AF72A8-F0BD-4AD1-A229-07B14B0C2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2"/>
          <a:stretch/>
        </p:blipFill>
        <p:spPr>
          <a:xfrm>
            <a:off x="126963" y="1"/>
            <a:ext cx="5574042" cy="54490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401B8DC-A2DC-417D-AF8D-DB64A20D1C3F}"/>
              </a:ext>
            </a:extLst>
          </p:cNvPr>
          <p:cNvGrpSpPr/>
          <p:nvPr/>
        </p:nvGrpSpPr>
        <p:grpSpPr>
          <a:xfrm>
            <a:off x="8531604" y="696457"/>
            <a:ext cx="3112058" cy="4264090"/>
            <a:chOff x="8539993" y="654512"/>
            <a:chExt cx="3112058" cy="42640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CE8792-6552-44C3-9CA9-F1F6D8627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5506" t="37082" r="2562" b="6864"/>
            <a:stretch/>
          </p:blipFill>
          <p:spPr>
            <a:xfrm>
              <a:off x="8796886" y="1074390"/>
              <a:ext cx="2715208" cy="38442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C9F5C8-B000-4B41-8785-E154A7F82BEE}"/>
                </a:ext>
              </a:extLst>
            </p:cNvPr>
            <p:cNvSpPr/>
            <p:nvPr/>
          </p:nvSpPr>
          <p:spPr>
            <a:xfrm>
              <a:off x="11334811" y="1540920"/>
              <a:ext cx="317240" cy="295780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24E4E55-A679-43C9-A4A2-68B963DE03FF}"/>
                </a:ext>
              </a:extLst>
            </p:cNvPr>
            <p:cNvSpPr/>
            <p:nvPr/>
          </p:nvSpPr>
          <p:spPr>
            <a:xfrm>
              <a:off x="9018165" y="654512"/>
              <a:ext cx="2633886" cy="124978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3273B7-73CB-4A79-94DC-F4F6C2607EC5}"/>
                </a:ext>
              </a:extLst>
            </p:cNvPr>
            <p:cNvSpPr/>
            <p:nvPr/>
          </p:nvSpPr>
          <p:spPr>
            <a:xfrm>
              <a:off x="8539993" y="654512"/>
              <a:ext cx="478172" cy="12497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EDD02A-AD07-4CAD-B4D0-662DD3C415AF}"/>
              </a:ext>
            </a:extLst>
          </p:cNvPr>
          <p:cNvCxnSpPr/>
          <p:nvPr/>
        </p:nvCxnSpPr>
        <p:spPr>
          <a:xfrm>
            <a:off x="8531604" y="520117"/>
            <a:ext cx="478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544C3C-FFB0-4E7D-9F30-46F5127C31B8}"/>
              </a:ext>
            </a:extLst>
          </p:cNvPr>
          <p:cNvCxnSpPr>
            <a:cxnSpLocks/>
          </p:cNvCxnSpPr>
          <p:nvPr/>
        </p:nvCxnSpPr>
        <p:spPr>
          <a:xfrm>
            <a:off x="11326422" y="4690844"/>
            <a:ext cx="31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2D89E-EF58-41BB-921E-71D96E99975D}"/>
              </a:ext>
            </a:extLst>
          </p:cNvPr>
          <p:cNvCxnSpPr/>
          <p:nvPr/>
        </p:nvCxnSpPr>
        <p:spPr>
          <a:xfrm>
            <a:off x="11878811" y="771787"/>
            <a:ext cx="0" cy="1174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92F1B1-63FD-4F3A-88BA-074D5ABE2A88}"/>
              </a:ext>
            </a:extLst>
          </p:cNvPr>
          <p:cNvCxnSpPr>
            <a:cxnSpLocks/>
          </p:cNvCxnSpPr>
          <p:nvPr/>
        </p:nvCxnSpPr>
        <p:spPr>
          <a:xfrm>
            <a:off x="8382000" y="771787"/>
            <a:ext cx="0" cy="3919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C16CFD-75E0-4F89-90DF-ABA8D30956FD}"/>
              </a:ext>
            </a:extLst>
          </p:cNvPr>
          <p:cNvSpPr txBox="1"/>
          <p:nvPr/>
        </p:nvSpPr>
        <p:spPr>
          <a:xfrm>
            <a:off x="8059615" y="2181029"/>
            <a:ext cx="35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3EACF4-7C12-4E08-AC30-0D12BD4B8AF6}"/>
              </a:ext>
            </a:extLst>
          </p:cNvPr>
          <p:cNvSpPr txBox="1"/>
          <p:nvPr/>
        </p:nvSpPr>
        <p:spPr>
          <a:xfrm>
            <a:off x="8591375" y="125512"/>
            <a:ext cx="35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6B457-C9D3-46AF-85B2-0F089E4B50C5}"/>
              </a:ext>
            </a:extLst>
          </p:cNvPr>
          <p:cNvSpPr txBox="1"/>
          <p:nvPr/>
        </p:nvSpPr>
        <p:spPr>
          <a:xfrm>
            <a:off x="11885722" y="1136685"/>
            <a:ext cx="35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CADDC9-238B-4E2E-A40C-699A6AD449A5}"/>
              </a:ext>
            </a:extLst>
          </p:cNvPr>
          <p:cNvSpPr txBox="1"/>
          <p:nvPr/>
        </p:nvSpPr>
        <p:spPr>
          <a:xfrm>
            <a:off x="11351055" y="4637867"/>
            <a:ext cx="35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26871-B0F0-44ED-8609-68B1A33643B2}"/>
              </a:ext>
            </a:extLst>
          </p:cNvPr>
          <p:cNvSpPr txBox="1"/>
          <p:nvPr/>
        </p:nvSpPr>
        <p:spPr>
          <a:xfrm>
            <a:off x="2549445" y="5798082"/>
            <a:ext cx="443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2: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thùng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26C0A-17FC-4BD5-B260-E1847B4E93C5}"/>
              </a:ext>
            </a:extLst>
          </p:cNvPr>
          <p:cNvSpPr txBox="1"/>
          <p:nvPr/>
        </p:nvSpPr>
        <p:spPr>
          <a:xfrm>
            <a:off x="8788497" y="5662289"/>
            <a:ext cx="443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3: </a:t>
            </a:r>
            <a:r>
              <a:rPr lang="en-US" dirty="0" err="1"/>
              <a:t>Miêu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0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62C-3E4E-4E5B-BC04-55322D9E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</a:t>
            </a:r>
            <a:r>
              <a:rPr lang="en-US" b="1" dirty="0" err="1"/>
              <a:t>theo.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6CDC-FAF8-4288-8291-4771C175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Update timeline,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.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(3 – 4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).</a:t>
            </a:r>
          </a:p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3D.</a:t>
            </a:r>
          </a:p>
          <a:p>
            <a:pPr lvl="2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, </a:t>
            </a:r>
            <a:r>
              <a:rPr lang="en-US" dirty="0" err="1"/>
              <a:t>kèm</a:t>
            </a:r>
            <a:r>
              <a:rPr lang="en-US" dirty="0"/>
              <a:t> video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timeline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ABA9-DC22-40C8-A5FB-6CCDC54D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51119-8157-4B7F-903F-73E30443D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Thùng rác thông minh</vt:lpstr>
      <vt:lpstr>Nội dung thực hiện:</vt:lpstr>
      <vt:lpstr>Kết quả:</vt:lpstr>
      <vt:lpstr>PowerPoint Presentation</vt:lpstr>
      <vt:lpstr>Kết quả:</vt:lpstr>
      <vt:lpstr>Vấn đề gặp phải:</vt:lpstr>
      <vt:lpstr>PowerPoint Presentation</vt:lpstr>
      <vt:lpstr>Phương án giải quyết và kế hoạch tiếp theo.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Thùng rác thông minh</dc:title>
  <dc:creator>Nguyen Ngoc  Tuan</dc:creator>
  <cp:lastModifiedBy>NGUYEN NGOC TUAN</cp:lastModifiedBy>
  <cp:revision>8</cp:revision>
  <dcterms:created xsi:type="dcterms:W3CDTF">2022-03-29T01:21:38Z</dcterms:created>
  <dcterms:modified xsi:type="dcterms:W3CDTF">2022-03-29T03:02:04Z</dcterms:modified>
</cp:coreProperties>
</file>