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75" r:id="rId6"/>
    <p:sldId id="273" r:id="rId7"/>
    <p:sldId id="26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C8C0-2B51-4DED-A45B-1BBB1844CB9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46E2-1D0F-4B75-BA8A-A7F1FCF9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93E4-EAD3-4771-96A9-6222B968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1DC-C7B9-4336-9531-BA9393FE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4950-F378-4328-8313-D73FB7A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48F-59E9-447F-83F0-161127FD8D18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1EF6-ACB4-45FE-9536-142F6AD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C0A-1B93-4D70-8254-C4744D69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2E6-C7DE-49AD-ACB1-5E40560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1C3B-7C38-409E-B232-DE08639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276A-C7F1-4570-B096-A6D3D04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9C9B-BC95-404F-ADE1-6B943A2727C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FB2-F637-419A-B885-902A88A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AD7-C591-4665-9699-67322CF4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CF96A-C3B6-4F48-9572-6CD17B1D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0ED9-63EE-42F6-9C85-185D8FEA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C062-3253-47DA-BAF6-750189B1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47F-3390-4D05-97C0-7BFB0F3E731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CAF-BAA8-45C7-AFB0-D7EE58F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13A1-29C8-4218-8E76-A9AFAAD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DB0-B884-4F03-95BD-99ADEE6C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C7B-850B-4F37-8961-CF87798C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9BFC-CD2E-45BD-BA06-C638ECCB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A4D-774B-4340-99CB-B887676C531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EB27-A716-415F-B61A-5FFFB2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5811-2D5C-460A-85D1-828556F5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E4E-3D0D-48EE-BB1F-9CD33320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246B-ED46-4D76-B3A0-9C798516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6CA-7CD2-47BE-93DB-E389639F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8A5-D62C-444D-82AF-939A7AA49DD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EE3E-5393-45D8-A1B2-5BD7F7DE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55A-620C-4B98-84F5-2130BC4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60BE-8657-4C72-8DC3-2D7DBE2B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FE2F-6FD0-41A9-A0FB-CF002104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B760C-E5D6-4B92-8623-45C70798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DEF8-34F7-496F-BEED-D215FFF9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638-F86F-4A57-89F2-43C7A7EDB27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D31-DE35-4794-8922-9F6C5E3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47D-70E0-46A6-9C71-57B3E43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600-2C7E-4438-8AFE-5C0AAD8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1712-F65E-4E27-AE51-EC3AAC1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8F94-B173-4F6C-9F77-1F011C31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331D-3B7F-4FE0-8612-5F8DCC57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9B242-ADA5-4EEA-9A46-F3D720AB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8FBC2-4113-4C05-BAED-58175F8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DE3B-022E-4E0F-AB92-449796BE3C77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23A8-3B2A-49C0-94BC-9429AC5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07EB-E9DE-4983-8C8A-317DCEB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6A55-76BD-4DB6-88BD-159B366C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E20E-3612-42CF-9916-90C1DAA0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9110-0F2A-4C60-93D3-8E06CD872D9B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2487-38F9-4CA2-AA93-864823D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0ED8-A6A4-4A18-AE5E-60682F3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5280-A257-40C9-9A0D-8A37BA8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6AEB-5288-4AC9-9B27-C5E9E8DBE07F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C0BBC-6E76-4F77-83F1-5C21716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D280-7F40-4CFE-B72F-8D6F535C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84E7-EB46-42AB-9BE3-63CE46C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B25-8C89-4C0A-8A0A-C46FF436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41B-FEA0-4E79-8564-AF4EC13F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F4D3-D2E8-4FC9-B82C-656B752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28C-94C7-4D90-865B-9E5B863320F6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2B89-01A0-4A47-8ADA-A6C55B1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A84C-7EC2-4E1F-B7DF-1FD3239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063-8ED2-4CA5-9124-4D6CF0E8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C8F8-EB93-421E-880B-692B687E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211E-CD09-42CB-B073-5C5133F4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A69B-71A0-4043-B9D7-2FF02800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AF2-9142-4308-B4CC-83EC72085358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1C65-2AD2-45E0-B335-D65B27E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CE79-093A-48DE-B9DA-EEFF4C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EF09-5756-4479-A86E-2B215DD8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25DA-9493-4EF0-A168-6FF71676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BD02-7CB3-435D-B625-5E48888F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97A0-4022-47BF-A33A-CF372962D95B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BDA8-E91B-479C-B4BF-9C7FE3CC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0022-8B9A-4579-B6D5-31C5B017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B3B-4D83-4DAF-BC96-C81B4068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B2D0-8400-4AD0-83A1-1DAE3CED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Báo cáo 05/04/2022 – 12/04/2022</a:t>
            </a:r>
            <a:br>
              <a:rPr lang="en-US" dirty="0"/>
            </a:br>
            <a:r>
              <a:rPr lang="en-US" dirty="0"/>
              <a:t>(Tuần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59DF-9B87-4746-9CD5-D20FAD5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in. 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file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r>
              <a:rPr lang="en-US" dirty="0" err="1"/>
              <a:t>Bắt</a:t>
            </a:r>
            <a:r>
              <a:rPr lang="en-US" dirty="0"/>
              <a:t> đầu viết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48"/>
            <a:ext cx="10515600" cy="4666945"/>
          </a:xfrm>
        </p:spPr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in: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: VNPCB – HAVICOM.</a:t>
            </a:r>
          </a:p>
          <a:p>
            <a:pPr lvl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77 LK23 – KĐT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HUD, </a:t>
            </a:r>
            <a:r>
              <a:rPr lang="en-US" dirty="0" err="1"/>
              <a:t>Hoài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: 08/04 – 15/04. (4 – 5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giỗ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 </a:t>
            </a:r>
            <a:r>
              <a:rPr lang="en-US" dirty="0" err="1"/>
              <a:t>Vương</a:t>
            </a:r>
            <a:r>
              <a:rPr lang="en-US" dirty="0"/>
              <a:t> nên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 so với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tuần 2).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Đã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order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đã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để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khi </a:t>
            </a:r>
            <a:r>
              <a:rPr lang="en-US" dirty="0" err="1"/>
              <a:t>mạch</a:t>
            </a:r>
            <a:r>
              <a:rPr lang="en-US" dirty="0"/>
              <a:t> về.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A5F8-1BCD-4078-A1D2-34F1DC5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98"/>
            <a:ext cx="10515600" cy="4708890"/>
          </a:xfrm>
        </p:spPr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file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67B7-D960-4CFF-A8F9-131355C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5834A-EDBD-490C-A78A-3D9956278577}"/>
              </a:ext>
            </a:extLst>
          </p:cNvPr>
          <p:cNvSpPr txBox="1"/>
          <p:nvPr/>
        </p:nvSpPr>
        <p:spPr>
          <a:xfrm>
            <a:off x="2975295" y="6234507"/>
            <a:ext cx="624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bản</a:t>
            </a:r>
            <a:r>
              <a:rPr lang="en-US" i="1" dirty="0"/>
              <a:t> </a:t>
            </a:r>
            <a:r>
              <a:rPr lang="en-US" i="1" dirty="0" err="1"/>
              <a:t>vẽ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khí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r>
              <a:rPr lang="en-US" i="1" dirty="0"/>
              <a:t> </a:t>
            </a:r>
            <a:r>
              <a:rPr lang="en-US" i="1" dirty="0" err="1"/>
              <a:t>thùng</a:t>
            </a:r>
            <a:r>
              <a:rPr lang="en-US" i="1" dirty="0"/>
              <a:t> </a:t>
            </a:r>
            <a:r>
              <a:rPr lang="en-US" i="1" dirty="0" err="1"/>
              <a:t>rác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887476-B35D-4702-9594-E8FEA66B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871"/>
            <a:ext cx="3892461" cy="24588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42B24D-329C-44BA-B51D-A43C32E0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61" y="1160859"/>
            <a:ext cx="6712513" cy="46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A5F8-1BCD-4078-A1D2-34F1DC5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98"/>
            <a:ext cx="10515600" cy="4708890"/>
          </a:xfrm>
        </p:spPr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file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67B7-D960-4CFF-A8F9-131355C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5834A-EDBD-490C-A78A-3D9956278577}"/>
              </a:ext>
            </a:extLst>
          </p:cNvPr>
          <p:cNvSpPr txBox="1"/>
          <p:nvPr/>
        </p:nvSpPr>
        <p:spPr>
          <a:xfrm>
            <a:off x="2759979" y="6234507"/>
            <a:ext cx="64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2: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bản</a:t>
            </a:r>
            <a:r>
              <a:rPr lang="en-US" i="1" dirty="0"/>
              <a:t> </a:t>
            </a:r>
            <a:r>
              <a:rPr lang="en-US" i="1" dirty="0" err="1"/>
              <a:t>vẽ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khí</a:t>
            </a:r>
            <a:r>
              <a:rPr lang="en-US" i="1" dirty="0"/>
              <a:t> một </a:t>
            </a:r>
            <a:r>
              <a:rPr lang="en-US" i="1" dirty="0" err="1"/>
              <a:t>số</a:t>
            </a:r>
            <a:r>
              <a:rPr lang="en-US" i="1" dirty="0"/>
              <a:t> phần của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22CE0-ED51-477B-B708-A67DB59B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4509"/>
            <a:ext cx="5890723" cy="3808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74CDF-265B-4C9F-8D1E-3F2B261F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181138"/>
            <a:ext cx="5007594" cy="35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7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829193"/>
          </a:xfrm>
        </p:spPr>
        <p:txBody>
          <a:bodyPr/>
          <a:lstStyle/>
          <a:p>
            <a:r>
              <a:rPr lang="en-US" b="1" dirty="0" err="1"/>
              <a:t>Vấn</a:t>
            </a:r>
            <a:r>
              <a:rPr lang="en-US" b="1" dirty="0"/>
              <a:t> đề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gặp</a:t>
            </a:r>
            <a:r>
              <a:rPr lang="en-US" b="1" dirty="0"/>
              <a:t> phải.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4826335"/>
          </a:xfrm>
        </p:spPr>
        <p:txBody>
          <a:bodyPr>
            <a:normAutofit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với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thể:</a:t>
            </a:r>
          </a:p>
          <a:p>
            <a:pPr marL="914400" lvl="2" indent="0">
              <a:buNone/>
            </a:pP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 </a:t>
            </a:r>
            <a:r>
              <a:rPr lang="en-US" dirty="0" err="1"/>
              <a:t>ngày</a:t>
            </a:r>
            <a:r>
              <a:rPr lang="en-US" dirty="0"/>
              <a:t> so với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không thể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thêm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Vì thế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được update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timeline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Còn</a:t>
            </a:r>
            <a:r>
              <a:rPr lang="en-US" dirty="0"/>
              <a:t> 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đề cần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khi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thể:</a:t>
            </a:r>
          </a:p>
          <a:p>
            <a:pPr lvl="2"/>
            <a:r>
              <a:rPr lang="en-US" dirty="0"/>
              <a:t>Cần </a:t>
            </a:r>
            <a:r>
              <a:rPr lang="en-US" dirty="0" err="1"/>
              <a:t>trao</a:t>
            </a:r>
            <a:r>
              <a:rPr lang="en-US" dirty="0"/>
              <a:t> đổi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khi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demo </a:t>
            </a:r>
            <a:r>
              <a:rPr lang="en-US" dirty="0" err="1"/>
              <a:t>lần</a:t>
            </a:r>
            <a:r>
              <a:rPr lang="en-US" dirty="0"/>
              <a:t>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829193"/>
          </a:xfrm>
        </p:spPr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>
            <a:normAutofit/>
          </a:bodyPr>
          <a:lstStyle/>
          <a:p>
            <a:r>
              <a:rPr lang="en-US" dirty="0"/>
              <a:t>Đề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Trao</a:t>
            </a:r>
            <a:r>
              <a:rPr lang="en-US" dirty="0"/>
              <a:t> đổi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khi </a:t>
            </a:r>
            <a:r>
              <a:rPr lang="en-US" dirty="0" err="1"/>
              <a:t>gửi</a:t>
            </a:r>
            <a:r>
              <a:rPr lang="en-US" dirty="0"/>
              <a:t> file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Update timeline mới:</a:t>
            </a:r>
          </a:p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demo.</a:t>
            </a:r>
          </a:p>
          <a:p>
            <a:pPr lvl="1"/>
            <a:r>
              <a:rPr lang="en-US" dirty="0"/>
              <a:t>Gia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demo.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34DC6-3986-49AF-A11D-10C6B79C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6FB8B-EE79-4335-B185-F8F11D46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" t="2826" r="704" b="3084"/>
          <a:stretch/>
        </p:blipFill>
        <p:spPr>
          <a:xfrm>
            <a:off x="662470" y="2042676"/>
            <a:ext cx="11140753" cy="37135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4F131FE-92BD-4165-9240-5F00EFD4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325928"/>
            <a:ext cx="10515600" cy="829193"/>
          </a:xfrm>
        </p:spPr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theo.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E0363-7B07-4721-8288-9229C487C803}"/>
              </a:ext>
            </a:extLst>
          </p:cNvPr>
          <p:cNvSpPr txBox="1"/>
          <p:nvPr/>
        </p:nvSpPr>
        <p:spPr>
          <a:xfrm>
            <a:off x="192947" y="1299456"/>
            <a:ext cx="603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timeline mới: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2BE97-9463-4866-B758-7AC43C105280}"/>
              </a:ext>
            </a:extLst>
          </p:cNvPr>
          <p:cNvSpPr txBox="1"/>
          <p:nvPr/>
        </p:nvSpPr>
        <p:spPr>
          <a:xfrm>
            <a:off x="2975295" y="6099370"/>
            <a:ext cx="62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3: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bản</a:t>
            </a:r>
            <a:r>
              <a:rPr lang="en-US" i="1" dirty="0"/>
              <a:t> update timeline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kiến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i="1" dirty="0"/>
              <a:t> </a:t>
            </a:r>
            <a:r>
              <a:rPr lang="en-US" i="1" dirty="0" err="1"/>
              <a:t>tới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59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437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Thùng rác thông minh</vt:lpstr>
      <vt:lpstr>Nội dung thực hiện:</vt:lpstr>
      <vt:lpstr>Kết quả:</vt:lpstr>
      <vt:lpstr>Kết quả:</vt:lpstr>
      <vt:lpstr>Kết quả:</vt:lpstr>
      <vt:lpstr>Vấn đề còn gặp phải.</vt:lpstr>
      <vt:lpstr>Phương án giải quyết và kế hoạch tiếp theo.</vt:lpstr>
      <vt:lpstr>Phương án giải quyết và kế hoạch tiếp theo.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Thùng rác thông minh</dc:title>
  <dc:creator>Nguyen Ngoc  Tuan</dc:creator>
  <cp:lastModifiedBy>Nguyen Ngoc  Tuan</cp:lastModifiedBy>
  <cp:revision>28</cp:revision>
  <dcterms:created xsi:type="dcterms:W3CDTF">2022-03-29T01:21:38Z</dcterms:created>
  <dcterms:modified xsi:type="dcterms:W3CDTF">2022-04-12T16:59:09Z</dcterms:modified>
</cp:coreProperties>
</file>