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70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C8C0-2B51-4DED-A45B-1BBB1844CB9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46E2-1D0F-4B75-BA8A-A7F1FCF9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3E4-EAD3-4771-96A9-6222B968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DC-C7B9-4336-9531-BA9393FE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4950-F378-4328-8313-D73FB7A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48F-59E9-447F-83F0-161127FD8D18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EF6-ACB4-45FE-9536-142F6AD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C0A-1B93-4D70-8254-C4744D6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2E6-C7DE-49AD-ACB1-5E40560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1C3B-7C38-409E-B232-DE08639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276A-C7F1-4570-B096-A6D3D04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9C9B-BC95-404F-ADE1-6B943A2727C1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FB2-F637-419A-B885-902A88A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AD7-C591-4665-9699-67322CF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CF96A-C3B6-4F48-9572-6CD17B1D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0ED9-63EE-42F6-9C85-185D8FEA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062-3253-47DA-BAF6-750189B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47F-3390-4D05-97C0-7BFB0F3E7319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CAF-BAA8-45C7-AFB0-D7EE58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13A1-29C8-4218-8E76-A9AFAAD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DB0-B884-4F03-95BD-99ADEE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C7B-850B-4F37-8961-CF87798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9BFC-CD2E-45BD-BA06-C638ECC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A4D-774B-4340-99CB-B887676C531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EB27-A716-415F-B61A-5FFFB2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5811-2D5C-460A-85D1-828556F5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E4E-3D0D-48EE-BB1F-9CD33320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246B-ED46-4D76-B3A0-9C798516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6CA-7CD2-47BE-93DB-E389639F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8A5-D62C-444D-82AF-939A7AA49DD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E3E-5393-45D8-A1B2-5BD7F7DE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55A-620C-4B98-84F5-2130BC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0BE-8657-4C72-8DC3-2D7DBE2B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E2F-6FD0-41A9-A0FB-CF002104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760C-E5D6-4B92-8623-45C7079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DEF8-34F7-496F-BEED-D215FFF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638-F86F-4A57-89F2-43C7A7EDB272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D31-DE35-4794-8922-9F6C5E3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47D-70E0-46A6-9C71-57B3E4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600-2C7E-4438-8AFE-5C0AAD8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1712-F65E-4E27-AE51-EC3AAC1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8F94-B173-4F6C-9F77-1F011C31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331D-3B7F-4FE0-8612-5F8DCC57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9B242-ADA5-4EEA-9A46-F3D720A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FBC2-4113-4C05-BAED-58175F8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DE3B-022E-4E0F-AB92-449796BE3C77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3A8-3B2A-49C0-94BC-9429AC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07EB-E9DE-4983-8C8A-317DCEB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A55-76BD-4DB6-88BD-159B366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E20E-3612-42CF-9916-90C1DAA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9110-0F2A-4C60-93D3-8E06CD872D9B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2487-38F9-4CA2-AA93-864823D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0ED8-A6A4-4A18-AE5E-60682F3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5280-A257-40C9-9A0D-8A37BA8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AEB-5288-4AC9-9B27-C5E9E8DBE07F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0BBC-6E76-4F77-83F1-5C21716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D280-7F40-4CFE-B72F-8D6F535C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84E7-EB46-42AB-9BE3-63CE46C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B25-8C89-4C0A-8A0A-C46FF436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41B-FEA0-4E79-8564-AF4EC13F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F4D3-D2E8-4FC9-B82C-656B752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28C-94C7-4D90-865B-9E5B863320F6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2B89-01A0-4A47-8ADA-A6C55B1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84C-7EC2-4E1F-B7DF-1FD3239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063-8ED2-4CA5-9124-4D6CF0E8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C8F8-EB93-421E-880B-692B687E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211E-CD09-42CB-B073-5C5133F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69B-71A0-4043-B9D7-2FF0280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AF2-9142-4308-B4CC-83EC72085358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C65-2AD2-45E0-B335-D65B27E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CE79-093A-48DE-B9DA-EEFF4C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F09-5756-4479-A86E-2B215DD8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25DA-9493-4EF0-A168-6FF71676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BD02-7CB3-435D-B625-5E48888F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97A0-4022-47BF-A33A-CF372962D95B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BDA8-E91B-479C-B4BF-9C7FE3CC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022-8B9A-4579-B6D5-31C5B017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B3B-4D83-4DAF-BC96-C81B40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B2D0-8400-4AD0-83A1-1DAE3CE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Báo cáo 29/03/2022 – 04/04/2022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59DF-9B87-4746-9CD5-D20FAD5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51D014D-7DE9-4911-B58F-F5BA76D2549D}"/>
              </a:ext>
            </a:extLst>
          </p:cNvPr>
          <p:cNvSpPr txBox="1"/>
          <p:nvPr/>
        </p:nvSpPr>
        <p:spPr>
          <a:xfrm>
            <a:off x="730119" y="429079"/>
            <a:ext cx="97668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2: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chế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nghiền</a:t>
            </a:r>
            <a:r>
              <a:rPr lang="en-US" sz="3200" dirty="0"/>
              <a:t> </a:t>
            </a:r>
            <a:r>
              <a:rPr lang="en-US" sz="3200" dirty="0" err="1"/>
              <a:t>rác</a:t>
            </a:r>
            <a:r>
              <a:rPr lang="en-US" sz="3200" dirty="0"/>
              <a:t>:</a:t>
            </a:r>
          </a:p>
          <a:p>
            <a:r>
              <a:rPr lang="en-US" sz="3200" dirty="0"/>
              <a:t>(Chưa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47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>
            <a:normAutofit/>
          </a:bodyPr>
          <a:lstStyle/>
          <a:p>
            <a:r>
              <a:rPr lang="en-US" dirty="0"/>
              <a:t>Đề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thêm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của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file CAD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nilon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nghiền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file CAD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PCB.</a:t>
            </a:r>
          </a:p>
          <a:p>
            <a:pPr lvl="1"/>
            <a:r>
              <a:rPr lang="en-US" dirty="0"/>
              <a:t>Viết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/>
              <a:t>Đề </a:t>
            </a:r>
            <a:r>
              <a:rPr lang="en-US" b="1" dirty="0" err="1"/>
              <a:t>suất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/>
          </a:bodyPr>
          <a:lstStyle/>
          <a:p>
            <a:r>
              <a:rPr lang="en-US" dirty="0"/>
              <a:t>Sau khi đã có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, chúng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thấy cấu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nilon</a:t>
            </a:r>
            <a:r>
              <a:rPr lang="en-US" dirty="0"/>
              <a:t> là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Qua quá trình tìm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bên chúng </a:t>
            </a:r>
            <a:r>
              <a:rPr lang="en-US" dirty="0" err="1"/>
              <a:t>em</a:t>
            </a:r>
            <a:r>
              <a:rPr lang="en-US" dirty="0"/>
              <a:t> đã có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.</a:t>
            </a:r>
          </a:p>
          <a:p>
            <a:r>
              <a:rPr lang="en-US" dirty="0"/>
              <a:t>Vì vậy chúng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đề </a:t>
            </a:r>
            <a:r>
              <a:rPr lang="en-US" dirty="0" err="1"/>
              <a:t>suất</a:t>
            </a:r>
            <a:r>
              <a:rPr lang="en-US" dirty="0"/>
              <a:t> được </a:t>
            </a:r>
            <a:r>
              <a:rPr lang="en-US" dirty="0" err="1"/>
              <a:t>tự</a:t>
            </a:r>
            <a:r>
              <a:rPr lang="en-US" dirty="0"/>
              <a:t> tiếp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phần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được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phần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để có một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chạy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phần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. 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test </a:t>
            </a:r>
            <a:r>
              <a:rPr lang="en-US" dirty="0" err="1"/>
              <a:t>cơ</a:t>
            </a:r>
            <a:r>
              <a:rPr lang="en-US" dirty="0"/>
              <a:t> cấu: 10/04 – 16/04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của </a:t>
            </a:r>
            <a:r>
              <a:rPr lang="en-US" dirty="0" err="1"/>
              <a:t>mạch</a:t>
            </a:r>
            <a:r>
              <a:rPr lang="en-US" dirty="0"/>
              <a:t>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3D </a:t>
            </a:r>
            <a:r>
              <a:rPr lang="en-US" dirty="0" err="1"/>
              <a:t>mạch</a:t>
            </a:r>
            <a:r>
              <a:rPr lang="en-US" dirty="0"/>
              <a:t>.  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nghiền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chưa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nilon</a:t>
            </a:r>
            <a:r>
              <a:rPr lang="en-US" dirty="0"/>
              <a:t>,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chai </a:t>
            </a:r>
            <a:r>
              <a:rPr lang="en-US" dirty="0" err="1"/>
              <a:t>nhựa</a:t>
            </a:r>
            <a:r>
              <a:rPr lang="en-US" dirty="0"/>
              <a:t>.</a:t>
            </a:r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666945"/>
          </a:xfrm>
        </p:spPr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của </a:t>
            </a:r>
            <a:r>
              <a:rPr lang="en-US" dirty="0" err="1"/>
              <a:t>mạch</a:t>
            </a:r>
            <a:r>
              <a:rPr lang="en-US" dirty="0"/>
              <a:t>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3D </a:t>
            </a:r>
            <a:r>
              <a:rPr lang="en-US" dirty="0" err="1"/>
              <a:t>mạch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C3432-7CEB-4192-98DC-8C43B1525413}"/>
              </a:ext>
            </a:extLst>
          </p:cNvPr>
          <p:cNvGrpSpPr/>
          <p:nvPr/>
        </p:nvGrpSpPr>
        <p:grpSpPr>
          <a:xfrm>
            <a:off x="1174458" y="3018465"/>
            <a:ext cx="1468073" cy="606593"/>
            <a:chOff x="3624044" y="3319455"/>
            <a:chExt cx="1468073" cy="606593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B869CE2F-8FD8-4497-AE9E-4158692588C6}"/>
                </a:ext>
              </a:extLst>
            </p:cNvPr>
            <p:cNvSpPr/>
            <p:nvPr/>
          </p:nvSpPr>
          <p:spPr>
            <a:xfrm>
              <a:off x="3624044" y="3319455"/>
              <a:ext cx="1468073" cy="606593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76E429-9140-47DD-89D2-0D4EC51A3729}"/>
                </a:ext>
              </a:extLst>
            </p:cNvPr>
            <p:cNvSpPr/>
            <p:nvPr/>
          </p:nvSpPr>
          <p:spPr>
            <a:xfrm>
              <a:off x="3717368" y="3730239"/>
              <a:ext cx="1283516" cy="117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nilon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CD69D-9CF2-4CA7-A989-898C6618BEAC}"/>
              </a:ext>
            </a:extLst>
          </p:cNvPr>
          <p:cNvSpPr/>
          <p:nvPr/>
        </p:nvSpPr>
        <p:spPr>
          <a:xfrm>
            <a:off x="1031846" y="2885812"/>
            <a:ext cx="1761688" cy="31265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DF527-2D26-4B21-967E-40F02DC31E27}"/>
              </a:ext>
            </a:extLst>
          </p:cNvPr>
          <p:cNvSpPr/>
          <p:nvPr/>
        </p:nvSpPr>
        <p:spPr>
          <a:xfrm>
            <a:off x="1090569" y="2975506"/>
            <a:ext cx="1635853" cy="8582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8F75D-E6E0-4EEB-BE80-3D92EB5E5FF0}"/>
              </a:ext>
            </a:extLst>
          </p:cNvPr>
          <p:cNvSpPr/>
          <p:nvPr/>
        </p:nvSpPr>
        <p:spPr>
          <a:xfrm>
            <a:off x="1090569" y="3923462"/>
            <a:ext cx="1635853" cy="1999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nilon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36C1B-0F70-48AA-8654-74A3C3E98147}"/>
              </a:ext>
            </a:extLst>
          </p:cNvPr>
          <p:cNvSpPr/>
          <p:nvPr/>
        </p:nvSpPr>
        <p:spPr>
          <a:xfrm>
            <a:off x="1644242" y="3085051"/>
            <a:ext cx="553674" cy="10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89C7E-2C9C-45E2-8C2E-8456062D7188}"/>
              </a:ext>
            </a:extLst>
          </p:cNvPr>
          <p:cNvSpPr/>
          <p:nvPr/>
        </p:nvSpPr>
        <p:spPr>
          <a:xfrm>
            <a:off x="1439409" y="3297361"/>
            <a:ext cx="996891" cy="39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DC77D-EFFB-4235-8420-7763033EC5B5}"/>
              </a:ext>
            </a:extLst>
          </p:cNvPr>
          <p:cNvSpPr/>
          <p:nvPr/>
        </p:nvSpPr>
        <p:spPr>
          <a:xfrm>
            <a:off x="1174458" y="3018465"/>
            <a:ext cx="1468073" cy="72561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8CC74-020E-4913-AB73-B131689A5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t="17859" r="1590" b="29052"/>
          <a:stretch/>
        </p:blipFill>
        <p:spPr>
          <a:xfrm>
            <a:off x="3833770" y="2975509"/>
            <a:ext cx="2013973" cy="285323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9637AC-7600-4598-AEBA-F7A9EE78EAF1}"/>
              </a:ext>
            </a:extLst>
          </p:cNvPr>
          <p:cNvCxnSpPr>
            <a:stCxn id="13" idx="6"/>
          </p:cNvCxnSpPr>
          <p:nvPr/>
        </p:nvCxnSpPr>
        <p:spPr>
          <a:xfrm>
            <a:off x="2642531" y="3381270"/>
            <a:ext cx="96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4E729AD-254C-4D57-B022-B448AC699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70" r="2470" b="36635"/>
          <a:stretch/>
        </p:blipFill>
        <p:spPr>
          <a:xfrm>
            <a:off x="6263792" y="2961360"/>
            <a:ext cx="4488799" cy="2853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B5834A-EDBD-490C-A78A-3D9956278577}"/>
              </a:ext>
            </a:extLst>
          </p:cNvPr>
          <p:cNvSpPr txBox="1"/>
          <p:nvPr/>
        </p:nvSpPr>
        <p:spPr>
          <a:xfrm>
            <a:off x="2975295" y="6234507"/>
            <a:ext cx="624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ý </a:t>
            </a:r>
            <a:r>
              <a:rPr lang="en-US" i="1" dirty="0" err="1"/>
              <a:t>tưởng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chế</a:t>
            </a:r>
            <a:r>
              <a:rPr lang="en-US" i="1" dirty="0"/>
              <a:t> </a:t>
            </a:r>
            <a:r>
              <a:rPr lang="en-US" i="1" dirty="0" err="1"/>
              <a:t>nén</a:t>
            </a:r>
            <a:r>
              <a:rPr lang="en-US" i="1" dirty="0"/>
              <a:t> </a:t>
            </a:r>
            <a:r>
              <a:rPr lang="en-US" i="1" dirty="0" err="1"/>
              <a:t>thùng</a:t>
            </a:r>
            <a:r>
              <a:rPr lang="en-US" i="1" dirty="0"/>
              <a:t> </a:t>
            </a:r>
            <a:r>
              <a:rPr lang="en-US" i="1" dirty="0" err="1"/>
              <a:t>rác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0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969" y="1074555"/>
            <a:ext cx="1926671" cy="470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Hình</a:t>
            </a:r>
            <a:r>
              <a:rPr lang="en-US" sz="2400" i="1" dirty="0"/>
              <a:t> 2: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tả</a:t>
            </a:r>
            <a:r>
              <a:rPr lang="en-US" sz="2400" i="1" dirty="0"/>
              <a:t> </a:t>
            </a:r>
            <a:r>
              <a:rPr lang="en-US" sz="2400" i="1" dirty="0" err="1"/>
              <a:t>cơ</a:t>
            </a:r>
            <a:r>
              <a:rPr lang="en-US" sz="2400" i="1" dirty="0"/>
              <a:t> cấu </a:t>
            </a:r>
            <a:r>
              <a:rPr lang="en-US" sz="2400" i="1" dirty="0" err="1"/>
              <a:t>chữ</a:t>
            </a:r>
            <a:r>
              <a:rPr lang="en-US" sz="2400" i="1" dirty="0"/>
              <a:t> X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sẽ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r>
              <a:rPr lang="en-US" sz="2400" i="1" dirty="0"/>
              <a:t> </a:t>
            </a:r>
            <a:r>
              <a:rPr lang="en-US" sz="2400" i="1" dirty="0" err="1"/>
              <a:t>kế</a:t>
            </a:r>
            <a:r>
              <a:rPr lang="en-US" sz="2400" i="1" dirty="0"/>
              <a:t> </a:t>
            </a:r>
            <a:r>
              <a:rPr lang="en-US" sz="2400" i="1" dirty="0" err="1"/>
              <a:t>theo</a:t>
            </a:r>
            <a:r>
              <a:rPr lang="en-US" sz="2400" i="1" dirty="0"/>
              <a:t> </a:t>
            </a:r>
            <a:r>
              <a:rPr lang="en-US" sz="2400" i="1" dirty="0" err="1"/>
              <a:t>kích</a:t>
            </a:r>
            <a:r>
              <a:rPr lang="en-US" sz="2400" i="1" dirty="0"/>
              <a:t> </a:t>
            </a:r>
            <a:r>
              <a:rPr lang="en-US" sz="2400" i="1" dirty="0" err="1"/>
              <a:t>thước</a:t>
            </a:r>
            <a:r>
              <a:rPr lang="en-US" sz="2400" i="1" dirty="0"/>
              <a:t> </a:t>
            </a:r>
            <a:r>
              <a:rPr lang="en-US" sz="2400" i="1" dirty="0" err="1"/>
              <a:t>thùng</a:t>
            </a:r>
            <a:r>
              <a:rPr lang="en-US" sz="2400" i="1" dirty="0"/>
              <a:t> </a:t>
            </a:r>
            <a:r>
              <a:rPr lang="en-US" sz="2400" i="1" dirty="0" err="1"/>
              <a:t>dựa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file </a:t>
            </a:r>
            <a:r>
              <a:rPr lang="en-US" sz="2400" i="1" dirty="0" err="1"/>
              <a:t>phương</a:t>
            </a:r>
            <a:r>
              <a:rPr lang="en-US" sz="2400" i="1" dirty="0"/>
              <a:t> </a:t>
            </a:r>
            <a:r>
              <a:rPr lang="en-US" sz="2400" i="1" dirty="0" err="1"/>
              <a:t>án</a:t>
            </a:r>
            <a:r>
              <a:rPr lang="en-US" sz="2400" i="1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4E007-7029-4EDB-95F2-EE5E72A3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4" y="1074555"/>
            <a:ext cx="9152688" cy="5570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FE6DCB-CF8E-42FA-8FCE-A34705D7E63B}"/>
              </a:ext>
            </a:extLst>
          </p:cNvPr>
          <p:cNvSpPr txBox="1"/>
          <p:nvPr/>
        </p:nvSpPr>
        <p:spPr>
          <a:xfrm>
            <a:off x="-1" y="213155"/>
            <a:ext cx="1162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phận</a:t>
            </a:r>
            <a:r>
              <a:rPr lang="en-US" sz="2400" dirty="0"/>
              <a:t> </a:t>
            </a:r>
            <a:r>
              <a:rPr lang="en-US" sz="2400" dirty="0" err="1"/>
              <a:t>nén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thùng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 </a:t>
            </a:r>
            <a:r>
              <a:rPr lang="en-US" sz="2400" dirty="0" err="1"/>
              <a:t>túi</a:t>
            </a:r>
            <a:r>
              <a:rPr lang="en-US" sz="2400" dirty="0"/>
              <a:t> </a:t>
            </a:r>
            <a:r>
              <a:rPr lang="en-US" sz="2400" dirty="0" err="1"/>
              <a:t>nilon</a:t>
            </a:r>
            <a:r>
              <a:rPr lang="en-US" sz="2400" dirty="0"/>
              <a:t>: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cấu </a:t>
            </a:r>
            <a:r>
              <a:rPr lang="en-US" sz="2400" dirty="0" err="1"/>
              <a:t>nén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cấu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X:</a:t>
            </a:r>
          </a:p>
        </p:txBody>
      </p:sp>
    </p:spTree>
    <p:extLst>
      <p:ext uri="{BB962C8B-B14F-4D97-AF65-F5344CB8AC3E}">
        <p14:creationId xmlns:p14="http://schemas.microsoft.com/office/powerpoint/2010/main" val="173878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F62A1-A803-4F53-AA4E-7F4CFF09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BB637-80CA-4BCD-98B2-E3558D15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30935"/>
            <a:ext cx="4815502" cy="42547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72B9A1-80A6-45BF-B45B-5B37D2C2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03200"/>
            <a:ext cx="10515600" cy="1325563"/>
          </a:xfrm>
        </p:spPr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98F8A4-BF07-442F-A035-AC17B5B4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06148"/>
            <a:ext cx="10515600" cy="470889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chưa </a:t>
            </a:r>
            <a:r>
              <a:rPr lang="en-US" dirty="0" err="1"/>
              <a:t>kím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36FA-4086-4170-8D3C-3716E7F25D08}"/>
              </a:ext>
            </a:extLst>
          </p:cNvPr>
          <p:cNvSpPr txBox="1"/>
          <p:nvPr/>
        </p:nvSpPr>
        <p:spPr>
          <a:xfrm>
            <a:off x="723900" y="6185694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3: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file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3FD1-6584-46C4-9BD5-77ED8ED379DC}"/>
              </a:ext>
            </a:extLst>
          </p:cNvPr>
          <p:cNvSpPr/>
          <p:nvPr/>
        </p:nvSpPr>
        <p:spPr>
          <a:xfrm>
            <a:off x="1562100" y="2371725"/>
            <a:ext cx="1457325" cy="6858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4D237-333C-4380-8654-1FFBBF6FA7CC}"/>
              </a:ext>
            </a:extLst>
          </p:cNvPr>
          <p:cNvCxnSpPr/>
          <p:nvPr/>
        </p:nvCxnSpPr>
        <p:spPr>
          <a:xfrm>
            <a:off x="3019425" y="2733675"/>
            <a:ext cx="43243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87FB7-3733-458C-8886-8179973C6F9D}"/>
              </a:ext>
            </a:extLst>
          </p:cNvPr>
          <p:cNvSpPr/>
          <p:nvPr/>
        </p:nvSpPr>
        <p:spPr>
          <a:xfrm>
            <a:off x="7600950" y="2296319"/>
            <a:ext cx="3362325" cy="96201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588A5-A9C0-4D14-B452-F60FE2A02E4C}"/>
              </a:ext>
            </a:extLst>
          </p:cNvPr>
          <p:cNvSpPr/>
          <p:nvPr/>
        </p:nvSpPr>
        <p:spPr>
          <a:xfrm>
            <a:off x="7645400" y="2358625"/>
            <a:ext cx="1543050" cy="83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70C69-D32D-4D44-8954-C609FE049352}"/>
              </a:ext>
            </a:extLst>
          </p:cNvPr>
          <p:cNvSpPr/>
          <p:nvPr/>
        </p:nvSpPr>
        <p:spPr>
          <a:xfrm>
            <a:off x="9369425" y="2358624"/>
            <a:ext cx="1543050" cy="83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C67B90-F69F-47E6-BCE1-0BEC9D791A6A}"/>
              </a:ext>
            </a:extLst>
          </p:cNvPr>
          <p:cNvSpPr/>
          <p:nvPr/>
        </p:nvSpPr>
        <p:spPr>
          <a:xfrm>
            <a:off x="7808426" y="2541770"/>
            <a:ext cx="514350" cy="498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BE0877-252A-4767-B81A-6B9C3469098C}"/>
              </a:ext>
            </a:extLst>
          </p:cNvPr>
          <p:cNvSpPr/>
          <p:nvPr/>
        </p:nvSpPr>
        <p:spPr>
          <a:xfrm>
            <a:off x="10263188" y="2528084"/>
            <a:ext cx="514350" cy="498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DD0DC-6976-4376-B1C4-94E101F9A271}"/>
              </a:ext>
            </a:extLst>
          </p:cNvPr>
          <p:cNvSpPr/>
          <p:nvPr/>
        </p:nvSpPr>
        <p:spPr>
          <a:xfrm>
            <a:off x="8942664" y="2449585"/>
            <a:ext cx="645953" cy="182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A09D46-B9F6-4770-A213-F573AD231B78}"/>
              </a:ext>
            </a:extLst>
          </p:cNvPr>
          <p:cNvCxnSpPr>
            <a:cxnSpLocks/>
          </p:cNvCxnSpPr>
          <p:nvPr/>
        </p:nvCxnSpPr>
        <p:spPr>
          <a:xfrm flipH="1">
            <a:off x="7986319" y="2852257"/>
            <a:ext cx="486562" cy="804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1F47F-9EFF-4474-8261-E54D69043318}"/>
              </a:ext>
            </a:extLst>
          </p:cNvPr>
          <p:cNvCxnSpPr>
            <a:cxnSpLocks/>
          </p:cNvCxnSpPr>
          <p:nvPr/>
        </p:nvCxnSpPr>
        <p:spPr>
          <a:xfrm>
            <a:off x="9921481" y="2858817"/>
            <a:ext cx="515440" cy="79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2B62FB-9E5E-4C92-845E-9C015A0F679C}"/>
              </a:ext>
            </a:extLst>
          </p:cNvPr>
          <p:cNvSpPr txBox="1"/>
          <p:nvPr/>
        </p:nvSpPr>
        <p:spPr>
          <a:xfrm>
            <a:off x="6375068" y="3899612"/>
            <a:ext cx="2540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Một bên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tiếp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được </a:t>
            </a:r>
            <a:r>
              <a:rPr lang="en-US" dirty="0" err="1"/>
              <a:t>bỏ</a:t>
            </a:r>
            <a:r>
              <a:rPr lang="en-US" dirty="0"/>
              <a:t> vào.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C8878-3588-467E-BE68-AF9E4FE0BEBC}"/>
              </a:ext>
            </a:extLst>
          </p:cNvPr>
          <p:cNvSpPr txBox="1"/>
          <p:nvPr/>
        </p:nvSpPr>
        <p:spPr>
          <a:xfrm>
            <a:off x="9369425" y="3837341"/>
            <a:ext cx="2540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Bên </a:t>
            </a:r>
            <a:r>
              <a:rPr lang="en-US" dirty="0" err="1"/>
              <a:t>còn</a:t>
            </a:r>
            <a:r>
              <a:rPr lang="en-US" dirty="0"/>
              <a:t> lại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nghiền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chai </a:t>
            </a:r>
            <a:r>
              <a:rPr lang="en-US" dirty="0" err="1"/>
              <a:t>nhựa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chai </a:t>
            </a:r>
            <a:r>
              <a:rPr lang="en-US" dirty="0" err="1"/>
              <a:t>nhựa</a:t>
            </a:r>
            <a:r>
              <a:rPr lang="en-US" dirty="0"/>
              <a:t> được </a:t>
            </a:r>
            <a:r>
              <a:rPr lang="en-US" dirty="0" err="1"/>
              <a:t>bỏ</a:t>
            </a:r>
            <a:r>
              <a:rPr lang="en-US" dirty="0"/>
              <a:t> vào. </a:t>
            </a:r>
          </a:p>
        </p:txBody>
      </p:sp>
      <p:pic>
        <p:nvPicPr>
          <p:cNvPr id="1026" name="Picture 2" descr="Hàng Mới Về) Vỏ Silicone Bọc Lon Bia 355ml Tiện Dụng | Shopee Việt Nam">
            <a:extLst>
              <a:ext uri="{FF2B5EF4-FFF2-40B4-BE49-F238E27FC236}">
                <a16:creationId xmlns:a16="http://schemas.microsoft.com/office/drawing/2014/main" id="{02348EDE-69C0-4E39-BB89-CB919C47B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r="6940"/>
          <a:stretch/>
        </p:blipFill>
        <p:spPr bwMode="auto">
          <a:xfrm>
            <a:off x="5883070" y="4936932"/>
            <a:ext cx="1349212" cy="16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6F85DB-3F3F-41C7-8B3E-7B23835125B6}"/>
              </a:ext>
            </a:extLst>
          </p:cNvPr>
          <p:cNvSpPr txBox="1"/>
          <p:nvPr/>
        </p:nvSpPr>
        <p:spPr>
          <a:xfrm>
            <a:off x="7232282" y="5169435"/>
            <a:ext cx="1745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Có thể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các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</p:txBody>
      </p:sp>
      <p:pic>
        <p:nvPicPr>
          <p:cNvPr id="1028" name="Picture 4" descr="DetailsProductMobile">
            <a:extLst>
              <a:ext uri="{FF2B5EF4-FFF2-40B4-BE49-F238E27FC236}">
                <a16:creationId xmlns:a16="http://schemas.microsoft.com/office/drawing/2014/main" id="{217C9D9C-D525-4761-9053-2D7977737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r="24028"/>
          <a:stretch/>
        </p:blipFill>
        <p:spPr bwMode="auto">
          <a:xfrm>
            <a:off x="9149279" y="5005122"/>
            <a:ext cx="929642" cy="16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AEBA49-0A0B-4211-844A-0AB277D8FCBB}"/>
              </a:ext>
            </a:extLst>
          </p:cNvPr>
          <p:cNvSpPr txBox="1"/>
          <p:nvPr/>
        </p:nvSpPr>
        <p:spPr>
          <a:xfrm>
            <a:off x="10268451" y="5431012"/>
            <a:ext cx="1391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Chai có dung </a:t>
            </a:r>
            <a:r>
              <a:rPr lang="en-US" dirty="0" err="1"/>
              <a:t>tích</a:t>
            </a:r>
            <a:r>
              <a:rPr lang="en-US" dirty="0"/>
              <a:t> &lt;1.5L</a:t>
            </a:r>
          </a:p>
        </p:txBody>
      </p:sp>
    </p:spTree>
    <p:extLst>
      <p:ext uri="{BB962C8B-B14F-4D97-AF65-F5344CB8AC3E}">
        <p14:creationId xmlns:p14="http://schemas.microsoft.com/office/powerpoint/2010/main" val="42315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F62A1-A803-4F53-AA4E-7F4CFF09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72B9A1-80A6-45BF-B45B-5B37D2C2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3699"/>
            <a:ext cx="10515600" cy="1325563"/>
          </a:xfrm>
        </p:spPr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98F8A4-BF07-442F-A035-AC17B5B4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146647"/>
            <a:ext cx="10515600" cy="2099892"/>
          </a:xfrm>
        </p:spPr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chưa </a:t>
            </a:r>
            <a:r>
              <a:rPr lang="en-US" dirty="0" err="1"/>
              <a:t>kím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piston </a:t>
            </a:r>
            <a:r>
              <a:rPr lang="en-US" dirty="0" err="1"/>
              <a:t>điện</a:t>
            </a:r>
            <a:r>
              <a:rPr lang="en-US" dirty="0"/>
              <a:t>, có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&gt;50Kg</a:t>
            </a:r>
          </a:p>
          <a:p>
            <a:pPr lvl="2"/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tiếp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được </a:t>
            </a:r>
            <a:r>
              <a:rPr lang="en-US" dirty="0" err="1"/>
              <a:t>bỏ</a:t>
            </a:r>
            <a:r>
              <a:rPr lang="en-US" dirty="0"/>
              <a:t> vào.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36FA-4086-4170-8D3C-3716E7F25D08}"/>
              </a:ext>
            </a:extLst>
          </p:cNvPr>
          <p:cNvSpPr txBox="1"/>
          <p:nvPr/>
        </p:nvSpPr>
        <p:spPr>
          <a:xfrm>
            <a:off x="4533900" y="6075144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4: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nén</a:t>
            </a:r>
            <a:r>
              <a:rPr lang="en-US" i="1" dirty="0"/>
              <a:t> </a:t>
            </a:r>
            <a:r>
              <a:rPr lang="en-US" i="1" dirty="0" err="1"/>
              <a:t>vỏ</a:t>
            </a:r>
            <a:r>
              <a:rPr lang="en-US" i="1" dirty="0"/>
              <a:t> </a:t>
            </a:r>
            <a:r>
              <a:rPr lang="en-US" i="1" dirty="0" err="1"/>
              <a:t>lon</a:t>
            </a:r>
            <a:endParaRPr lang="en-US" dirty="0"/>
          </a:p>
        </p:txBody>
      </p:sp>
      <p:pic>
        <p:nvPicPr>
          <p:cNvPr id="2054" name="Picture 6" descr="Siêu mới 1 lon coca vị nguyên bản 250ml | Shopee Việt Nam">
            <a:extLst>
              <a:ext uri="{FF2B5EF4-FFF2-40B4-BE49-F238E27FC236}">
                <a16:creationId xmlns:a16="http://schemas.microsoft.com/office/drawing/2014/main" id="{FD9674AD-7344-489B-95C3-230464496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4771" r="28749" b="4778"/>
          <a:stretch/>
        </p:blipFill>
        <p:spPr bwMode="auto">
          <a:xfrm rot="5400000">
            <a:off x="7029489" y="2349205"/>
            <a:ext cx="1133867" cy="23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Xi lanh điện 400mm cam kết chất lượng hàng đầu tại Miền Bắc - Nam">
            <a:extLst>
              <a:ext uri="{FF2B5EF4-FFF2-40B4-BE49-F238E27FC236}">
                <a16:creationId xmlns:a16="http://schemas.microsoft.com/office/drawing/2014/main" id="{C98C28A7-4EA6-4EC4-89A2-C3D8188E2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24064" r="19011" b="56096"/>
          <a:stretch/>
        </p:blipFill>
        <p:spPr bwMode="auto">
          <a:xfrm>
            <a:off x="2279780" y="3099811"/>
            <a:ext cx="3293705" cy="8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FDB9DA-1B5C-4588-86F1-6E3B0F00F02C}"/>
              </a:ext>
            </a:extLst>
          </p:cNvPr>
          <p:cNvSpPr/>
          <p:nvPr/>
        </p:nvSpPr>
        <p:spPr>
          <a:xfrm>
            <a:off x="2093167" y="2822383"/>
            <a:ext cx="6885992" cy="136226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C22D96-ACD1-416D-977F-6627492E4270}"/>
              </a:ext>
            </a:extLst>
          </p:cNvPr>
          <p:cNvSpPr/>
          <p:nvPr/>
        </p:nvSpPr>
        <p:spPr>
          <a:xfrm>
            <a:off x="4781841" y="3107578"/>
            <a:ext cx="1642188" cy="3017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85903-6B62-40B1-B57E-5E2B71023281}"/>
              </a:ext>
            </a:extLst>
          </p:cNvPr>
          <p:cNvCxnSpPr>
            <a:cxnSpLocks/>
          </p:cNvCxnSpPr>
          <p:nvPr/>
        </p:nvCxnSpPr>
        <p:spPr>
          <a:xfrm>
            <a:off x="5573485" y="3609730"/>
            <a:ext cx="852197" cy="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981308E-AF95-472A-80ED-7AA66D904C31}"/>
              </a:ext>
            </a:extLst>
          </p:cNvPr>
          <p:cNvSpPr/>
          <p:nvPr/>
        </p:nvSpPr>
        <p:spPr>
          <a:xfrm>
            <a:off x="600772" y="3611461"/>
            <a:ext cx="1029477" cy="1647429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8" descr="Xi lanh điện 400mm cam kết chất lượng hàng đầu tại Miền Bắc - Nam">
            <a:extLst>
              <a:ext uri="{FF2B5EF4-FFF2-40B4-BE49-F238E27FC236}">
                <a16:creationId xmlns:a16="http://schemas.microsoft.com/office/drawing/2014/main" id="{44E650BD-2EB9-442C-9BF3-E47F98FE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24064" r="19011" b="56096"/>
          <a:stretch/>
        </p:blipFill>
        <p:spPr bwMode="auto">
          <a:xfrm>
            <a:off x="2317102" y="4812822"/>
            <a:ext cx="5733661" cy="8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798E778-B708-4C1F-99E0-A4A7BE6D5FA3}"/>
              </a:ext>
            </a:extLst>
          </p:cNvPr>
          <p:cNvSpPr/>
          <p:nvPr/>
        </p:nvSpPr>
        <p:spPr>
          <a:xfrm>
            <a:off x="2130489" y="4535395"/>
            <a:ext cx="6885992" cy="136226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Siêu mới 1 lon coca vị nguyên bản 250ml | Shopee Việt Nam">
            <a:extLst>
              <a:ext uri="{FF2B5EF4-FFF2-40B4-BE49-F238E27FC236}">
                <a16:creationId xmlns:a16="http://schemas.microsoft.com/office/drawing/2014/main" id="{01874A87-1162-4C40-9BA5-876E3E5B2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4771" r="28749" b="4778"/>
          <a:stretch/>
        </p:blipFill>
        <p:spPr bwMode="auto">
          <a:xfrm rot="16200000">
            <a:off x="8002731" y="4955522"/>
            <a:ext cx="1133867" cy="5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U MUA VỎ LON BIA PHẾ LIỆU, VỎ CHAI NƯỚC NGỌT GIÁ CAO">
            <a:extLst>
              <a:ext uri="{FF2B5EF4-FFF2-40B4-BE49-F238E27FC236}">
                <a16:creationId xmlns:a16="http://schemas.microsoft.com/office/drawing/2014/main" id="{993B599F-F2C6-482E-AA1C-35D4C438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55" y="3437434"/>
            <a:ext cx="2095616" cy="16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C534152-5DD4-498B-9C3F-5AFB6E65743B}"/>
              </a:ext>
            </a:extLst>
          </p:cNvPr>
          <p:cNvSpPr/>
          <p:nvPr/>
        </p:nvSpPr>
        <p:spPr>
          <a:xfrm>
            <a:off x="9237304" y="3992720"/>
            <a:ext cx="512683" cy="5394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F62A1-A803-4F53-AA4E-7F4CFF09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72B9A1-80A6-45BF-B45B-5B37D2C2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3699"/>
            <a:ext cx="10515600" cy="1325563"/>
          </a:xfrm>
        </p:spPr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98F8A4-BF07-442F-A035-AC17B5B4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146647"/>
            <a:ext cx="10515600" cy="2099892"/>
          </a:xfrm>
        </p:spPr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chưa </a:t>
            </a:r>
            <a:r>
              <a:rPr lang="en-US" dirty="0" err="1"/>
              <a:t>kím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nhiều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nghiền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36FA-4086-4170-8D3C-3716E7F25D08}"/>
              </a:ext>
            </a:extLst>
          </p:cNvPr>
          <p:cNvSpPr txBox="1"/>
          <p:nvPr/>
        </p:nvSpPr>
        <p:spPr>
          <a:xfrm>
            <a:off x="447675" y="5711353"/>
            <a:ext cx="456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1: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nhiều </a:t>
            </a:r>
            <a:r>
              <a:rPr lang="en-US" i="1" dirty="0" err="1"/>
              <a:t>lưỡi</a:t>
            </a:r>
            <a:r>
              <a:rPr lang="en-US" i="1" dirty="0"/>
              <a:t> </a:t>
            </a:r>
            <a:r>
              <a:rPr lang="en-US" i="1" dirty="0" err="1"/>
              <a:t>cắt</a:t>
            </a:r>
            <a:r>
              <a:rPr lang="en-US" i="1" dirty="0"/>
              <a:t> để </a:t>
            </a:r>
            <a:r>
              <a:rPr lang="en-US" i="1" dirty="0" err="1"/>
              <a:t>cắt</a:t>
            </a:r>
            <a:r>
              <a:rPr lang="en-US" i="1" dirty="0"/>
              <a:t> chai </a:t>
            </a:r>
            <a:r>
              <a:rPr lang="en-US" i="1" dirty="0" err="1"/>
              <a:t>nhựa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3074" name="Picture 2" descr="Máy nghiền rác thải công nghiệp - cokhigialong">
            <a:extLst>
              <a:ext uri="{FF2B5EF4-FFF2-40B4-BE49-F238E27FC236}">
                <a16:creationId xmlns:a16="http://schemas.microsoft.com/office/drawing/2014/main" id="{7FF1EE7E-9F34-496A-8AF9-72B47061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91" y="2644808"/>
            <a:ext cx="3352800" cy="28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ưỡi cưa cắt nhựa 178mm/80T FREUD LU4B-0500">
            <a:extLst>
              <a:ext uri="{FF2B5EF4-FFF2-40B4-BE49-F238E27FC236}">
                <a16:creationId xmlns:a16="http://schemas.microsoft.com/office/drawing/2014/main" id="{40E23B0A-DC53-4FE6-B4E2-7DAA3E4B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70" y="3093097"/>
            <a:ext cx="2105015" cy="210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i nhựa đựng nước ép, nước sâm chất lượng tốt giá rẻ tại TP.HCM">
            <a:extLst>
              <a:ext uri="{FF2B5EF4-FFF2-40B4-BE49-F238E27FC236}">
                <a16:creationId xmlns:a16="http://schemas.microsoft.com/office/drawing/2014/main" id="{AD7CAB44-90EC-4E8A-A82D-1A4728D2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12" y="3226437"/>
            <a:ext cx="2667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75E4FD-5F53-4D69-8BEB-4F326A7B62FA}"/>
              </a:ext>
            </a:extLst>
          </p:cNvPr>
          <p:cNvSpPr txBox="1"/>
          <p:nvPr/>
        </p:nvSpPr>
        <p:spPr>
          <a:xfrm>
            <a:off x="6632997" y="5582042"/>
            <a:ext cx="456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2: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chế</a:t>
            </a:r>
            <a:r>
              <a:rPr lang="en-US" i="1" dirty="0"/>
              <a:t> bánh rang để </a:t>
            </a:r>
            <a:r>
              <a:rPr lang="en-US" i="1" dirty="0" err="1"/>
              <a:t>nghiền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chai </a:t>
            </a:r>
            <a:r>
              <a:rPr lang="en-US" i="1" dirty="0" err="1"/>
              <a:t>nhựa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8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B502C3-F48A-48DD-A348-AB356F185F1D}"/>
              </a:ext>
            </a:extLst>
          </p:cNvPr>
          <p:cNvGrpSpPr/>
          <p:nvPr/>
        </p:nvGrpSpPr>
        <p:grpSpPr>
          <a:xfrm>
            <a:off x="730119" y="1166328"/>
            <a:ext cx="10186697" cy="4706584"/>
            <a:chOff x="702128" y="304143"/>
            <a:chExt cx="9477570" cy="52608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576C41-B763-447D-93FD-A0F40C9CA714}"/>
                </a:ext>
              </a:extLst>
            </p:cNvPr>
            <p:cNvSpPr/>
            <p:nvPr/>
          </p:nvSpPr>
          <p:spPr>
            <a:xfrm>
              <a:off x="1586205" y="1110342"/>
              <a:ext cx="3107094" cy="1539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712EBE-C9FF-402D-A48F-6A70798114D6}"/>
                </a:ext>
              </a:extLst>
            </p:cNvPr>
            <p:cNvSpPr/>
            <p:nvPr/>
          </p:nvSpPr>
          <p:spPr>
            <a:xfrm>
              <a:off x="4458416" y="1189677"/>
              <a:ext cx="76063" cy="13808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Lưỡi cưa cắt nhựa 178mm/80T FREUD LU4B-0500">
              <a:extLst>
                <a:ext uri="{FF2B5EF4-FFF2-40B4-BE49-F238E27FC236}">
                  <a16:creationId xmlns:a16="http://schemas.microsoft.com/office/drawing/2014/main" id="{ACA95A65-AFAB-4175-8D9E-5E0A3C438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829" y="1292999"/>
              <a:ext cx="1246598" cy="124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AC504C-E0EE-469B-B0C0-70558AA64D63}"/>
                </a:ext>
              </a:extLst>
            </p:cNvPr>
            <p:cNvSpPr/>
            <p:nvPr/>
          </p:nvSpPr>
          <p:spPr>
            <a:xfrm>
              <a:off x="3638938" y="1292999"/>
              <a:ext cx="746318" cy="72707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905724-49B8-404A-AAAA-A6C6964CD6D9}"/>
                </a:ext>
              </a:extLst>
            </p:cNvPr>
            <p:cNvSpPr/>
            <p:nvPr/>
          </p:nvSpPr>
          <p:spPr>
            <a:xfrm>
              <a:off x="3750905" y="2073067"/>
              <a:ext cx="522383" cy="4665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2EFC3A-B385-45A6-A77D-96AF856BC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7318" y="783771"/>
              <a:ext cx="1215810" cy="10963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964FCB-F7AA-4EEB-ACD6-FE77C10C6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096" y="663182"/>
              <a:ext cx="932222" cy="991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0F1C84-BDE2-484D-98F2-DFF47BDC8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096" y="1324552"/>
              <a:ext cx="965670" cy="1037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535274-BBD8-4ACE-A537-81622F44D5A5}"/>
                </a:ext>
              </a:extLst>
            </p:cNvPr>
            <p:cNvSpPr txBox="1"/>
            <p:nvPr/>
          </p:nvSpPr>
          <p:spPr>
            <a:xfrm>
              <a:off x="702128" y="304143"/>
              <a:ext cx="1537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err="1"/>
                <a:t>Lưỡi</a:t>
              </a:r>
              <a:r>
                <a:rPr lang="en-US" i="1" dirty="0"/>
                <a:t> </a:t>
              </a:r>
              <a:r>
                <a:rPr lang="en-US" i="1" dirty="0" err="1"/>
                <a:t>cưa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47CB95-D3D2-4848-A1F4-0F0652324A8D}"/>
                </a:ext>
              </a:extLst>
            </p:cNvPr>
            <p:cNvSpPr txBox="1"/>
            <p:nvPr/>
          </p:nvSpPr>
          <p:spPr>
            <a:xfrm>
              <a:off x="4876022" y="312817"/>
              <a:ext cx="19726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err="1"/>
                <a:t>Cửa</a:t>
              </a:r>
              <a:r>
                <a:rPr lang="en-US" i="1" dirty="0"/>
                <a:t> </a:t>
              </a:r>
              <a:r>
                <a:rPr lang="en-US" i="1" dirty="0" err="1"/>
                <a:t>bỏ</a:t>
              </a:r>
              <a:r>
                <a:rPr lang="en-US" i="1" dirty="0"/>
                <a:t> </a:t>
              </a:r>
              <a:r>
                <a:rPr lang="en-US" i="1" dirty="0" err="1"/>
                <a:t>vỏ</a:t>
              </a:r>
              <a:r>
                <a:rPr lang="en-US" i="1" dirty="0"/>
                <a:t> </a:t>
              </a:r>
              <a:r>
                <a:rPr lang="en-US" i="1" dirty="0" err="1"/>
                <a:t>nhựa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E40FF-EE77-4859-B7DF-85CB003BFE16}"/>
                </a:ext>
              </a:extLst>
            </p:cNvPr>
            <p:cNvSpPr txBox="1"/>
            <p:nvPr/>
          </p:nvSpPr>
          <p:spPr>
            <a:xfrm>
              <a:off x="4906923" y="955220"/>
              <a:ext cx="19726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Chai </a:t>
              </a:r>
              <a:r>
                <a:rPr lang="en-US" i="1" dirty="0" err="1"/>
                <a:t>nhựa</a:t>
              </a:r>
              <a:r>
                <a:rPr lang="en-US" i="1" dirty="0"/>
                <a:t>.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F8AD73-BC2B-4B23-BFB0-4B16C7052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655" y="1947555"/>
              <a:ext cx="506111" cy="5248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7DB4B-9ADF-4585-8401-FDB6A974409F}"/>
                </a:ext>
              </a:extLst>
            </p:cNvPr>
            <p:cNvSpPr txBox="1"/>
            <p:nvPr/>
          </p:nvSpPr>
          <p:spPr>
            <a:xfrm>
              <a:off x="4925621" y="1634435"/>
              <a:ext cx="30053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err="1"/>
                <a:t>Tấm</a:t>
              </a:r>
              <a:r>
                <a:rPr lang="en-US" i="1" dirty="0"/>
                <a:t> </a:t>
              </a:r>
              <a:r>
                <a:rPr lang="en-US" i="1" dirty="0" err="1"/>
                <a:t>ép</a:t>
              </a:r>
              <a:r>
                <a:rPr lang="en-US" i="1" dirty="0"/>
                <a:t>. </a:t>
              </a:r>
              <a:r>
                <a:rPr lang="en-US" i="1" dirty="0" err="1"/>
                <a:t>Sẽ</a:t>
              </a:r>
              <a:r>
                <a:rPr lang="en-US" i="1" dirty="0"/>
                <a:t> di </a:t>
              </a:r>
              <a:r>
                <a:rPr lang="en-US" i="1" dirty="0" err="1"/>
                <a:t>chuyển</a:t>
              </a:r>
              <a:r>
                <a:rPr lang="en-US" i="1" dirty="0"/>
                <a:t> </a:t>
              </a:r>
              <a:r>
                <a:rPr lang="en-US" i="1" dirty="0" err="1"/>
                <a:t>gần</a:t>
              </a:r>
              <a:r>
                <a:rPr lang="en-US" i="1" dirty="0"/>
                <a:t> về </a:t>
              </a:r>
              <a:r>
                <a:rPr lang="en-US" i="1" dirty="0" err="1"/>
                <a:t>lưỡi</a:t>
              </a:r>
              <a:r>
                <a:rPr lang="en-US" i="1" dirty="0"/>
                <a:t> </a:t>
              </a:r>
              <a:r>
                <a:rPr lang="en-US" i="1" dirty="0" err="1"/>
                <a:t>cưa</a:t>
              </a:r>
              <a:r>
                <a:rPr lang="en-US" i="1" dirty="0"/>
                <a:t>, </a:t>
              </a:r>
              <a:r>
                <a:rPr lang="en-US" i="1" dirty="0" err="1"/>
                <a:t>ép</a:t>
              </a:r>
              <a:r>
                <a:rPr lang="en-US" i="1" dirty="0"/>
                <a:t> </a:t>
              </a:r>
              <a:r>
                <a:rPr lang="en-US" i="1" dirty="0" err="1"/>
                <a:t>vỏ</a:t>
              </a:r>
              <a:r>
                <a:rPr lang="en-US" i="1" dirty="0"/>
                <a:t> chai </a:t>
              </a:r>
              <a:r>
                <a:rPr lang="en-US" i="1" dirty="0" err="1"/>
                <a:t>nhựa</a:t>
              </a:r>
              <a:r>
                <a:rPr lang="en-US" i="1" dirty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gần</a:t>
              </a:r>
              <a:r>
                <a:rPr lang="en-US" i="1" dirty="0"/>
                <a:t> vào </a:t>
              </a:r>
              <a:r>
                <a:rPr lang="en-US" i="1" dirty="0" err="1"/>
                <a:t>lưỡi</a:t>
              </a:r>
              <a:r>
                <a:rPr lang="en-US" i="1" dirty="0"/>
                <a:t> </a:t>
              </a:r>
              <a:r>
                <a:rPr lang="en-US" i="1" dirty="0" err="1"/>
                <a:t>cưa</a:t>
              </a:r>
              <a:r>
                <a:rPr lang="en-US" i="1" dirty="0"/>
                <a:t> để </a:t>
              </a:r>
              <a:r>
                <a:rPr lang="en-US" i="1" dirty="0" err="1"/>
                <a:t>cắt</a:t>
              </a:r>
              <a:r>
                <a:rPr lang="en-US" i="1" dirty="0"/>
                <a:t>.</a:t>
              </a:r>
              <a:endParaRPr lang="en-US" dirty="0"/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DBBCF755-BAC2-41CB-86BF-B2647D1C3EF1}"/>
                </a:ext>
              </a:extLst>
            </p:cNvPr>
            <p:cNvSpPr/>
            <p:nvPr/>
          </p:nvSpPr>
          <p:spPr>
            <a:xfrm>
              <a:off x="3139752" y="2878128"/>
              <a:ext cx="1352740" cy="9833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9BD3E3-4852-4F07-A2B6-1C74D11C8209}"/>
                </a:ext>
              </a:extLst>
            </p:cNvPr>
            <p:cNvSpPr/>
            <p:nvPr/>
          </p:nvSpPr>
          <p:spPr>
            <a:xfrm>
              <a:off x="1586205" y="3534037"/>
              <a:ext cx="3107094" cy="2030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AEC0F3-74C4-42A9-877D-3726D797E0C9}"/>
                </a:ext>
              </a:extLst>
            </p:cNvPr>
            <p:cNvSpPr/>
            <p:nvPr/>
          </p:nvSpPr>
          <p:spPr>
            <a:xfrm>
              <a:off x="2423128" y="3680217"/>
              <a:ext cx="86807" cy="18101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A75A3C-1529-4C69-803A-A8C5CCACE015}"/>
                </a:ext>
              </a:extLst>
            </p:cNvPr>
            <p:cNvSpPr/>
            <p:nvPr/>
          </p:nvSpPr>
          <p:spPr>
            <a:xfrm>
              <a:off x="1922106" y="4072103"/>
              <a:ext cx="1124321" cy="933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41228-7A9B-42E2-B0A9-A0D6E6572DB2}"/>
                </a:ext>
              </a:extLst>
            </p:cNvPr>
            <p:cNvSpPr/>
            <p:nvPr/>
          </p:nvSpPr>
          <p:spPr>
            <a:xfrm>
              <a:off x="1904370" y="4456213"/>
              <a:ext cx="1124321" cy="933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59452F-F5BC-4538-848E-DE0C55EE6E3D}"/>
                </a:ext>
              </a:extLst>
            </p:cNvPr>
            <p:cNvSpPr/>
            <p:nvPr/>
          </p:nvSpPr>
          <p:spPr>
            <a:xfrm>
              <a:off x="1904369" y="4859763"/>
              <a:ext cx="1124321" cy="933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AA8933-413A-430D-9132-0094F5FB963E}"/>
                </a:ext>
              </a:extLst>
            </p:cNvPr>
            <p:cNvSpPr/>
            <p:nvPr/>
          </p:nvSpPr>
          <p:spPr>
            <a:xfrm>
              <a:off x="3638939" y="5433664"/>
              <a:ext cx="746318" cy="131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3E0A5E-48DB-4F64-9A2A-B827AD14E086}"/>
                </a:ext>
              </a:extLst>
            </p:cNvPr>
            <p:cNvSpPr/>
            <p:nvPr/>
          </p:nvSpPr>
          <p:spPr>
            <a:xfrm>
              <a:off x="3772306" y="4044888"/>
              <a:ext cx="411707" cy="10092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821279-91A1-4ED4-BC5A-134E275CD21A}"/>
                </a:ext>
              </a:extLst>
            </p:cNvPr>
            <p:cNvSpPr/>
            <p:nvPr/>
          </p:nvSpPr>
          <p:spPr>
            <a:xfrm>
              <a:off x="4458416" y="3765773"/>
              <a:ext cx="86807" cy="16678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A28282A5-7908-4ACF-A1BF-FFA353DF2ED7}"/>
                </a:ext>
              </a:extLst>
            </p:cNvPr>
            <p:cNvSpPr/>
            <p:nvPr/>
          </p:nvSpPr>
          <p:spPr>
            <a:xfrm>
              <a:off x="3032516" y="3788366"/>
              <a:ext cx="1352740" cy="9833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F8EC0E07-9AD7-47BB-BC7A-C00DA3B9DFCE}"/>
                </a:ext>
              </a:extLst>
            </p:cNvPr>
            <p:cNvSpPr/>
            <p:nvPr/>
          </p:nvSpPr>
          <p:spPr>
            <a:xfrm>
              <a:off x="3061315" y="5246618"/>
              <a:ext cx="1352740" cy="9833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EE854-D1A7-44F8-ACC2-3A7B55CE82E5}"/>
                </a:ext>
              </a:extLst>
            </p:cNvPr>
            <p:cNvSpPr txBox="1"/>
            <p:nvPr/>
          </p:nvSpPr>
          <p:spPr>
            <a:xfrm>
              <a:off x="5029200" y="3590628"/>
              <a:ext cx="5150498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err="1"/>
                <a:t>Mô</a:t>
              </a:r>
              <a:r>
                <a:rPr lang="en-US" i="1" dirty="0"/>
                <a:t> </a:t>
              </a:r>
              <a:r>
                <a:rPr lang="en-US" i="1" dirty="0" err="1"/>
                <a:t>tả</a:t>
              </a:r>
              <a:r>
                <a:rPr lang="en-US" i="1" dirty="0"/>
                <a:t>:  </a:t>
              </a:r>
            </a:p>
            <a:p>
              <a:r>
                <a:rPr lang="en-US" i="1" dirty="0"/>
                <a:t>Chai </a:t>
              </a:r>
              <a:r>
                <a:rPr lang="en-US" i="1" dirty="0" err="1"/>
                <a:t>nhựa</a:t>
              </a:r>
              <a:r>
                <a:rPr lang="en-US" i="1" dirty="0"/>
                <a:t> (</a:t>
              </a:r>
              <a:r>
                <a:rPr lang="en-US" i="1" dirty="0" err="1"/>
                <a:t>màu</a:t>
              </a:r>
              <a:r>
                <a:rPr lang="en-US" i="1" dirty="0"/>
                <a:t> </a:t>
              </a:r>
              <a:r>
                <a:rPr lang="en-US" i="1" dirty="0" err="1"/>
                <a:t>vàng</a:t>
              </a:r>
              <a:r>
                <a:rPr lang="en-US" i="1" dirty="0"/>
                <a:t>) </a:t>
              </a:r>
              <a:r>
                <a:rPr lang="en-US" i="1" dirty="0" err="1"/>
                <a:t>sau</a:t>
              </a:r>
              <a:r>
                <a:rPr lang="en-US" i="1" dirty="0"/>
                <a:t> khi được </a:t>
              </a:r>
              <a:r>
                <a:rPr lang="en-US" i="1" dirty="0" err="1"/>
                <a:t>bỏ</a:t>
              </a:r>
              <a:r>
                <a:rPr lang="en-US" i="1" dirty="0"/>
                <a:t> vào </a:t>
              </a:r>
              <a:r>
                <a:rPr lang="en-US" i="1" dirty="0" err="1"/>
                <a:t>bằng</a:t>
              </a:r>
              <a:r>
                <a:rPr lang="en-US" i="1" dirty="0"/>
                <a:t> </a:t>
              </a:r>
              <a:r>
                <a:rPr lang="en-US" i="1" dirty="0" err="1"/>
                <a:t>cửa</a:t>
              </a:r>
              <a:r>
                <a:rPr lang="en-US" i="1" dirty="0"/>
                <a:t> (</a:t>
              </a:r>
              <a:r>
                <a:rPr lang="en-US" i="1" dirty="0" err="1"/>
                <a:t>màu</a:t>
              </a:r>
              <a:r>
                <a:rPr lang="en-US" i="1" dirty="0"/>
                <a:t> </a:t>
              </a:r>
              <a:r>
                <a:rPr lang="en-US" i="1" dirty="0" err="1"/>
                <a:t>trắng</a:t>
              </a:r>
              <a:r>
                <a:rPr lang="en-US" i="1" dirty="0"/>
                <a:t>) </a:t>
              </a:r>
              <a:r>
                <a:rPr lang="en-US" i="1" dirty="0" err="1"/>
                <a:t>sẽ</a:t>
              </a:r>
              <a:r>
                <a:rPr lang="en-US" i="1" dirty="0"/>
                <a:t> được </a:t>
              </a:r>
              <a:r>
                <a:rPr lang="en-US" i="1" dirty="0" err="1"/>
                <a:t>bộ</a:t>
              </a:r>
              <a:r>
                <a:rPr lang="en-US" i="1" dirty="0"/>
                <a:t> </a:t>
              </a:r>
              <a:r>
                <a:rPr lang="en-US" i="1" dirty="0" err="1"/>
                <a:t>phận</a:t>
              </a:r>
              <a:r>
                <a:rPr lang="en-US" i="1" dirty="0"/>
                <a:t> </a:t>
              </a:r>
              <a:r>
                <a:rPr lang="en-US" i="1" dirty="0" err="1"/>
                <a:t>ép</a:t>
              </a:r>
              <a:r>
                <a:rPr lang="en-US" i="1" dirty="0"/>
                <a:t> (</a:t>
              </a:r>
              <a:r>
                <a:rPr lang="en-US" i="1" dirty="0" err="1"/>
                <a:t>màu</a:t>
              </a:r>
              <a:r>
                <a:rPr lang="en-US" i="1" dirty="0"/>
                <a:t> cam) </a:t>
              </a:r>
              <a:r>
                <a:rPr lang="en-US" i="1" dirty="0" err="1"/>
                <a:t>ép</a:t>
              </a:r>
              <a:r>
                <a:rPr lang="en-US" i="1" dirty="0"/>
                <a:t> lại </a:t>
              </a:r>
              <a:r>
                <a:rPr lang="en-US" i="1" dirty="0" err="1"/>
                <a:t>gần</a:t>
              </a:r>
              <a:r>
                <a:rPr lang="en-US" i="1" dirty="0"/>
                <a:t> các </a:t>
              </a:r>
              <a:r>
                <a:rPr lang="en-US" i="1" dirty="0" err="1"/>
                <a:t>lưỡi</a:t>
              </a:r>
              <a:r>
                <a:rPr lang="en-US" i="1" dirty="0"/>
                <a:t> </a:t>
              </a:r>
              <a:r>
                <a:rPr lang="en-US" i="1" dirty="0" err="1"/>
                <a:t>cưa</a:t>
              </a:r>
              <a:r>
                <a:rPr lang="en-US" i="1" dirty="0"/>
                <a:t> song </a:t>
              </a:r>
              <a:r>
                <a:rPr lang="en-US" i="1" dirty="0" err="1"/>
                <a:t>song</a:t>
              </a:r>
              <a:r>
                <a:rPr lang="en-US" i="1" dirty="0"/>
                <a:t> </a:t>
              </a:r>
              <a:r>
                <a:rPr lang="en-US" i="1" dirty="0" err="1"/>
                <a:t>đồng</a:t>
              </a:r>
              <a:r>
                <a:rPr lang="en-US" i="1" dirty="0"/>
                <a:t> </a:t>
              </a:r>
              <a:r>
                <a:rPr lang="en-US" i="1" dirty="0" err="1"/>
                <a:t>trục</a:t>
              </a:r>
              <a:r>
                <a:rPr lang="en-US" i="1" dirty="0"/>
                <a:t> (</a:t>
              </a:r>
              <a:r>
                <a:rPr lang="en-US" i="1" dirty="0" err="1"/>
                <a:t>màu</a:t>
              </a:r>
              <a:r>
                <a:rPr lang="en-US" i="1" dirty="0"/>
                <a:t> </a:t>
              </a:r>
              <a:r>
                <a:rPr lang="en-US" i="1" dirty="0" err="1"/>
                <a:t>đen</a:t>
              </a:r>
              <a:r>
                <a:rPr lang="en-US" i="1" dirty="0"/>
                <a:t>). Khi </a:t>
              </a:r>
              <a:r>
                <a:rPr lang="en-US" i="1" dirty="0" err="1"/>
                <a:t>tiến</a:t>
              </a:r>
              <a:r>
                <a:rPr lang="en-US" i="1" dirty="0"/>
                <a:t> lại </a:t>
              </a:r>
              <a:r>
                <a:rPr lang="en-US" i="1" dirty="0" err="1"/>
                <a:t>gần</a:t>
              </a:r>
              <a:r>
                <a:rPr lang="en-US" i="1" dirty="0"/>
                <a:t> </a:t>
              </a:r>
              <a:r>
                <a:rPr lang="en-US" i="1" dirty="0" err="1"/>
                <a:t>sẽ</a:t>
              </a:r>
              <a:r>
                <a:rPr lang="en-US" i="1" dirty="0"/>
                <a:t> </a:t>
              </a:r>
              <a:r>
                <a:rPr lang="en-US" i="1" dirty="0" err="1"/>
                <a:t>ép</a:t>
              </a:r>
              <a:r>
                <a:rPr lang="en-US" i="1" dirty="0"/>
                <a:t> </a:t>
              </a:r>
              <a:r>
                <a:rPr lang="en-US" i="1" dirty="0" err="1"/>
                <a:t>vỏ</a:t>
              </a:r>
              <a:r>
                <a:rPr lang="en-US" i="1" dirty="0"/>
                <a:t> chai </a:t>
              </a:r>
              <a:r>
                <a:rPr lang="en-US" i="1" dirty="0" err="1"/>
                <a:t>nhựa</a:t>
              </a:r>
              <a:r>
                <a:rPr lang="en-US" i="1" dirty="0"/>
                <a:t> </a:t>
              </a:r>
              <a:r>
                <a:rPr lang="en-US" i="1" dirty="0" err="1"/>
                <a:t>bị</a:t>
              </a:r>
              <a:r>
                <a:rPr lang="en-US" i="1" dirty="0"/>
                <a:t> </a:t>
              </a:r>
              <a:r>
                <a:rPr lang="en-US" i="1" dirty="0" err="1"/>
                <a:t>cắt</a:t>
              </a:r>
              <a:r>
                <a:rPr lang="en-US" i="1" dirty="0"/>
                <a:t> </a:t>
              </a:r>
              <a:r>
                <a:rPr lang="en-US" i="1" dirty="0" err="1"/>
                <a:t>thành</a:t>
              </a:r>
              <a:r>
                <a:rPr lang="en-US" i="1" dirty="0"/>
                <a:t> nhiều </a:t>
              </a:r>
              <a:r>
                <a:rPr lang="en-US" i="1" dirty="0" err="1"/>
                <a:t>mảnh</a:t>
              </a:r>
              <a:r>
                <a:rPr lang="en-US" i="1" dirty="0"/>
                <a:t> </a:t>
              </a:r>
              <a:r>
                <a:rPr lang="en-US" i="1" dirty="0" err="1"/>
                <a:t>nhỏ</a:t>
              </a:r>
              <a:r>
                <a:rPr lang="en-US" i="1" dirty="0"/>
                <a:t>.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51D014D-7DE9-4911-B58F-F5BA76D2549D}"/>
              </a:ext>
            </a:extLst>
          </p:cNvPr>
          <p:cNvSpPr txBox="1"/>
          <p:nvPr/>
        </p:nvSpPr>
        <p:spPr>
          <a:xfrm>
            <a:off x="730119" y="429079"/>
            <a:ext cx="9766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1: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nhiều </a:t>
            </a:r>
            <a:r>
              <a:rPr lang="en-US" sz="3200" dirty="0" err="1"/>
              <a:t>lưỡi</a:t>
            </a:r>
            <a:r>
              <a:rPr lang="en-US" sz="3200" dirty="0"/>
              <a:t> </a:t>
            </a:r>
            <a:r>
              <a:rPr lang="en-US" sz="3200" dirty="0" err="1"/>
              <a:t>cắt</a:t>
            </a:r>
            <a:r>
              <a:rPr lang="en-US" sz="3200" dirty="0"/>
              <a:t>, </a:t>
            </a:r>
            <a:r>
              <a:rPr lang="en-US" sz="3200" dirty="0" err="1"/>
              <a:t>cắt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12D55-631A-4D13-92F9-1544429CB160}"/>
              </a:ext>
            </a:extLst>
          </p:cNvPr>
          <p:cNvSpPr txBox="1"/>
          <p:nvPr/>
        </p:nvSpPr>
        <p:spPr>
          <a:xfrm>
            <a:off x="3067810" y="6236788"/>
            <a:ext cx="605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Hình</a:t>
            </a:r>
            <a:r>
              <a:rPr lang="en-US" i="1" dirty="0"/>
              <a:t> 5: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1 để </a:t>
            </a:r>
            <a:r>
              <a:rPr lang="en-US" i="1" dirty="0" err="1"/>
              <a:t>cắn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vỏ</a:t>
            </a:r>
            <a:r>
              <a:rPr lang="en-US" i="1" dirty="0"/>
              <a:t> </a:t>
            </a:r>
            <a:r>
              <a:rPr lang="en-US" i="1" dirty="0" err="1"/>
              <a:t>nhựa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1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832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Thùng rác thông minh</vt:lpstr>
      <vt:lpstr>Nội dung thực hiện:</vt:lpstr>
      <vt:lpstr>Kết quả:</vt:lpstr>
      <vt:lpstr>Kết quả:</vt:lpstr>
      <vt:lpstr>PowerPoint Presentation</vt:lpstr>
      <vt:lpstr>Kết quả:</vt:lpstr>
      <vt:lpstr>Kết quả:</vt:lpstr>
      <vt:lpstr>Kết quả:</vt:lpstr>
      <vt:lpstr>PowerPoint Presentation</vt:lpstr>
      <vt:lpstr>PowerPoint Presentation</vt:lpstr>
      <vt:lpstr>Phương án giải quyết và kế hoạch tiếp theo.</vt:lpstr>
      <vt:lpstr>Đề suất.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Thùng rác thông minh</dc:title>
  <dc:creator>Nguyen Ngoc  Tuan</dc:creator>
  <cp:lastModifiedBy>Nguyen Ngoc  Tuan</cp:lastModifiedBy>
  <cp:revision>11</cp:revision>
  <dcterms:created xsi:type="dcterms:W3CDTF">2022-03-29T01:21:38Z</dcterms:created>
  <dcterms:modified xsi:type="dcterms:W3CDTF">2022-04-04T17:31:58Z</dcterms:modified>
</cp:coreProperties>
</file>