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1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110" y="2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217A3-AD4E-54F2-2E72-FB5AE40CBB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055974-49FF-B182-2596-26E5DE6788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E7E505-706F-1D4D-EDFD-BD2AD40A5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59411-C942-481A-97D3-B6B27B2F37E8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3B2B43-AFC9-1A39-1FAA-411438AAF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7CF84E-0382-EC8A-0216-74263E0FD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143FC-BDA8-4C37-B56F-2BC2AB07E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702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636D3-9B09-EC9F-E983-D8FFC58D0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024178-0BCD-339F-12D0-7E8B33C7AD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0ADE6F-5985-2671-453E-41ADD4D0F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59411-C942-481A-97D3-B6B27B2F37E8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6C9609-AE75-AD54-BED7-056AEE007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632E0C-70C4-B5DB-A5BD-DD2AB77C3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143FC-BDA8-4C37-B56F-2BC2AB07E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167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07B75C-06BC-E10C-753B-6B80CDEE08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657CD8-D537-9248-9A5B-409E9D29E4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907F50-0104-42B2-8D54-5675E703A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59411-C942-481A-97D3-B6B27B2F37E8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B5150F-C4D9-5CB7-D6FD-2A953EC58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E1E448-517D-9B67-7742-561EB0242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143FC-BDA8-4C37-B56F-2BC2AB07E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756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2A442-A3D1-F10D-4CEE-B568E8093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9D130-2484-1594-B076-EEBFC136AF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417D39-52BD-53FF-B5FD-82A32EEEC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59411-C942-481A-97D3-B6B27B2F37E8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92FCFC-FD51-AE9F-712F-1E62B622E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B68F1F-31E2-5DB8-42BE-15FEDBECA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143FC-BDA8-4C37-B56F-2BC2AB07E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92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693C7-B443-5D6C-CE6A-75F13882E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9167E0-58E2-D315-4999-ED288775D7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482717-33A5-0FFC-F351-860DED77A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59411-C942-481A-97D3-B6B27B2F37E8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036995-84AA-38E6-3F45-DEC6FD2C0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CD421A-C6D3-4C1B-1B66-E1B9B59B0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143FC-BDA8-4C37-B56F-2BC2AB07E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693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38864-B165-C163-C81C-4A55CC8CD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D9A65-E951-7006-32F9-8DC5C1D43B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0FFB8A-E3FF-C871-51BB-FD6C0D24D0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6BC487-F640-F5BB-0A44-EA137C69D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59411-C942-481A-97D3-B6B27B2F37E8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00B425-2B87-0BAD-2C69-36A1E2767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3344B0-E6A9-70CF-8BE1-4998A148B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143FC-BDA8-4C37-B56F-2BC2AB07E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998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392A3-6E54-D64D-1A46-BB3612492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219E07-8EC6-FF81-27C6-A50EB81181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1606F7-4D50-3AD8-0AA4-72820178EB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830EFF-59E2-AE25-E282-8F2A6B2557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43817C-B178-6ADF-B186-9DFA155F9C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0456C1-059C-E28E-7892-7DF3A33CB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59411-C942-481A-97D3-B6B27B2F37E8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B7B46A-D0E2-B1C4-BE62-87B214268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2E438D-A215-991B-D7F4-754591546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143FC-BDA8-4C37-B56F-2BC2AB07E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924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70296-C006-8026-DC00-2316CCC63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F1FE51-8F89-E4A2-A805-B28A362DD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59411-C942-481A-97D3-B6B27B2F37E8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D99368-7D63-6D34-3869-8298AB8E9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0BBD9D-83D5-D307-DD5A-64275746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143FC-BDA8-4C37-B56F-2BC2AB07E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462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FE4D2C-04BE-9FDC-FEF8-3F6F7FAFE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59411-C942-481A-97D3-B6B27B2F37E8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1110C4-32E4-A268-53C1-0A6AFC63D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337C87-5AFF-BFF7-AD77-04F5D7B98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143FC-BDA8-4C37-B56F-2BC2AB07E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615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4593B-5072-53D5-2DC1-EBB6C7FB8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B78CBB-00F9-495D-3E18-060643D290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95041F-2B13-9BB3-CA8E-97FA8A9A79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4AD5D8-626D-1478-27B7-F6F798FFB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59411-C942-481A-97D3-B6B27B2F37E8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16723A-1AE2-63DE-3393-C342D2BCB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779886-FDF5-B589-DFEC-AC0267D0B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143FC-BDA8-4C37-B56F-2BC2AB07E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044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DF3B1-7EC0-872F-E6C8-B34B0D92D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6DAD02-0F27-8477-6514-530BF9481E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C774B3-C85C-E4E3-FD77-36900AC4EF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F43812-4CEA-B781-261C-7AC3C8A73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59411-C942-481A-97D3-B6B27B2F37E8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E7BC75-8B2D-6544-F5F4-3BBCC6991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ABB487-9F4E-1253-3D85-C75A493FF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143FC-BDA8-4C37-B56F-2BC2AB07E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068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C29692-046E-48F5-AB0F-09760D729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6A5A1B-ACBA-8155-BD97-B11FA3B772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FFC49D-E853-6F30-E0EA-BF59A978AF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E59411-C942-481A-97D3-B6B27B2F37E8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A1C86C-B331-B42D-48A8-E50A7340FA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CF179C-FD3A-D9E9-3722-E99A003EA6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97143FC-BDA8-4C37-B56F-2BC2AB07E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898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viblo.asia/p/microfrontend-module-federation-dua-microservices-den-voi-frontend-AZoJjXEEVY7" TargetMode="External"/><Relationship Id="rId2" Type="http://schemas.openxmlformats.org/officeDocument/2006/relationships/hyperlink" Target="https://github.com/Tuanh4198/micro-front-end-with-multiple-framework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67FE7-3FC6-18D2-9D2A-475BF57469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630869"/>
          </a:xfrm>
        </p:spPr>
        <p:txBody>
          <a:bodyPr>
            <a:normAutofit/>
          </a:bodyPr>
          <a:lstStyle/>
          <a:p>
            <a:r>
              <a:rPr lang="en-US" dirty="0"/>
              <a:t>ĐÀM ĐẠO VỀ </a:t>
            </a:r>
            <a:br>
              <a:rPr lang="en-US" dirty="0"/>
            </a:br>
            <a:r>
              <a:rPr lang="en-US" dirty="0"/>
              <a:t>MICRO-FRONTEND ARCHITECT</a:t>
            </a:r>
          </a:p>
        </p:txBody>
      </p:sp>
    </p:spTree>
    <p:extLst>
      <p:ext uri="{BB962C8B-B14F-4D97-AF65-F5344CB8AC3E}">
        <p14:creationId xmlns:p14="http://schemas.microsoft.com/office/powerpoint/2010/main" val="2348178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BAACA-6347-E096-6E78-1D1F1E942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6410"/>
          </a:xfrm>
        </p:spPr>
        <p:txBody>
          <a:bodyPr>
            <a:normAutofit/>
          </a:bodyPr>
          <a:lstStyle/>
          <a:p>
            <a:r>
              <a:rPr lang="en-US" sz="3600" b="1" dirty="0"/>
              <a:t>1. </a:t>
            </a:r>
            <a:r>
              <a:rPr lang="en-US" sz="3600" b="1" dirty="0" err="1"/>
              <a:t>Tại</a:t>
            </a:r>
            <a:r>
              <a:rPr lang="en-US" sz="3600" b="1" dirty="0"/>
              <a:t> </a:t>
            </a:r>
            <a:r>
              <a:rPr lang="en-US" sz="3600" b="1" dirty="0" err="1"/>
              <a:t>sao</a:t>
            </a:r>
            <a:r>
              <a:rPr lang="en-US" sz="3600" b="1" dirty="0"/>
              <a:t> </a:t>
            </a:r>
            <a:r>
              <a:rPr lang="en-US" sz="3600" b="1" dirty="0" err="1"/>
              <a:t>lại</a:t>
            </a:r>
            <a:r>
              <a:rPr lang="en-US" sz="3600" b="1" dirty="0"/>
              <a:t> dung, </a:t>
            </a:r>
            <a:r>
              <a:rPr lang="en-US" sz="3600" b="1" dirty="0" err="1"/>
              <a:t>lợi</a:t>
            </a:r>
            <a:r>
              <a:rPr lang="en-US" sz="3600" b="1" dirty="0"/>
              <a:t> </a:t>
            </a:r>
            <a:r>
              <a:rPr lang="en-US" sz="3600" b="1" dirty="0" err="1"/>
              <a:t>ích</a:t>
            </a:r>
            <a:r>
              <a:rPr lang="en-US" sz="3600" b="1" dirty="0"/>
              <a:t> </a:t>
            </a:r>
            <a:r>
              <a:rPr lang="en-US" sz="3600" b="1" dirty="0" err="1"/>
              <a:t>mà</a:t>
            </a:r>
            <a:r>
              <a:rPr lang="en-US" sz="3600" b="1" dirty="0"/>
              <a:t> </a:t>
            </a:r>
            <a:r>
              <a:rPr lang="en-US" sz="3600" b="1" dirty="0" err="1"/>
              <a:t>kiến</a:t>
            </a:r>
            <a:r>
              <a:rPr lang="en-US" sz="3600" b="1" dirty="0"/>
              <a:t> </a:t>
            </a:r>
            <a:r>
              <a:rPr lang="en-US" sz="3600" b="1" dirty="0" err="1"/>
              <a:t>trúc</a:t>
            </a:r>
            <a:r>
              <a:rPr lang="en-US" sz="3600" b="1" dirty="0"/>
              <a:t> </a:t>
            </a:r>
            <a:r>
              <a:rPr lang="en-US" sz="3600" b="1" dirty="0" err="1"/>
              <a:t>này</a:t>
            </a:r>
            <a:r>
              <a:rPr lang="en-US" sz="3600" b="1" dirty="0"/>
              <a:t> </a:t>
            </a:r>
            <a:r>
              <a:rPr lang="en-US" sz="3600" b="1" dirty="0" err="1"/>
              <a:t>mang</a:t>
            </a:r>
            <a:r>
              <a:rPr lang="en-US" sz="3600" b="1" dirty="0"/>
              <a:t> </a:t>
            </a:r>
            <a:r>
              <a:rPr lang="en-US" sz="3600" b="1" dirty="0" err="1"/>
              <a:t>lại</a:t>
            </a:r>
            <a:endParaRPr lang="en-US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BEDB22-29D3-4551-4A7E-BDE4288EBA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1536"/>
            <a:ext cx="10515600" cy="5015427"/>
          </a:xfrm>
        </p:spPr>
        <p:txBody>
          <a:bodyPr>
            <a:normAutofit/>
          </a:bodyPr>
          <a:lstStyle/>
          <a:p>
            <a:r>
              <a:rPr lang="en-US" sz="2000" dirty="0" err="1"/>
              <a:t>Tính</a:t>
            </a:r>
            <a:r>
              <a:rPr lang="en-US" sz="2000" dirty="0"/>
              <a:t> </a:t>
            </a:r>
            <a:r>
              <a:rPr lang="en-US" sz="2000" dirty="0" err="1"/>
              <a:t>bền</a:t>
            </a:r>
            <a:r>
              <a:rPr lang="en-US" sz="2000" dirty="0"/>
              <a:t> </a:t>
            </a:r>
            <a:r>
              <a:rPr lang="en-US" sz="2000" dirty="0" err="1"/>
              <a:t>vững</a:t>
            </a:r>
            <a:r>
              <a:rPr lang="en-US" sz="2000" dirty="0"/>
              <a:t>, </a:t>
            </a:r>
            <a:r>
              <a:rPr lang="en-US" sz="2000" dirty="0" err="1"/>
              <a:t>lâu</a:t>
            </a:r>
            <a:r>
              <a:rPr lang="en-US" sz="2000" dirty="0"/>
              <a:t> </a:t>
            </a:r>
            <a:r>
              <a:rPr lang="en-US" sz="2000" dirty="0" err="1"/>
              <a:t>dài</a:t>
            </a:r>
            <a:r>
              <a:rPr lang="en-US" sz="2000" dirty="0"/>
              <a:t>, </a:t>
            </a:r>
            <a:r>
              <a:rPr lang="en-US" sz="2000" dirty="0" err="1"/>
              <a:t>giảm</a:t>
            </a:r>
            <a:r>
              <a:rPr lang="en-US" sz="2000" dirty="0"/>
              <a:t> </a:t>
            </a:r>
            <a:r>
              <a:rPr lang="en-US" sz="2000" dirty="0" err="1"/>
              <a:t>thời</a:t>
            </a:r>
            <a:r>
              <a:rPr lang="en-US" sz="2000" dirty="0"/>
              <a:t> </a:t>
            </a:r>
            <a:r>
              <a:rPr lang="en-US" sz="2000" dirty="0" err="1"/>
              <a:t>gian</a:t>
            </a:r>
            <a:r>
              <a:rPr lang="en-US" sz="2000" dirty="0"/>
              <a:t> </a:t>
            </a:r>
            <a:r>
              <a:rPr lang="en-US" sz="2000" dirty="0" err="1"/>
              <a:t>phát</a:t>
            </a:r>
            <a:r>
              <a:rPr lang="en-US" sz="2000" dirty="0"/>
              <a:t> </a:t>
            </a:r>
            <a:r>
              <a:rPr lang="en-US" sz="2000" dirty="0" err="1"/>
              <a:t>triển</a:t>
            </a:r>
            <a:r>
              <a:rPr lang="en-US" sz="2000" dirty="0"/>
              <a:t>, maintain, scaling (</a:t>
            </a:r>
            <a:r>
              <a:rPr lang="en-US" sz="2000" dirty="0" err="1"/>
              <a:t>hiệu</a:t>
            </a:r>
            <a:r>
              <a:rPr lang="en-US" sz="2000" dirty="0"/>
              <a:t> </a:t>
            </a:r>
            <a:r>
              <a:rPr lang="en-US" sz="2000" dirty="0" err="1"/>
              <a:t>quả</a:t>
            </a:r>
            <a:r>
              <a:rPr lang="en-US" sz="2000" dirty="0"/>
              <a:t>, </a:t>
            </a:r>
            <a:r>
              <a:rPr lang="en-US" sz="2000" dirty="0" err="1"/>
              <a:t>dễ</a:t>
            </a:r>
            <a:r>
              <a:rPr lang="en-US" sz="2000" dirty="0"/>
              <a:t> </a:t>
            </a:r>
            <a:r>
              <a:rPr lang="en-US" sz="2000" dirty="0" err="1"/>
              <a:t>dàng</a:t>
            </a:r>
            <a:r>
              <a:rPr lang="en-US" sz="2000" dirty="0"/>
              <a:t>)</a:t>
            </a:r>
          </a:p>
          <a:p>
            <a:r>
              <a:rPr lang="en-US" sz="2000" dirty="0"/>
              <a:t>Git tree </a:t>
            </a:r>
            <a:r>
              <a:rPr lang="en-US" sz="2000" dirty="0" err="1"/>
              <a:t>quá</a:t>
            </a:r>
            <a:r>
              <a:rPr lang="en-US" sz="2000" dirty="0"/>
              <a:t> </a:t>
            </a:r>
            <a:r>
              <a:rPr lang="en-US" sz="2000" dirty="0" err="1"/>
              <a:t>lớn</a:t>
            </a:r>
            <a:r>
              <a:rPr lang="en-US" sz="2000" dirty="0"/>
              <a:t> </a:t>
            </a:r>
          </a:p>
          <a:p>
            <a:r>
              <a:rPr lang="en-US" sz="2000" dirty="0" err="1"/>
              <a:t>Nhiều</a:t>
            </a:r>
            <a:r>
              <a:rPr lang="en-US" sz="2000" dirty="0"/>
              <a:t> team </a:t>
            </a:r>
            <a:r>
              <a:rPr lang="en-US" sz="2000" dirty="0" err="1"/>
              <a:t>phát</a:t>
            </a:r>
            <a:r>
              <a:rPr lang="en-US" sz="2000" dirty="0"/>
              <a:t> </a:t>
            </a:r>
            <a:r>
              <a:rPr lang="en-US" sz="2000" dirty="0" err="1"/>
              <a:t>triển</a:t>
            </a:r>
            <a:r>
              <a:rPr lang="en-US" sz="2000" dirty="0"/>
              <a:t> =&gt; </a:t>
            </a:r>
            <a:r>
              <a:rPr lang="en-US" sz="2000" dirty="0" err="1"/>
              <a:t>conflic</a:t>
            </a:r>
            <a:r>
              <a:rPr lang="en-US" sz="2000" dirty="0"/>
              <a:t> </a:t>
            </a:r>
            <a:r>
              <a:rPr lang="en-US" sz="2000" dirty="0" err="1"/>
              <a:t>giữa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team</a:t>
            </a:r>
          </a:p>
          <a:p>
            <a:r>
              <a:rPr lang="en-US" sz="2000" dirty="0"/>
              <a:t>Deploy </a:t>
            </a:r>
            <a:r>
              <a:rPr lang="en-US" sz="2000" dirty="0" err="1"/>
              <a:t>quá</a:t>
            </a:r>
            <a:r>
              <a:rPr lang="en-US" sz="2000" dirty="0"/>
              <a:t> </a:t>
            </a:r>
            <a:r>
              <a:rPr lang="en-US" sz="2000" dirty="0" err="1"/>
              <a:t>lâu</a:t>
            </a:r>
            <a:endParaRPr lang="en-US" sz="2000" dirty="0"/>
          </a:p>
          <a:p>
            <a:r>
              <a:rPr lang="en-US" sz="2000" dirty="0"/>
              <a:t>=&gt; chia </a:t>
            </a:r>
            <a:r>
              <a:rPr lang="en-US" sz="2000" dirty="0" err="1"/>
              <a:t>nhỏ</a:t>
            </a:r>
            <a:r>
              <a:rPr lang="en-US" sz="2000" dirty="0"/>
              <a:t> </a:t>
            </a:r>
            <a:r>
              <a:rPr lang="en-US" sz="2000" dirty="0" err="1"/>
              <a:t>cái</a:t>
            </a:r>
            <a:r>
              <a:rPr lang="en-US" sz="2000" dirty="0"/>
              <a:t> </a:t>
            </a:r>
            <a:r>
              <a:rPr lang="en-US" sz="2000" dirty="0" err="1"/>
              <a:t>proj</a:t>
            </a:r>
            <a:r>
              <a:rPr lang="en-US" sz="2000" dirty="0"/>
              <a:t> </a:t>
            </a:r>
            <a:r>
              <a:rPr lang="en-US" sz="2000" dirty="0" err="1"/>
              <a:t>ra</a:t>
            </a:r>
            <a:r>
              <a:rPr 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35185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F09BEA-F198-686F-5478-FDADBA1376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B470B-6FF3-C5AA-CE1F-37600F82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6410"/>
          </a:xfrm>
        </p:spPr>
        <p:txBody>
          <a:bodyPr>
            <a:normAutofit/>
          </a:bodyPr>
          <a:lstStyle/>
          <a:p>
            <a:r>
              <a:rPr lang="en-US" sz="3600" b="1" dirty="0"/>
              <a:t>2. </a:t>
            </a:r>
            <a:r>
              <a:rPr lang="en-US" sz="3600" b="1" dirty="0" err="1"/>
              <a:t>Các</a:t>
            </a:r>
            <a:r>
              <a:rPr lang="en-US" sz="3600" b="1" dirty="0"/>
              <a:t> ý </a:t>
            </a:r>
            <a:r>
              <a:rPr lang="en-US" sz="3600" b="1" dirty="0" err="1"/>
              <a:t>tưởng</a:t>
            </a:r>
            <a:r>
              <a:rPr lang="en-US" sz="3600" b="1" dirty="0"/>
              <a:t> </a:t>
            </a:r>
            <a:r>
              <a:rPr lang="en-US" sz="3600" b="1" dirty="0" err="1"/>
              <a:t>để</a:t>
            </a:r>
            <a:r>
              <a:rPr lang="en-US" sz="3600" b="1" dirty="0"/>
              <a:t> </a:t>
            </a:r>
            <a:r>
              <a:rPr lang="en-US" sz="3600" b="1" dirty="0" err="1"/>
              <a:t>làm</a:t>
            </a:r>
            <a:endParaRPr lang="en-US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9CF380-A546-ACF9-DDC3-D3A88FDF3E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1536"/>
            <a:ext cx="10515600" cy="5015427"/>
          </a:xfrm>
        </p:spPr>
        <p:txBody>
          <a:bodyPr>
            <a:normAutofit/>
          </a:bodyPr>
          <a:lstStyle/>
          <a:p>
            <a:r>
              <a:rPr lang="en-US" sz="2000" dirty="0"/>
              <a:t>Build </a:t>
            </a:r>
            <a:r>
              <a:rPr lang="en-US" sz="2000" dirty="0" err="1"/>
              <a:t>thành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package NPM </a:t>
            </a:r>
            <a:r>
              <a:rPr lang="en-US" sz="2000" dirty="0" err="1"/>
              <a:t>sau</a:t>
            </a:r>
            <a:r>
              <a:rPr lang="en-US" sz="2000" dirty="0"/>
              <a:t> </a:t>
            </a:r>
            <a:r>
              <a:rPr lang="en-US" sz="2000" dirty="0" err="1"/>
              <a:t>đó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1 app </a:t>
            </a:r>
            <a:r>
              <a:rPr lang="en-US" sz="2000" dirty="0" err="1"/>
              <a:t>tổng</a:t>
            </a:r>
            <a:r>
              <a:rPr lang="en-US" sz="2000" dirty="0"/>
              <a:t> </a:t>
            </a:r>
            <a:r>
              <a:rPr lang="en-US" sz="2000" dirty="0" err="1"/>
              <a:t>để</a:t>
            </a:r>
            <a:r>
              <a:rPr lang="en-US" sz="2000" dirty="0"/>
              <a:t> install </a:t>
            </a:r>
            <a:r>
              <a:rPr lang="en-US" sz="2000" dirty="0" err="1"/>
              <a:t>hết</a:t>
            </a:r>
            <a:r>
              <a:rPr lang="en-US" sz="2000" dirty="0"/>
              <a:t> </a:t>
            </a:r>
            <a:r>
              <a:rPr lang="en-US" sz="2000" dirty="0" err="1"/>
              <a:t>về</a:t>
            </a:r>
            <a:r>
              <a:rPr lang="en-US" sz="2000" dirty="0"/>
              <a:t> </a:t>
            </a:r>
            <a:r>
              <a:rPr lang="en-US" sz="2000" dirty="0" err="1"/>
              <a:t>rồi</a:t>
            </a:r>
            <a:r>
              <a:rPr lang="en-US" sz="2000" dirty="0"/>
              <a:t> dung</a:t>
            </a:r>
          </a:p>
          <a:p>
            <a:r>
              <a:rPr lang="en-US" sz="2000" dirty="0" err="1"/>
              <a:t>Sử</a:t>
            </a:r>
            <a:r>
              <a:rPr lang="en-US" sz="2000" dirty="0"/>
              <a:t> </a:t>
            </a:r>
            <a:r>
              <a:rPr lang="en-US" sz="2000" dirty="0" err="1"/>
              <a:t>dụng</a:t>
            </a:r>
            <a:r>
              <a:rPr lang="en-US" sz="2000" dirty="0"/>
              <a:t> </a:t>
            </a:r>
            <a:r>
              <a:rPr lang="en-US" sz="2000" dirty="0" err="1"/>
              <a:t>iframe</a:t>
            </a:r>
            <a:r>
              <a:rPr lang="en-US" sz="2000" dirty="0"/>
              <a:t>: </a:t>
            </a:r>
            <a:r>
              <a:rPr lang="en-US" sz="2000" dirty="0" err="1"/>
              <a:t>tương</a:t>
            </a:r>
            <a:r>
              <a:rPr lang="en-US" sz="2000" dirty="0"/>
              <a:t> </a:t>
            </a:r>
            <a:r>
              <a:rPr lang="en-US" sz="2000" dirty="0" err="1"/>
              <a:t>tác</a:t>
            </a:r>
            <a:r>
              <a:rPr lang="en-US" sz="2000" dirty="0"/>
              <a:t> </a:t>
            </a:r>
            <a:r>
              <a:rPr lang="en-US" sz="2000" dirty="0" err="1"/>
              <a:t>khó</a:t>
            </a:r>
            <a:r>
              <a:rPr lang="en-US" sz="2000" dirty="0"/>
              <a:t>, </a:t>
            </a:r>
          </a:p>
          <a:p>
            <a:r>
              <a:rPr lang="en-US" sz="2000" dirty="0"/>
              <a:t>….</a:t>
            </a:r>
          </a:p>
        </p:txBody>
      </p:sp>
    </p:spTree>
    <p:extLst>
      <p:ext uri="{BB962C8B-B14F-4D97-AF65-F5344CB8AC3E}">
        <p14:creationId xmlns:p14="http://schemas.microsoft.com/office/powerpoint/2010/main" val="1583292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E8123E-8DA3-F67D-B276-155AB9C036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5A3E7-28CF-A5EB-C1ED-31623F519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6410"/>
          </a:xfrm>
        </p:spPr>
        <p:txBody>
          <a:bodyPr>
            <a:normAutofit/>
          </a:bodyPr>
          <a:lstStyle/>
          <a:p>
            <a:r>
              <a:rPr lang="en-US" sz="3600" b="1" dirty="0"/>
              <a:t>3. </a:t>
            </a:r>
            <a:r>
              <a:rPr lang="en-US" sz="3600" b="1" i="0" dirty="0">
                <a:effectLst/>
              </a:rPr>
              <a:t>Module Federation</a:t>
            </a:r>
            <a:endParaRPr lang="en-US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BADDEF-6E4A-CA7F-D9D0-01FED75547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1536"/>
            <a:ext cx="10515600" cy="5015427"/>
          </a:xfrm>
        </p:spPr>
        <p:txBody>
          <a:bodyPr>
            <a:normAutofit/>
          </a:bodyPr>
          <a:lstStyle/>
          <a:p>
            <a:endParaRPr lang="en-US" sz="2000" b="0" i="0" dirty="0">
              <a:effectLst/>
              <a:latin typeface="Aptos" panose="020B0004020202020204" pitchFamily="34" charset="0"/>
            </a:endParaRPr>
          </a:p>
          <a:p>
            <a:endParaRPr lang="en-US" sz="2000" dirty="0">
              <a:latin typeface="Aptos" panose="020B0004020202020204" pitchFamily="34" charset="0"/>
            </a:endParaRPr>
          </a:p>
          <a:p>
            <a:endParaRPr lang="en-US" sz="2000" b="0" i="0" dirty="0">
              <a:effectLst/>
              <a:latin typeface="Aptos" panose="020B0004020202020204" pitchFamily="34" charset="0"/>
            </a:endParaRPr>
          </a:p>
          <a:p>
            <a:endParaRPr lang="en-US" sz="2000" dirty="0">
              <a:latin typeface="Aptos" panose="020B0004020202020204" pitchFamily="34" charset="0"/>
            </a:endParaRPr>
          </a:p>
          <a:p>
            <a:endParaRPr lang="en-US" sz="2000" b="0" i="0" dirty="0">
              <a:effectLst/>
              <a:latin typeface="Aptos" panose="020B0004020202020204" pitchFamily="34" charset="0"/>
            </a:endParaRPr>
          </a:p>
          <a:p>
            <a:endParaRPr lang="en-US" sz="2000" dirty="0">
              <a:latin typeface="Aptos" panose="020B0004020202020204" pitchFamily="34" charset="0"/>
            </a:endParaRPr>
          </a:p>
          <a:p>
            <a:endParaRPr lang="en-US" sz="2000" b="0" i="0" dirty="0">
              <a:effectLst/>
              <a:latin typeface="Aptos" panose="020B0004020202020204" pitchFamily="34" charset="0"/>
            </a:endParaRPr>
          </a:p>
          <a:p>
            <a:endParaRPr lang="en-US" sz="2000" b="0" i="0" dirty="0">
              <a:effectLst/>
              <a:latin typeface="Aptos" panose="020B0004020202020204" pitchFamily="34" charset="0"/>
            </a:endParaRPr>
          </a:p>
          <a:p>
            <a:endParaRPr lang="en-US" sz="2000" dirty="0">
              <a:latin typeface="Aptos" panose="020B0004020202020204" pitchFamily="34" charset="0"/>
            </a:endParaRPr>
          </a:p>
          <a:p>
            <a:pPr marL="0" indent="0">
              <a:buNone/>
            </a:pPr>
            <a:endParaRPr lang="en-US" sz="2000" b="0" i="0" dirty="0">
              <a:effectLst/>
              <a:latin typeface="Aptos" panose="020B0004020202020204" pitchFamily="34" charset="0"/>
            </a:endParaRPr>
          </a:p>
          <a:p>
            <a:r>
              <a:rPr lang="vi-VN" sz="2000" b="1" i="0" dirty="0">
                <a:effectLst/>
                <a:latin typeface="Aptos" panose="020B0004020202020204" pitchFamily="34" charset="0"/>
              </a:rPr>
              <a:t>các bundler khác như Vite, Rollup, Esbuild,... cũng đều làm được.</a:t>
            </a:r>
            <a:endParaRPr lang="en-US" sz="2000" b="1" i="0" dirty="0">
              <a:effectLst/>
              <a:latin typeface="Aptos" panose="020B0004020202020204" pitchFamily="34" charset="0"/>
            </a:endParaRPr>
          </a:p>
          <a:p>
            <a:pPr marL="0" indent="0">
              <a:buNone/>
            </a:pPr>
            <a:r>
              <a:rPr lang="en-US" sz="2000" b="1" dirty="0" err="1">
                <a:latin typeface="Aptos" panose="020B0004020202020204" pitchFamily="34" charset="0"/>
              </a:rPr>
              <a:t>Tham</a:t>
            </a:r>
            <a:r>
              <a:rPr lang="en-US" sz="2000" b="1" dirty="0">
                <a:latin typeface="Aptos" panose="020B0004020202020204" pitchFamily="34" charset="0"/>
              </a:rPr>
              <a:t> </a:t>
            </a:r>
            <a:r>
              <a:rPr lang="en-US" sz="2000" b="1" dirty="0" err="1">
                <a:latin typeface="Aptos" panose="020B0004020202020204" pitchFamily="34" charset="0"/>
              </a:rPr>
              <a:t>khảo</a:t>
            </a:r>
            <a:r>
              <a:rPr lang="en-US" sz="2000" b="1" dirty="0">
                <a:latin typeface="Aptos" panose="020B0004020202020204" pitchFamily="34" charset="0"/>
              </a:rPr>
              <a:t> </a:t>
            </a:r>
            <a:r>
              <a:rPr lang="en-US" sz="2000" b="1" dirty="0" err="1">
                <a:latin typeface="Aptos" panose="020B0004020202020204" pitchFamily="34" charset="0"/>
              </a:rPr>
              <a:t>tại</a:t>
            </a:r>
            <a:r>
              <a:rPr lang="en-US" sz="2000" b="1" dirty="0">
                <a:latin typeface="Aptos" panose="020B0004020202020204" pitchFamily="34" charset="0"/>
              </a:rPr>
              <a:t> link: https://github.com/module-federation/module-federation-examples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FA6EE4-2620-CE24-9A09-DB963B5EA3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1161537"/>
            <a:ext cx="8141042" cy="3609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542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B6BCEB-DE39-6425-5DED-4C598851E0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3CA8FB4B-AEB2-E685-0002-6714D15A9C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287030" y="333192"/>
            <a:ext cx="3877466" cy="4626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702DE06-EF56-2746-5F2D-99D82CFF65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3049" y="616226"/>
            <a:ext cx="7719729" cy="6039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769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F4D813-7FEF-8A55-FC7C-4A300D9961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CD6E0-7582-88BA-3E70-06D8FBCC8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6410"/>
          </a:xfrm>
        </p:spPr>
        <p:txBody>
          <a:bodyPr>
            <a:normAutofit/>
          </a:bodyPr>
          <a:lstStyle/>
          <a:p>
            <a:r>
              <a:rPr lang="en-US" sz="3600" b="1" dirty="0"/>
              <a:t>4. Code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EE1489-7D4A-EE0D-A5E0-29D039CB28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1536"/>
            <a:ext cx="10515600" cy="5015427"/>
          </a:xfrm>
        </p:spPr>
        <p:txBody>
          <a:bodyPr>
            <a:normAutofit/>
          </a:bodyPr>
          <a:lstStyle/>
          <a:p>
            <a:r>
              <a:rPr lang="en-US" sz="2000" dirty="0"/>
              <a:t>Source + slide: </a:t>
            </a:r>
            <a:r>
              <a:rPr lang="en-US" sz="2000" dirty="0">
                <a:hlinkClick r:id="rId2"/>
              </a:rPr>
              <a:t>https://github.com/Tuanh4198/micro-front-end-with-multiple-framework</a:t>
            </a:r>
            <a:endParaRPr lang="en-US" sz="2000" dirty="0"/>
          </a:p>
          <a:p>
            <a:r>
              <a:rPr lang="en-US" sz="2000" dirty="0" err="1"/>
              <a:t>Bài</a:t>
            </a:r>
            <a:r>
              <a:rPr lang="en-US" sz="2000" dirty="0"/>
              <a:t> </a:t>
            </a:r>
            <a:r>
              <a:rPr lang="en-US" sz="2000" dirty="0" err="1"/>
              <a:t>viết</a:t>
            </a:r>
            <a:r>
              <a:rPr lang="en-US" sz="2000" dirty="0"/>
              <a:t> </a:t>
            </a:r>
            <a:r>
              <a:rPr lang="en-US" sz="2000" dirty="0" err="1"/>
              <a:t>gốc</a:t>
            </a:r>
            <a:r>
              <a:rPr lang="en-US" sz="2000"/>
              <a:t>: </a:t>
            </a:r>
            <a:r>
              <a:rPr lang="en-US" sz="2000">
                <a:hlinkClick r:id="rId3"/>
              </a:rPr>
              <a:t>https://viblo.asia/p/microfrontend-module-federation-dua-microservices-den-voi-frontend-AZoJjXEEVY7</a:t>
            </a:r>
            <a:endParaRPr lang="en-US" sz="2000"/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43430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</TotalTime>
  <Words>162</Words>
  <Application>Microsoft Office PowerPoint</Application>
  <PresentationFormat>Widescreen</PresentationFormat>
  <Paragraphs>27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ĐÀM ĐẠO VỀ  MICRO-FRONTEND ARCHITECT</vt:lpstr>
      <vt:lpstr>1. Tại sao lại dung, lợi ích mà kiến trúc này mang lại</vt:lpstr>
      <vt:lpstr>2. Các ý tưởng để làm</vt:lpstr>
      <vt:lpstr>3. Module Federation</vt:lpstr>
      <vt:lpstr>PowerPoint Presentation</vt:lpstr>
      <vt:lpstr>4. Code 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ĐÀM ĐẠO VỀ  MICRO-FRONTEND ARCHITECT</dc:title>
  <dc:creator>FNU LNU</dc:creator>
  <cp:lastModifiedBy>FNU LNU</cp:lastModifiedBy>
  <cp:revision>2</cp:revision>
  <dcterms:created xsi:type="dcterms:W3CDTF">2024-02-28T01:49:42Z</dcterms:created>
  <dcterms:modified xsi:type="dcterms:W3CDTF">2024-03-08T07:25:17Z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2024-02-28T02:22:26Z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07697e83-6d55-4890-8d41-8cdd1f0d4380</vt:lpwstr>
  </property>
  <property fmtid="{D5CDD505-2E9C-101B-9397-08002B2CF9AE}" pid="7" name="MSIP_Label_defa4170-0d19-0005-0004-bc88714345d2_ActionId">
    <vt:lpwstr>8486112d-c6eb-4e1a-9d83-43d37604ff23</vt:lpwstr>
  </property>
  <property fmtid="{D5CDD505-2E9C-101B-9397-08002B2CF9AE}" pid="8" name="MSIP_Label_defa4170-0d19-0005-0004-bc88714345d2_ContentBits">
    <vt:lpwstr>0</vt:lpwstr>
  </property>
</Properties>
</file>