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7" r:id="rId1"/>
  </p:sldMasterIdLst>
  <p:notesMasterIdLst>
    <p:notesMasterId r:id="rId15"/>
  </p:notesMasterIdLst>
  <p:sldIdLst>
    <p:sldId id="256" r:id="rId2"/>
    <p:sldId id="258" r:id="rId3"/>
    <p:sldId id="259" r:id="rId4"/>
    <p:sldId id="278" r:id="rId5"/>
    <p:sldId id="279" r:id="rId6"/>
    <p:sldId id="280" r:id="rId7"/>
    <p:sldId id="260" r:id="rId8"/>
    <p:sldId id="306" r:id="rId9"/>
    <p:sldId id="292" r:id="rId10"/>
    <p:sldId id="307" r:id="rId11"/>
    <p:sldId id="308" r:id="rId12"/>
    <p:sldId id="309" r:id="rId13"/>
    <p:sldId id="274" r:id="rId14"/>
  </p:sldIdLst>
  <p:sldSz cx="12192000" cy="6858000"/>
  <p:notesSz cx="6858000" cy="9144000"/>
  <p:embeddedFontLst>
    <p:embeddedFont>
      <p:font typeface="Maven Pro" panose="020B0604020202020204" charset="0"/>
      <p:regular r:id="rId16"/>
      <p:bold r:id="rId17"/>
    </p:embeddedFont>
    <p:embeddedFont>
      <p:font typeface="Poppins Light" panose="00000400000000000000" pitchFamily="2" charset="0"/>
      <p:regular r:id="rId18"/>
      <p:bold r:id="rId19"/>
      <p:italic r:id="rId20"/>
      <p:boldItalic r:id="rId21"/>
    </p:embeddedFont>
    <p:embeddedFont>
      <p:font typeface="Sriracha" panose="020B0604020202020204" charset="-34"/>
      <p:regular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747775"/>
          </p15:clr>
        </p15:guide>
        <p15:guide id="2" pos="384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05BC390-4205-4CE5-B976-9EF5E8308663}">
  <a:tblStyle styleId="{C05BC390-4205-4CE5-B976-9EF5E830866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1eb2014fdb4_1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1eb2014fdb4_1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1eb2014fdb4_1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1eb2014fdb4_1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1eb2014fdb4_1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1eb2014fdb4_1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a:extLst>
            <a:ext uri="{FF2B5EF4-FFF2-40B4-BE49-F238E27FC236}">
              <a16:creationId xmlns:a16="http://schemas.microsoft.com/office/drawing/2014/main" id="{E31FF9A7-8496-7CB1-A7C0-3CA9A9D1ECAA}"/>
            </a:ext>
          </a:extLst>
        </p:cNvPr>
        <p:cNvGrpSpPr/>
        <p:nvPr/>
      </p:nvGrpSpPr>
      <p:grpSpPr>
        <a:xfrm>
          <a:off x="0" y="0"/>
          <a:ext cx="0" cy="0"/>
          <a:chOff x="0" y="0"/>
          <a:chExt cx="0" cy="0"/>
        </a:xfrm>
      </p:grpSpPr>
      <p:sp>
        <p:nvSpPr>
          <p:cNvPr id="270" name="Google Shape;270;g1eb2014fdb4_1_48:notes">
            <a:extLst>
              <a:ext uri="{FF2B5EF4-FFF2-40B4-BE49-F238E27FC236}">
                <a16:creationId xmlns:a16="http://schemas.microsoft.com/office/drawing/2014/main" id="{7015340A-70A4-C82D-A871-DDB068D7245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1eb2014fdb4_1_48:notes">
            <a:extLst>
              <a:ext uri="{FF2B5EF4-FFF2-40B4-BE49-F238E27FC236}">
                <a16:creationId xmlns:a16="http://schemas.microsoft.com/office/drawing/2014/main" id="{B936768C-3442-8738-944C-6309FC5DA01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806344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a:extLst>
            <a:ext uri="{FF2B5EF4-FFF2-40B4-BE49-F238E27FC236}">
              <a16:creationId xmlns:a16="http://schemas.microsoft.com/office/drawing/2014/main" id="{19568331-C8B4-4DE5-448E-2127505D930F}"/>
            </a:ext>
          </a:extLst>
        </p:cNvPr>
        <p:cNvGrpSpPr/>
        <p:nvPr/>
      </p:nvGrpSpPr>
      <p:grpSpPr>
        <a:xfrm>
          <a:off x="0" y="0"/>
          <a:ext cx="0" cy="0"/>
          <a:chOff x="0" y="0"/>
          <a:chExt cx="0" cy="0"/>
        </a:xfrm>
      </p:grpSpPr>
      <p:sp>
        <p:nvSpPr>
          <p:cNvPr id="270" name="Google Shape;270;g1eb2014fdb4_1_48:notes">
            <a:extLst>
              <a:ext uri="{FF2B5EF4-FFF2-40B4-BE49-F238E27FC236}">
                <a16:creationId xmlns:a16="http://schemas.microsoft.com/office/drawing/2014/main" id="{46403DDA-EC65-7B86-9CF4-E467F5FF935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1eb2014fdb4_1_48:notes">
            <a:extLst>
              <a:ext uri="{FF2B5EF4-FFF2-40B4-BE49-F238E27FC236}">
                <a16:creationId xmlns:a16="http://schemas.microsoft.com/office/drawing/2014/main" id="{D7F670A6-33BC-C4EA-3F6A-CD0767635CC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786478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a:extLst>
            <a:ext uri="{FF2B5EF4-FFF2-40B4-BE49-F238E27FC236}">
              <a16:creationId xmlns:a16="http://schemas.microsoft.com/office/drawing/2014/main" id="{45C964A1-B090-FFE4-8C45-BDAE2B0A186A}"/>
            </a:ext>
          </a:extLst>
        </p:cNvPr>
        <p:cNvGrpSpPr/>
        <p:nvPr/>
      </p:nvGrpSpPr>
      <p:grpSpPr>
        <a:xfrm>
          <a:off x="0" y="0"/>
          <a:ext cx="0" cy="0"/>
          <a:chOff x="0" y="0"/>
          <a:chExt cx="0" cy="0"/>
        </a:xfrm>
      </p:grpSpPr>
      <p:sp>
        <p:nvSpPr>
          <p:cNvPr id="270" name="Google Shape;270;g1eb2014fdb4_1_48:notes">
            <a:extLst>
              <a:ext uri="{FF2B5EF4-FFF2-40B4-BE49-F238E27FC236}">
                <a16:creationId xmlns:a16="http://schemas.microsoft.com/office/drawing/2014/main" id="{D0F8D0A2-9110-283B-1EEB-40A4DA30DD1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1eb2014fdb4_1_48:notes">
            <a:extLst>
              <a:ext uri="{FF2B5EF4-FFF2-40B4-BE49-F238E27FC236}">
                <a16:creationId xmlns:a16="http://schemas.microsoft.com/office/drawing/2014/main" id="{C1046830-B9DF-3EED-2F75-99299A468DB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4018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a:extLst>
            <a:ext uri="{FF2B5EF4-FFF2-40B4-BE49-F238E27FC236}">
              <a16:creationId xmlns:a16="http://schemas.microsoft.com/office/drawing/2014/main" id="{3F25C686-5683-1A7E-6AEE-8CBE60AFC251}"/>
            </a:ext>
          </a:extLst>
        </p:cNvPr>
        <p:cNvGrpSpPr/>
        <p:nvPr/>
      </p:nvGrpSpPr>
      <p:grpSpPr>
        <a:xfrm>
          <a:off x="0" y="0"/>
          <a:ext cx="0" cy="0"/>
          <a:chOff x="0" y="0"/>
          <a:chExt cx="0" cy="0"/>
        </a:xfrm>
      </p:grpSpPr>
      <p:sp>
        <p:nvSpPr>
          <p:cNvPr id="270" name="Google Shape;270;g1eb2014fdb4_1_48:notes">
            <a:extLst>
              <a:ext uri="{FF2B5EF4-FFF2-40B4-BE49-F238E27FC236}">
                <a16:creationId xmlns:a16="http://schemas.microsoft.com/office/drawing/2014/main" id="{EA31E2E5-C9D1-18F3-FA10-72C94E46E49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1eb2014fdb4_1_48:notes">
            <a:extLst>
              <a:ext uri="{FF2B5EF4-FFF2-40B4-BE49-F238E27FC236}">
                <a16:creationId xmlns:a16="http://schemas.microsoft.com/office/drawing/2014/main" id="{A6E94AAA-356A-7126-76C9-D3548C9D90B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41712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Google Shape;481;g1eb205fd2b6_0_7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2" name="Google Shape;482;g1eb205fd2b6_0_7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9"/>
        <p:cNvGrpSpPr/>
        <p:nvPr/>
      </p:nvGrpSpPr>
      <p:grpSpPr>
        <a:xfrm>
          <a:off x="0" y="0"/>
          <a:ext cx="0" cy="0"/>
          <a:chOff x="0" y="0"/>
          <a:chExt cx="0" cy="0"/>
        </a:xfrm>
      </p:grpSpPr>
      <p:sp>
        <p:nvSpPr>
          <p:cNvPr id="100" name="Google Shape;100;p2"/>
          <p:cNvSpPr txBox="1">
            <a:spLocks noGrp="1"/>
          </p:cNvSpPr>
          <p:nvPr>
            <p:ph type="ctrTitle"/>
          </p:nvPr>
        </p:nvSpPr>
        <p:spPr>
          <a:xfrm>
            <a:off x="1973658" y="1574525"/>
            <a:ext cx="7641600" cy="2736900"/>
          </a:xfrm>
          <a:prstGeom prst="rect">
            <a:avLst/>
          </a:prstGeom>
        </p:spPr>
        <p:txBody>
          <a:bodyPr spcFirstLastPara="1" wrap="square" lIns="121900" tIns="121900" rIns="121900" bIns="121900" anchor="b" anchorCtr="0">
            <a:normAutofit/>
          </a:bodyPr>
          <a:lstStyle>
            <a:lvl1pPr lvl="0" algn="ctr">
              <a:spcBef>
                <a:spcPts val="0"/>
              </a:spcBef>
              <a:spcAft>
                <a:spcPts val="0"/>
              </a:spcAft>
              <a:buSzPts val="6900"/>
              <a:buNone/>
              <a:defRPr sz="7000"/>
            </a:lvl1pPr>
            <a:lvl2pPr lvl="1" algn="ctr">
              <a:spcBef>
                <a:spcPts val="0"/>
              </a:spcBef>
              <a:spcAft>
                <a:spcPts val="0"/>
              </a:spcAft>
              <a:buSzPts val="6900"/>
              <a:buNone/>
              <a:defRPr sz="6900"/>
            </a:lvl2pPr>
            <a:lvl3pPr lvl="2" algn="ctr">
              <a:spcBef>
                <a:spcPts val="0"/>
              </a:spcBef>
              <a:spcAft>
                <a:spcPts val="0"/>
              </a:spcAft>
              <a:buSzPts val="6900"/>
              <a:buNone/>
              <a:defRPr sz="6900"/>
            </a:lvl3pPr>
            <a:lvl4pPr lvl="3" algn="ctr">
              <a:spcBef>
                <a:spcPts val="0"/>
              </a:spcBef>
              <a:spcAft>
                <a:spcPts val="0"/>
              </a:spcAft>
              <a:buSzPts val="6900"/>
              <a:buNone/>
              <a:defRPr sz="6900"/>
            </a:lvl4pPr>
            <a:lvl5pPr lvl="4" algn="ctr">
              <a:spcBef>
                <a:spcPts val="0"/>
              </a:spcBef>
              <a:spcAft>
                <a:spcPts val="0"/>
              </a:spcAft>
              <a:buSzPts val="6900"/>
              <a:buNone/>
              <a:defRPr sz="6900"/>
            </a:lvl5pPr>
            <a:lvl6pPr lvl="5" algn="ctr">
              <a:spcBef>
                <a:spcPts val="0"/>
              </a:spcBef>
              <a:spcAft>
                <a:spcPts val="0"/>
              </a:spcAft>
              <a:buSzPts val="6900"/>
              <a:buNone/>
              <a:defRPr sz="6900"/>
            </a:lvl6pPr>
            <a:lvl7pPr lvl="6" algn="ctr">
              <a:spcBef>
                <a:spcPts val="0"/>
              </a:spcBef>
              <a:spcAft>
                <a:spcPts val="0"/>
              </a:spcAft>
              <a:buSzPts val="6900"/>
              <a:buNone/>
              <a:defRPr sz="6900"/>
            </a:lvl7pPr>
            <a:lvl8pPr lvl="7" algn="ctr">
              <a:spcBef>
                <a:spcPts val="0"/>
              </a:spcBef>
              <a:spcAft>
                <a:spcPts val="0"/>
              </a:spcAft>
              <a:buSzPts val="6900"/>
              <a:buNone/>
              <a:defRPr sz="6900"/>
            </a:lvl8pPr>
            <a:lvl9pPr lvl="8" algn="ctr">
              <a:spcBef>
                <a:spcPts val="0"/>
              </a:spcBef>
              <a:spcAft>
                <a:spcPts val="0"/>
              </a:spcAft>
              <a:buSzPts val="6900"/>
              <a:buNone/>
              <a:defRPr sz="6900"/>
            </a:lvl9pPr>
          </a:lstStyle>
          <a:p>
            <a:endParaRPr/>
          </a:p>
        </p:txBody>
      </p:sp>
      <p:sp>
        <p:nvSpPr>
          <p:cNvPr id="101" name="Google Shape;101;p2"/>
          <p:cNvSpPr txBox="1">
            <a:spLocks noGrp="1"/>
          </p:cNvSpPr>
          <p:nvPr>
            <p:ph type="subTitle" idx="1"/>
          </p:nvPr>
        </p:nvSpPr>
        <p:spPr>
          <a:xfrm>
            <a:off x="1973650" y="4629650"/>
            <a:ext cx="7641600" cy="376500"/>
          </a:xfrm>
          <a:prstGeom prst="rect">
            <a:avLst/>
          </a:prstGeom>
          <a:noFill/>
          <a:ln>
            <a:noFill/>
          </a:ln>
        </p:spPr>
        <p:txBody>
          <a:bodyPr spcFirstLastPara="1" wrap="square" lIns="121900" tIns="121900" rIns="121900" bIns="121900" anchor="t" anchorCtr="0">
            <a:normAutofit/>
          </a:bodyPr>
          <a:lstStyle>
            <a:lvl1pPr lvl="0" algn="ctr">
              <a:lnSpc>
                <a:spcPct val="100000"/>
              </a:lnSpc>
              <a:spcBef>
                <a:spcPts val="0"/>
              </a:spcBef>
              <a:spcAft>
                <a:spcPts val="0"/>
              </a:spcAft>
              <a:buSzPts val="3700"/>
              <a:buNone/>
              <a:defRPr sz="1600"/>
            </a:lvl1pPr>
            <a:lvl2pPr lvl="1" algn="ctr">
              <a:lnSpc>
                <a:spcPct val="100000"/>
              </a:lnSpc>
              <a:spcBef>
                <a:spcPts val="0"/>
              </a:spcBef>
              <a:spcAft>
                <a:spcPts val="0"/>
              </a:spcAft>
              <a:buSzPts val="3700"/>
              <a:buNone/>
              <a:defRPr sz="3700"/>
            </a:lvl2pPr>
            <a:lvl3pPr lvl="2" algn="ctr">
              <a:lnSpc>
                <a:spcPct val="100000"/>
              </a:lnSpc>
              <a:spcBef>
                <a:spcPts val="0"/>
              </a:spcBef>
              <a:spcAft>
                <a:spcPts val="0"/>
              </a:spcAft>
              <a:buSzPts val="3700"/>
              <a:buNone/>
              <a:defRPr sz="3700"/>
            </a:lvl3pPr>
            <a:lvl4pPr lvl="3" algn="ctr">
              <a:lnSpc>
                <a:spcPct val="100000"/>
              </a:lnSpc>
              <a:spcBef>
                <a:spcPts val="0"/>
              </a:spcBef>
              <a:spcAft>
                <a:spcPts val="0"/>
              </a:spcAft>
              <a:buSzPts val="3700"/>
              <a:buNone/>
              <a:defRPr sz="3700"/>
            </a:lvl4pPr>
            <a:lvl5pPr lvl="4" algn="ctr">
              <a:lnSpc>
                <a:spcPct val="100000"/>
              </a:lnSpc>
              <a:spcBef>
                <a:spcPts val="0"/>
              </a:spcBef>
              <a:spcAft>
                <a:spcPts val="0"/>
              </a:spcAft>
              <a:buSzPts val="3700"/>
              <a:buNone/>
              <a:defRPr sz="3700"/>
            </a:lvl5pPr>
            <a:lvl6pPr lvl="5" algn="ctr">
              <a:lnSpc>
                <a:spcPct val="100000"/>
              </a:lnSpc>
              <a:spcBef>
                <a:spcPts val="0"/>
              </a:spcBef>
              <a:spcAft>
                <a:spcPts val="0"/>
              </a:spcAft>
              <a:buSzPts val="3700"/>
              <a:buNone/>
              <a:defRPr sz="3700"/>
            </a:lvl6pPr>
            <a:lvl7pPr lvl="6" algn="ctr">
              <a:lnSpc>
                <a:spcPct val="100000"/>
              </a:lnSpc>
              <a:spcBef>
                <a:spcPts val="0"/>
              </a:spcBef>
              <a:spcAft>
                <a:spcPts val="0"/>
              </a:spcAft>
              <a:buSzPts val="3700"/>
              <a:buNone/>
              <a:defRPr sz="3700"/>
            </a:lvl7pPr>
            <a:lvl8pPr lvl="7" algn="ctr">
              <a:lnSpc>
                <a:spcPct val="100000"/>
              </a:lnSpc>
              <a:spcBef>
                <a:spcPts val="0"/>
              </a:spcBef>
              <a:spcAft>
                <a:spcPts val="0"/>
              </a:spcAft>
              <a:buSzPts val="3700"/>
              <a:buNone/>
              <a:defRPr sz="3700"/>
            </a:lvl8pPr>
            <a:lvl9pPr lvl="8" algn="ctr">
              <a:lnSpc>
                <a:spcPct val="100000"/>
              </a:lnSpc>
              <a:spcBef>
                <a:spcPts val="0"/>
              </a:spcBef>
              <a:spcAft>
                <a:spcPts val="0"/>
              </a:spcAft>
              <a:buSzPts val="3700"/>
              <a:buNone/>
              <a:defRPr sz="3700"/>
            </a:lvl9pPr>
          </a:lstStyle>
          <a:p>
            <a:endParaRPr/>
          </a:p>
        </p:txBody>
      </p:sp>
      <p:sp>
        <p:nvSpPr>
          <p:cNvPr id="102" name="Google Shape;102;p2"/>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03"/>
        <p:cNvGrpSpPr/>
        <p:nvPr/>
      </p:nvGrpSpPr>
      <p:grpSpPr>
        <a:xfrm>
          <a:off x="0" y="0"/>
          <a:ext cx="0" cy="0"/>
          <a:chOff x="0" y="0"/>
          <a:chExt cx="0" cy="0"/>
        </a:xfrm>
      </p:grpSpPr>
      <p:sp>
        <p:nvSpPr>
          <p:cNvPr id="104" name="Google Shape;104;p3"/>
          <p:cNvSpPr txBox="1">
            <a:spLocks noGrp="1"/>
          </p:cNvSpPr>
          <p:nvPr>
            <p:ph type="title"/>
          </p:nvPr>
        </p:nvSpPr>
        <p:spPr>
          <a:xfrm>
            <a:off x="1661125" y="3180025"/>
            <a:ext cx="8442900" cy="1122300"/>
          </a:xfrm>
          <a:prstGeom prst="rect">
            <a:avLst/>
          </a:prstGeom>
        </p:spPr>
        <p:txBody>
          <a:bodyPr spcFirstLastPara="1" wrap="square" lIns="121900" tIns="121900" rIns="121900" bIns="121900" anchor="ctr" anchorCtr="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05" name="Google Shape;105;p3"/>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106" name="Google Shape;106;p3"/>
          <p:cNvSpPr txBox="1">
            <a:spLocks noGrp="1"/>
          </p:cNvSpPr>
          <p:nvPr>
            <p:ph type="body" idx="1"/>
          </p:nvPr>
        </p:nvSpPr>
        <p:spPr>
          <a:xfrm>
            <a:off x="1661125" y="4302325"/>
            <a:ext cx="8442900" cy="881100"/>
          </a:xfrm>
          <a:prstGeom prst="rect">
            <a:avLst/>
          </a:prstGeom>
        </p:spPr>
        <p:txBody>
          <a:bodyPr spcFirstLastPara="1" wrap="square" lIns="121900" tIns="121900" rIns="121900" bIns="121900" anchor="t" anchorCtr="0">
            <a:normAutofit/>
          </a:bodyPr>
          <a:lstStyle>
            <a:lvl1pPr marL="457200" lvl="0" indent="-342900" algn="ctr" rtl="0">
              <a:spcBef>
                <a:spcPts val="0"/>
              </a:spcBef>
              <a:spcAft>
                <a:spcPts val="0"/>
              </a:spcAft>
              <a:buSzPts val="1800"/>
              <a:buChar char="●"/>
              <a:defRPr/>
            </a:lvl1pPr>
            <a:lvl2pPr marL="914400" lvl="1" indent="-342900" algn="ctr" rtl="0">
              <a:spcBef>
                <a:spcPts val="0"/>
              </a:spcBef>
              <a:spcAft>
                <a:spcPts val="0"/>
              </a:spcAft>
              <a:buSzPts val="1800"/>
              <a:buChar char="○"/>
              <a:defRPr/>
            </a:lvl2pPr>
            <a:lvl3pPr marL="1371600" lvl="2" indent="-342900" algn="ctr" rtl="0">
              <a:spcBef>
                <a:spcPts val="0"/>
              </a:spcBef>
              <a:spcAft>
                <a:spcPts val="0"/>
              </a:spcAft>
              <a:buSzPts val="1800"/>
              <a:buChar char="■"/>
              <a:defRPr/>
            </a:lvl3pPr>
            <a:lvl4pPr marL="1828800" lvl="3" indent="-342900" algn="ctr" rtl="0">
              <a:spcBef>
                <a:spcPts val="0"/>
              </a:spcBef>
              <a:spcAft>
                <a:spcPts val="0"/>
              </a:spcAft>
              <a:buSzPts val="1800"/>
              <a:buChar char="●"/>
              <a:defRPr/>
            </a:lvl4pPr>
            <a:lvl5pPr marL="2286000" lvl="4" indent="-342900" algn="ctr" rtl="0">
              <a:spcBef>
                <a:spcPts val="0"/>
              </a:spcBef>
              <a:spcAft>
                <a:spcPts val="0"/>
              </a:spcAft>
              <a:buSzPts val="1800"/>
              <a:buChar char="○"/>
              <a:defRPr/>
            </a:lvl5pPr>
            <a:lvl6pPr marL="2743200" lvl="5" indent="-342900" algn="ctr" rtl="0">
              <a:spcBef>
                <a:spcPts val="0"/>
              </a:spcBef>
              <a:spcAft>
                <a:spcPts val="0"/>
              </a:spcAft>
              <a:buSzPts val="1800"/>
              <a:buChar char="■"/>
              <a:defRPr/>
            </a:lvl6pPr>
            <a:lvl7pPr marL="3200400" lvl="6" indent="-342900" algn="ctr" rtl="0">
              <a:spcBef>
                <a:spcPts val="0"/>
              </a:spcBef>
              <a:spcAft>
                <a:spcPts val="0"/>
              </a:spcAft>
              <a:buSzPts val="1800"/>
              <a:buChar char="●"/>
              <a:defRPr/>
            </a:lvl7pPr>
            <a:lvl8pPr marL="3657600" lvl="7" indent="-342900" algn="ctr" rtl="0">
              <a:spcBef>
                <a:spcPts val="0"/>
              </a:spcBef>
              <a:spcAft>
                <a:spcPts val="0"/>
              </a:spcAft>
              <a:buSzPts val="1800"/>
              <a:buChar char="○"/>
              <a:defRPr/>
            </a:lvl8pPr>
            <a:lvl9pPr marL="4114800" lvl="8" indent="-342900" algn="ctr" rtl="0">
              <a:spcBef>
                <a:spcPts val="0"/>
              </a:spcBef>
              <a:spcAft>
                <a:spcPts val="0"/>
              </a:spcAft>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7"/>
        <p:cNvGrpSpPr/>
        <p:nvPr/>
      </p:nvGrpSpPr>
      <p:grpSpPr>
        <a:xfrm>
          <a:off x="0" y="0"/>
          <a:ext cx="0" cy="0"/>
          <a:chOff x="0" y="0"/>
          <a:chExt cx="0" cy="0"/>
        </a:xfrm>
      </p:grpSpPr>
      <p:sp>
        <p:nvSpPr>
          <p:cNvPr id="108" name="Google Shape;108;p4"/>
          <p:cNvSpPr txBox="1">
            <a:spLocks noGrp="1"/>
          </p:cNvSpPr>
          <p:nvPr>
            <p:ph type="title"/>
          </p:nvPr>
        </p:nvSpPr>
        <p:spPr>
          <a:xfrm>
            <a:off x="1760350" y="1427600"/>
            <a:ext cx="8475900" cy="763500"/>
          </a:xfrm>
          <a:prstGeom prst="rect">
            <a:avLst/>
          </a:prstGeom>
        </p:spPr>
        <p:txBody>
          <a:bodyPr spcFirstLastPara="1" wrap="square" lIns="121900" tIns="121900" rIns="121900" bIns="121900"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109" name="Google Shape;109;p4"/>
          <p:cNvSpPr txBox="1">
            <a:spLocks noGrp="1"/>
          </p:cNvSpPr>
          <p:nvPr>
            <p:ph type="body" idx="1"/>
          </p:nvPr>
        </p:nvSpPr>
        <p:spPr>
          <a:xfrm>
            <a:off x="1760350" y="2574300"/>
            <a:ext cx="8475900" cy="2635500"/>
          </a:xfrm>
          <a:prstGeom prst="rect">
            <a:avLst/>
          </a:prstGeom>
        </p:spPr>
        <p:txBody>
          <a:bodyPr spcFirstLastPara="1" wrap="square" lIns="121900" tIns="121900" rIns="121900" bIns="121900" anchor="t" anchorCtr="0">
            <a:normAutofit/>
          </a:bodyPr>
          <a:lstStyle>
            <a:lvl1pPr marL="457200" lvl="0" indent="-342900">
              <a:spcBef>
                <a:spcPts val="0"/>
              </a:spcBef>
              <a:spcAft>
                <a:spcPts val="0"/>
              </a:spcAft>
              <a:buSzPts val="1800"/>
              <a:buChar char="●"/>
              <a:defRPr/>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110" name="Google Shape;110;p4"/>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ix boxes">
  <p:cSld name="CUSTOM">
    <p:spTree>
      <p:nvGrpSpPr>
        <p:cNvPr id="1" name="Shape 111"/>
        <p:cNvGrpSpPr/>
        <p:nvPr/>
      </p:nvGrpSpPr>
      <p:grpSpPr>
        <a:xfrm>
          <a:off x="0" y="0"/>
          <a:ext cx="0" cy="0"/>
          <a:chOff x="0" y="0"/>
          <a:chExt cx="0" cy="0"/>
        </a:xfrm>
      </p:grpSpPr>
      <p:sp>
        <p:nvSpPr>
          <p:cNvPr id="112" name="Google Shape;112;p5"/>
          <p:cNvSpPr txBox="1">
            <a:spLocks noGrp="1"/>
          </p:cNvSpPr>
          <p:nvPr>
            <p:ph type="title"/>
          </p:nvPr>
        </p:nvSpPr>
        <p:spPr>
          <a:xfrm>
            <a:off x="1688950" y="1023500"/>
            <a:ext cx="8589900" cy="787500"/>
          </a:xfrm>
          <a:prstGeom prst="rect">
            <a:avLst/>
          </a:prstGeom>
        </p:spPr>
        <p:txBody>
          <a:bodyPr spcFirstLastPara="1" wrap="square" lIns="121900" tIns="121900" rIns="121900" bIns="121900" anchor="t" anchorCtr="0">
            <a:normAutofit/>
          </a:bodyPr>
          <a:lstStyle>
            <a:lvl1pPr lvl="0" algn="ctr">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113" name="Google Shape;113;p5"/>
          <p:cNvSpPr txBox="1">
            <a:spLocks noGrp="1"/>
          </p:cNvSpPr>
          <p:nvPr>
            <p:ph type="subTitle" idx="1"/>
          </p:nvPr>
        </p:nvSpPr>
        <p:spPr>
          <a:xfrm>
            <a:off x="1688935" y="2349950"/>
            <a:ext cx="2728200" cy="385800"/>
          </a:xfrm>
          <a:prstGeom prst="rect">
            <a:avLst/>
          </a:prstGeom>
          <a:noFill/>
          <a:ln>
            <a:noFill/>
          </a:ln>
        </p:spPr>
        <p:txBody>
          <a:bodyPr spcFirstLastPara="1" wrap="square" lIns="121900" tIns="121900" rIns="121900" bIns="121900" anchor="t" anchorCtr="0">
            <a:normAutofit/>
          </a:bodyPr>
          <a:lstStyle>
            <a:lvl1pPr lvl="0" algn="ctr" rtl="0">
              <a:lnSpc>
                <a:spcPct val="100000"/>
              </a:lnSpc>
              <a:spcBef>
                <a:spcPts val="0"/>
              </a:spcBef>
              <a:spcAft>
                <a:spcPts val="0"/>
              </a:spcAft>
              <a:buSzPts val="2800"/>
              <a:buNone/>
              <a:defRPr sz="2000" b="1">
                <a:latin typeface="Sriracha"/>
                <a:ea typeface="Sriracha"/>
                <a:cs typeface="Sriracha"/>
                <a:sym typeface="Sriracha"/>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14" name="Google Shape;114;p5"/>
          <p:cNvSpPr txBox="1">
            <a:spLocks noGrp="1"/>
          </p:cNvSpPr>
          <p:nvPr>
            <p:ph type="body" idx="2"/>
          </p:nvPr>
        </p:nvSpPr>
        <p:spPr>
          <a:xfrm>
            <a:off x="1688960" y="2794778"/>
            <a:ext cx="2728200" cy="943200"/>
          </a:xfrm>
          <a:prstGeom prst="rect">
            <a:avLst/>
          </a:prstGeom>
        </p:spPr>
        <p:txBody>
          <a:bodyPr spcFirstLastPara="1" wrap="square" lIns="121900" tIns="121900" rIns="121900" bIns="121900" anchor="t" anchorCtr="0">
            <a:normAutofit/>
          </a:bodyPr>
          <a:lstStyle>
            <a:lvl1pPr marL="457200" lvl="0" indent="-342900" rtl="0">
              <a:spcBef>
                <a:spcPts val="0"/>
              </a:spcBef>
              <a:spcAft>
                <a:spcPts val="0"/>
              </a:spcAft>
              <a:buSzPts val="1800"/>
              <a:buChar char="●"/>
              <a:defRPr/>
            </a:lvl1pPr>
            <a:lvl2pPr marL="914400" lvl="1" indent="-342900" rtl="0">
              <a:spcBef>
                <a:spcPts val="0"/>
              </a:spcBef>
              <a:spcAft>
                <a:spcPts val="0"/>
              </a:spcAft>
              <a:buSzPts val="1800"/>
              <a:buChar char="○"/>
              <a:defRPr/>
            </a:lvl2pPr>
            <a:lvl3pPr marL="1371600" lvl="2" indent="-342900" rtl="0">
              <a:spcBef>
                <a:spcPts val="0"/>
              </a:spcBef>
              <a:spcAft>
                <a:spcPts val="0"/>
              </a:spcAft>
              <a:buSzPts val="1800"/>
              <a:buChar char="■"/>
              <a:defRPr/>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115" name="Google Shape;115;p5"/>
          <p:cNvSpPr txBox="1">
            <a:spLocks noGrp="1"/>
          </p:cNvSpPr>
          <p:nvPr>
            <p:ph type="subTitle" idx="3"/>
          </p:nvPr>
        </p:nvSpPr>
        <p:spPr>
          <a:xfrm>
            <a:off x="4619806" y="2349950"/>
            <a:ext cx="2728200" cy="385800"/>
          </a:xfrm>
          <a:prstGeom prst="rect">
            <a:avLst/>
          </a:prstGeom>
          <a:noFill/>
          <a:ln>
            <a:noFill/>
          </a:ln>
        </p:spPr>
        <p:txBody>
          <a:bodyPr spcFirstLastPara="1" wrap="square" lIns="121900" tIns="121900" rIns="121900" bIns="121900" anchor="t" anchorCtr="0">
            <a:normAutofit/>
          </a:bodyPr>
          <a:lstStyle>
            <a:lvl1pPr lvl="0" algn="ctr" rtl="0">
              <a:lnSpc>
                <a:spcPct val="100000"/>
              </a:lnSpc>
              <a:spcBef>
                <a:spcPts val="0"/>
              </a:spcBef>
              <a:spcAft>
                <a:spcPts val="0"/>
              </a:spcAft>
              <a:buSzPts val="2800"/>
              <a:buNone/>
              <a:defRPr sz="2000" b="1">
                <a:latin typeface="Sriracha"/>
                <a:ea typeface="Sriracha"/>
                <a:cs typeface="Sriracha"/>
                <a:sym typeface="Sriracha"/>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16" name="Google Shape;116;p5"/>
          <p:cNvSpPr txBox="1">
            <a:spLocks noGrp="1"/>
          </p:cNvSpPr>
          <p:nvPr>
            <p:ph type="body" idx="4"/>
          </p:nvPr>
        </p:nvSpPr>
        <p:spPr>
          <a:xfrm>
            <a:off x="4619831" y="2794778"/>
            <a:ext cx="2728200" cy="943200"/>
          </a:xfrm>
          <a:prstGeom prst="rect">
            <a:avLst/>
          </a:prstGeom>
        </p:spPr>
        <p:txBody>
          <a:bodyPr spcFirstLastPara="1" wrap="square" lIns="121900" tIns="121900" rIns="121900" bIns="121900" anchor="t" anchorCtr="0">
            <a:normAutofit/>
          </a:bodyPr>
          <a:lstStyle>
            <a:lvl1pPr marL="457200" lvl="0" indent="-342900" rtl="0">
              <a:spcBef>
                <a:spcPts val="0"/>
              </a:spcBef>
              <a:spcAft>
                <a:spcPts val="0"/>
              </a:spcAft>
              <a:buSzPts val="1800"/>
              <a:buChar char="●"/>
              <a:defRPr/>
            </a:lvl1pPr>
            <a:lvl2pPr marL="914400" lvl="1" indent="-342900" rtl="0">
              <a:spcBef>
                <a:spcPts val="0"/>
              </a:spcBef>
              <a:spcAft>
                <a:spcPts val="0"/>
              </a:spcAft>
              <a:buSzPts val="1800"/>
              <a:buChar char="○"/>
              <a:defRPr/>
            </a:lvl2pPr>
            <a:lvl3pPr marL="1371600" lvl="2" indent="-342900" rtl="0">
              <a:spcBef>
                <a:spcPts val="0"/>
              </a:spcBef>
              <a:spcAft>
                <a:spcPts val="0"/>
              </a:spcAft>
              <a:buSzPts val="1800"/>
              <a:buChar char="■"/>
              <a:defRPr/>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117" name="Google Shape;117;p5"/>
          <p:cNvSpPr txBox="1">
            <a:spLocks noGrp="1"/>
          </p:cNvSpPr>
          <p:nvPr>
            <p:ph type="subTitle" idx="5"/>
          </p:nvPr>
        </p:nvSpPr>
        <p:spPr>
          <a:xfrm>
            <a:off x="7550696" y="2349950"/>
            <a:ext cx="2728200" cy="385800"/>
          </a:xfrm>
          <a:prstGeom prst="rect">
            <a:avLst/>
          </a:prstGeom>
          <a:noFill/>
          <a:ln>
            <a:noFill/>
          </a:ln>
        </p:spPr>
        <p:txBody>
          <a:bodyPr spcFirstLastPara="1" wrap="square" lIns="121900" tIns="121900" rIns="121900" bIns="121900" anchor="t" anchorCtr="0">
            <a:normAutofit/>
          </a:bodyPr>
          <a:lstStyle>
            <a:lvl1pPr lvl="0" algn="ctr" rtl="0">
              <a:lnSpc>
                <a:spcPct val="100000"/>
              </a:lnSpc>
              <a:spcBef>
                <a:spcPts val="0"/>
              </a:spcBef>
              <a:spcAft>
                <a:spcPts val="0"/>
              </a:spcAft>
              <a:buSzPts val="2800"/>
              <a:buNone/>
              <a:defRPr sz="2000" b="1">
                <a:latin typeface="Sriracha"/>
                <a:ea typeface="Sriracha"/>
                <a:cs typeface="Sriracha"/>
                <a:sym typeface="Sriracha"/>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18" name="Google Shape;118;p5"/>
          <p:cNvSpPr txBox="1">
            <a:spLocks noGrp="1"/>
          </p:cNvSpPr>
          <p:nvPr>
            <p:ph type="body" idx="6"/>
          </p:nvPr>
        </p:nvSpPr>
        <p:spPr>
          <a:xfrm>
            <a:off x="7550721" y="2794778"/>
            <a:ext cx="2728200" cy="943200"/>
          </a:xfrm>
          <a:prstGeom prst="rect">
            <a:avLst/>
          </a:prstGeom>
        </p:spPr>
        <p:txBody>
          <a:bodyPr spcFirstLastPara="1" wrap="square" lIns="121900" tIns="121900" rIns="121900" bIns="121900" anchor="t" anchorCtr="0">
            <a:normAutofit/>
          </a:bodyPr>
          <a:lstStyle>
            <a:lvl1pPr marL="457200" lvl="0" indent="-342900" rtl="0">
              <a:spcBef>
                <a:spcPts val="0"/>
              </a:spcBef>
              <a:spcAft>
                <a:spcPts val="0"/>
              </a:spcAft>
              <a:buSzPts val="1800"/>
              <a:buChar char="●"/>
              <a:defRPr/>
            </a:lvl1pPr>
            <a:lvl2pPr marL="914400" lvl="1" indent="-342900" rtl="0">
              <a:spcBef>
                <a:spcPts val="0"/>
              </a:spcBef>
              <a:spcAft>
                <a:spcPts val="0"/>
              </a:spcAft>
              <a:buSzPts val="1800"/>
              <a:buChar char="○"/>
              <a:defRPr/>
            </a:lvl2pPr>
            <a:lvl3pPr marL="1371600" lvl="2" indent="-342900" rtl="0">
              <a:spcBef>
                <a:spcPts val="0"/>
              </a:spcBef>
              <a:spcAft>
                <a:spcPts val="0"/>
              </a:spcAft>
              <a:buSzPts val="1800"/>
              <a:buChar char="■"/>
              <a:defRPr/>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119" name="Google Shape;119;p5"/>
          <p:cNvSpPr txBox="1">
            <a:spLocks noGrp="1"/>
          </p:cNvSpPr>
          <p:nvPr>
            <p:ph type="subTitle" idx="7"/>
          </p:nvPr>
        </p:nvSpPr>
        <p:spPr>
          <a:xfrm>
            <a:off x="1688888" y="3836878"/>
            <a:ext cx="2728200" cy="385800"/>
          </a:xfrm>
          <a:prstGeom prst="rect">
            <a:avLst/>
          </a:prstGeom>
          <a:noFill/>
          <a:ln>
            <a:noFill/>
          </a:ln>
        </p:spPr>
        <p:txBody>
          <a:bodyPr spcFirstLastPara="1" wrap="square" lIns="121900" tIns="121900" rIns="121900" bIns="121900" anchor="t" anchorCtr="0">
            <a:normAutofit/>
          </a:bodyPr>
          <a:lstStyle>
            <a:lvl1pPr lvl="0" algn="ctr" rtl="0">
              <a:lnSpc>
                <a:spcPct val="100000"/>
              </a:lnSpc>
              <a:spcBef>
                <a:spcPts val="0"/>
              </a:spcBef>
              <a:spcAft>
                <a:spcPts val="0"/>
              </a:spcAft>
              <a:buSzPts val="2800"/>
              <a:buNone/>
              <a:defRPr sz="2000" b="1">
                <a:latin typeface="Sriracha"/>
                <a:ea typeface="Sriracha"/>
                <a:cs typeface="Sriracha"/>
                <a:sym typeface="Sriracha"/>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0" name="Google Shape;120;p5"/>
          <p:cNvSpPr txBox="1">
            <a:spLocks noGrp="1"/>
          </p:cNvSpPr>
          <p:nvPr>
            <p:ph type="body" idx="8"/>
          </p:nvPr>
        </p:nvSpPr>
        <p:spPr>
          <a:xfrm>
            <a:off x="1688913" y="4281706"/>
            <a:ext cx="2728200" cy="943200"/>
          </a:xfrm>
          <a:prstGeom prst="rect">
            <a:avLst/>
          </a:prstGeom>
        </p:spPr>
        <p:txBody>
          <a:bodyPr spcFirstLastPara="1" wrap="square" lIns="121900" tIns="121900" rIns="121900" bIns="121900" anchor="t" anchorCtr="0">
            <a:normAutofit/>
          </a:bodyPr>
          <a:lstStyle>
            <a:lvl1pPr marL="457200" lvl="0" indent="-342900" rtl="0">
              <a:spcBef>
                <a:spcPts val="0"/>
              </a:spcBef>
              <a:spcAft>
                <a:spcPts val="0"/>
              </a:spcAft>
              <a:buSzPts val="1800"/>
              <a:buChar char="●"/>
              <a:defRPr/>
            </a:lvl1pPr>
            <a:lvl2pPr marL="914400" lvl="1" indent="-342900" rtl="0">
              <a:spcBef>
                <a:spcPts val="0"/>
              </a:spcBef>
              <a:spcAft>
                <a:spcPts val="0"/>
              </a:spcAft>
              <a:buSzPts val="1800"/>
              <a:buChar char="○"/>
              <a:defRPr/>
            </a:lvl2pPr>
            <a:lvl3pPr marL="1371600" lvl="2" indent="-342900" rtl="0">
              <a:spcBef>
                <a:spcPts val="0"/>
              </a:spcBef>
              <a:spcAft>
                <a:spcPts val="0"/>
              </a:spcAft>
              <a:buSzPts val="1800"/>
              <a:buChar char="■"/>
              <a:defRPr/>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121" name="Google Shape;121;p5"/>
          <p:cNvSpPr txBox="1">
            <a:spLocks noGrp="1"/>
          </p:cNvSpPr>
          <p:nvPr>
            <p:ph type="subTitle" idx="9"/>
          </p:nvPr>
        </p:nvSpPr>
        <p:spPr>
          <a:xfrm>
            <a:off x="4619758" y="3836878"/>
            <a:ext cx="2728200" cy="385800"/>
          </a:xfrm>
          <a:prstGeom prst="rect">
            <a:avLst/>
          </a:prstGeom>
          <a:noFill/>
          <a:ln>
            <a:noFill/>
          </a:ln>
        </p:spPr>
        <p:txBody>
          <a:bodyPr spcFirstLastPara="1" wrap="square" lIns="121900" tIns="121900" rIns="121900" bIns="121900" anchor="t" anchorCtr="0">
            <a:normAutofit/>
          </a:bodyPr>
          <a:lstStyle>
            <a:lvl1pPr lvl="0" algn="ctr" rtl="0">
              <a:lnSpc>
                <a:spcPct val="100000"/>
              </a:lnSpc>
              <a:spcBef>
                <a:spcPts val="0"/>
              </a:spcBef>
              <a:spcAft>
                <a:spcPts val="0"/>
              </a:spcAft>
              <a:buSzPts val="2800"/>
              <a:buNone/>
              <a:defRPr sz="2000" b="1">
                <a:latin typeface="Sriracha"/>
                <a:ea typeface="Sriracha"/>
                <a:cs typeface="Sriracha"/>
                <a:sym typeface="Sriracha"/>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2" name="Google Shape;122;p5"/>
          <p:cNvSpPr txBox="1">
            <a:spLocks noGrp="1"/>
          </p:cNvSpPr>
          <p:nvPr>
            <p:ph type="body" idx="13"/>
          </p:nvPr>
        </p:nvSpPr>
        <p:spPr>
          <a:xfrm>
            <a:off x="4619784" y="4281706"/>
            <a:ext cx="2728200" cy="943200"/>
          </a:xfrm>
          <a:prstGeom prst="rect">
            <a:avLst/>
          </a:prstGeom>
        </p:spPr>
        <p:txBody>
          <a:bodyPr spcFirstLastPara="1" wrap="square" lIns="121900" tIns="121900" rIns="121900" bIns="121900" anchor="t" anchorCtr="0">
            <a:normAutofit/>
          </a:bodyPr>
          <a:lstStyle>
            <a:lvl1pPr marL="457200" lvl="0" indent="-342900" rtl="0">
              <a:spcBef>
                <a:spcPts val="0"/>
              </a:spcBef>
              <a:spcAft>
                <a:spcPts val="0"/>
              </a:spcAft>
              <a:buSzPts val="1800"/>
              <a:buChar char="●"/>
              <a:defRPr/>
            </a:lvl1pPr>
            <a:lvl2pPr marL="914400" lvl="1" indent="-342900" rtl="0">
              <a:spcBef>
                <a:spcPts val="0"/>
              </a:spcBef>
              <a:spcAft>
                <a:spcPts val="0"/>
              </a:spcAft>
              <a:buSzPts val="1800"/>
              <a:buChar char="○"/>
              <a:defRPr/>
            </a:lvl2pPr>
            <a:lvl3pPr marL="1371600" lvl="2" indent="-342900" rtl="0">
              <a:spcBef>
                <a:spcPts val="0"/>
              </a:spcBef>
              <a:spcAft>
                <a:spcPts val="0"/>
              </a:spcAft>
              <a:buSzPts val="1800"/>
              <a:buChar char="■"/>
              <a:defRPr/>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123" name="Google Shape;123;p5"/>
          <p:cNvSpPr txBox="1">
            <a:spLocks noGrp="1"/>
          </p:cNvSpPr>
          <p:nvPr>
            <p:ph type="subTitle" idx="14"/>
          </p:nvPr>
        </p:nvSpPr>
        <p:spPr>
          <a:xfrm>
            <a:off x="7550649" y="3836878"/>
            <a:ext cx="2728200" cy="385800"/>
          </a:xfrm>
          <a:prstGeom prst="rect">
            <a:avLst/>
          </a:prstGeom>
          <a:noFill/>
          <a:ln>
            <a:noFill/>
          </a:ln>
        </p:spPr>
        <p:txBody>
          <a:bodyPr spcFirstLastPara="1" wrap="square" lIns="121900" tIns="121900" rIns="121900" bIns="121900" anchor="t" anchorCtr="0">
            <a:normAutofit/>
          </a:bodyPr>
          <a:lstStyle>
            <a:lvl1pPr lvl="0" algn="ctr" rtl="0">
              <a:lnSpc>
                <a:spcPct val="100000"/>
              </a:lnSpc>
              <a:spcBef>
                <a:spcPts val="0"/>
              </a:spcBef>
              <a:spcAft>
                <a:spcPts val="0"/>
              </a:spcAft>
              <a:buSzPts val="2800"/>
              <a:buNone/>
              <a:defRPr sz="2000" b="1">
                <a:latin typeface="Sriracha"/>
                <a:ea typeface="Sriracha"/>
                <a:cs typeface="Sriracha"/>
                <a:sym typeface="Sriracha"/>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4" name="Google Shape;124;p5"/>
          <p:cNvSpPr txBox="1">
            <a:spLocks noGrp="1"/>
          </p:cNvSpPr>
          <p:nvPr>
            <p:ph type="body" idx="15"/>
          </p:nvPr>
        </p:nvSpPr>
        <p:spPr>
          <a:xfrm>
            <a:off x="7550674" y="4281706"/>
            <a:ext cx="2728200" cy="943200"/>
          </a:xfrm>
          <a:prstGeom prst="rect">
            <a:avLst/>
          </a:prstGeom>
        </p:spPr>
        <p:txBody>
          <a:bodyPr spcFirstLastPara="1" wrap="square" lIns="121900" tIns="121900" rIns="121900" bIns="121900" anchor="t" anchorCtr="0">
            <a:normAutofit/>
          </a:bodyPr>
          <a:lstStyle>
            <a:lvl1pPr marL="457200" lvl="0" indent="-342900" rtl="0">
              <a:spcBef>
                <a:spcPts val="0"/>
              </a:spcBef>
              <a:spcAft>
                <a:spcPts val="0"/>
              </a:spcAft>
              <a:buSzPts val="1800"/>
              <a:buChar char="●"/>
              <a:defRPr/>
            </a:lvl1pPr>
            <a:lvl2pPr marL="914400" lvl="1" indent="-342900" rtl="0">
              <a:spcBef>
                <a:spcPts val="0"/>
              </a:spcBef>
              <a:spcAft>
                <a:spcPts val="0"/>
              </a:spcAft>
              <a:buSzPts val="1800"/>
              <a:buChar char="○"/>
              <a:defRPr/>
            </a:lvl2pPr>
            <a:lvl3pPr marL="1371600" lvl="2" indent="-342900" rtl="0">
              <a:spcBef>
                <a:spcPts val="0"/>
              </a:spcBef>
              <a:spcAft>
                <a:spcPts val="0"/>
              </a:spcAft>
              <a:buSzPts val="1800"/>
              <a:buChar char="■"/>
              <a:defRPr/>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subtitle and text">
  <p:cSld name="CUSTOM_2">
    <p:spTree>
      <p:nvGrpSpPr>
        <p:cNvPr id="1" name="Shape 125"/>
        <p:cNvGrpSpPr/>
        <p:nvPr/>
      </p:nvGrpSpPr>
      <p:grpSpPr>
        <a:xfrm>
          <a:off x="0" y="0"/>
          <a:ext cx="0" cy="0"/>
          <a:chOff x="0" y="0"/>
          <a:chExt cx="0" cy="0"/>
        </a:xfrm>
      </p:grpSpPr>
      <p:sp>
        <p:nvSpPr>
          <p:cNvPr id="126" name="Google Shape;126;p6"/>
          <p:cNvSpPr txBox="1">
            <a:spLocks noGrp="1"/>
          </p:cNvSpPr>
          <p:nvPr>
            <p:ph type="title"/>
          </p:nvPr>
        </p:nvSpPr>
        <p:spPr>
          <a:xfrm>
            <a:off x="2002590" y="1808675"/>
            <a:ext cx="7038300" cy="1753500"/>
          </a:xfrm>
          <a:prstGeom prst="rect">
            <a:avLst/>
          </a:prstGeom>
        </p:spPr>
        <p:txBody>
          <a:bodyPr spcFirstLastPara="1" wrap="square" lIns="121900" tIns="121900" rIns="121900" bIns="121900" anchor="t" anchorCtr="0">
            <a:normAutofit/>
          </a:bodyPr>
          <a:lstStyle>
            <a:lvl1pPr lvl="0" rtl="0">
              <a:spcBef>
                <a:spcPts val="0"/>
              </a:spcBef>
              <a:spcAft>
                <a:spcPts val="0"/>
              </a:spcAft>
              <a:buSzPts val="3600"/>
              <a:buNone/>
              <a:defRPr sz="9600"/>
            </a:lvl1pPr>
            <a:lvl2pPr lvl="1" algn="ctr" rtl="0">
              <a:spcBef>
                <a:spcPts val="0"/>
              </a:spcBef>
              <a:spcAft>
                <a:spcPts val="0"/>
              </a:spcAft>
              <a:buSzPts val="3600"/>
              <a:buNone/>
              <a:defRPr/>
            </a:lvl2pPr>
            <a:lvl3pPr lvl="2" algn="ctr" rtl="0">
              <a:spcBef>
                <a:spcPts val="0"/>
              </a:spcBef>
              <a:spcAft>
                <a:spcPts val="0"/>
              </a:spcAft>
              <a:buSzPts val="3600"/>
              <a:buNone/>
              <a:defRPr/>
            </a:lvl3pPr>
            <a:lvl4pPr lvl="3" algn="ctr" rtl="0">
              <a:spcBef>
                <a:spcPts val="0"/>
              </a:spcBef>
              <a:spcAft>
                <a:spcPts val="0"/>
              </a:spcAft>
              <a:buSzPts val="3600"/>
              <a:buNone/>
              <a:defRPr/>
            </a:lvl4pPr>
            <a:lvl5pPr lvl="4" algn="ctr" rtl="0">
              <a:spcBef>
                <a:spcPts val="0"/>
              </a:spcBef>
              <a:spcAft>
                <a:spcPts val="0"/>
              </a:spcAft>
              <a:buSzPts val="3600"/>
              <a:buNone/>
              <a:defRPr/>
            </a:lvl5pPr>
            <a:lvl6pPr lvl="5" algn="ctr" rtl="0">
              <a:spcBef>
                <a:spcPts val="0"/>
              </a:spcBef>
              <a:spcAft>
                <a:spcPts val="0"/>
              </a:spcAft>
              <a:buSzPts val="3600"/>
              <a:buNone/>
              <a:defRPr/>
            </a:lvl6pPr>
            <a:lvl7pPr lvl="6" algn="ctr" rtl="0">
              <a:spcBef>
                <a:spcPts val="0"/>
              </a:spcBef>
              <a:spcAft>
                <a:spcPts val="0"/>
              </a:spcAft>
              <a:buSzPts val="3600"/>
              <a:buNone/>
              <a:defRPr/>
            </a:lvl7pPr>
            <a:lvl8pPr lvl="7" algn="ctr" rtl="0">
              <a:spcBef>
                <a:spcPts val="0"/>
              </a:spcBef>
              <a:spcAft>
                <a:spcPts val="0"/>
              </a:spcAft>
              <a:buSzPts val="3600"/>
              <a:buNone/>
              <a:defRPr/>
            </a:lvl8pPr>
            <a:lvl9pPr lvl="8" algn="ctr" rtl="0">
              <a:spcBef>
                <a:spcPts val="0"/>
              </a:spcBef>
              <a:spcAft>
                <a:spcPts val="0"/>
              </a:spcAft>
              <a:buSzPts val="3600"/>
              <a:buNone/>
              <a:defRPr/>
            </a:lvl9pPr>
          </a:lstStyle>
          <a:p>
            <a:endParaRPr/>
          </a:p>
        </p:txBody>
      </p:sp>
      <p:sp>
        <p:nvSpPr>
          <p:cNvPr id="127" name="Google Shape;127;p6"/>
          <p:cNvSpPr txBox="1">
            <a:spLocks noGrp="1"/>
          </p:cNvSpPr>
          <p:nvPr>
            <p:ph type="subTitle" idx="1"/>
          </p:nvPr>
        </p:nvSpPr>
        <p:spPr>
          <a:xfrm>
            <a:off x="2002563" y="3562173"/>
            <a:ext cx="7038300" cy="530700"/>
          </a:xfrm>
          <a:prstGeom prst="rect">
            <a:avLst/>
          </a:prstGeom>
        </p:spPr>
        <p:txBody>
          <a:bodyPr spcFirstLastPara="1" wrap="square" lIns="121900" tIns="121900" rIns="121900" bIns="121900" anchor="t" anchorCtr="0">
            <a:normAutofit/>
          </a:bodyPr>
          <a:lstStyle>
            <a:lvl1pPr lvl="0" rtl="0">
              <a:lnSpc>
                <a:spcPct val="80000"/>
              </a:lnSpc>
              <a:spcBef>
                <a:spcPts val="0"/>
              </a:spcBef>
              <a:spcAft>
                <a:spcPts val="0"/>
              </a:spcAft>
              <a:buSzPts val="2800"/>
              <a:buNone/>
              <a:defRPr sz="2400" b="1"/>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8" name="Google Shape;128;p6"/>
          <p:cNvSpPr txBox="1">
            <a:spLocks noGrp="1"/>
          </p:cNvSpPr>
          <p:nvPr>
            <p:ph type="body" idx="2"/>
          </p:nvPr>
        </p:nvSpPr>
        <p:spPr>
          <a:xfrm>
            <a:off x="7940625" y="4491450"/>
            <a:ext cx="2307000" cy="1695900"/>
          </a:xfrm>
          <a:prstGeom prst="rect">
            <a:avLst/>
          </a:prstGeom>
        </p:spPr>
        <p:txBody>
          <a:bodyPr spcFirstLastPara="1" wrap="square" lIns="121900" tIns="121900" rIns="121900" bIns="121900" anchor="t" anchorCtr="0">
            <a:normAutofit/>
          </a:bodyPr>
          <a:lstStyle>
            <a:lvl1pPr marL="457200" lvl="0" indent="-342900" algn="ctr" rtl="0">
              <a:lnSpc>
                <a:spcPct val="100000"/>
              </a:lnSpc>
              <a:spcBef>
                <a:spcPts val="0"/>
              </a:spcBef>
              <a:spcAft>
                <a:spcPts val="0"/>
              </a:spcAft>
              <a:buSzPts val="1800"/>
              <a:buChar char="●"/>
              <a:defRPr/>
            </a:lvl1pPr>
            <a:lvl2pPr marL="914400" lvl="1" indent="-342900" algn="ctr" rtl="0">
              <a:spcBef>
                <a:spcPts val="0"/>
              </a:spcBef>
              <a:spcAft>
                <a:spcPts val="0"/>
              </a:spcAft>
              <a:buSzPts val="1800"/>
              <a:buChar char="○"/>
              <a:defRPr/>
            </a:lvl2pPr>
            <a:lvl3pPr marL="1371600" lvl="2" indent="-342900" algn="ctr" rtl="0">
              <a:spcBef>
                <a:spcPts val="0"/>
              </a:spcBef>
              <a:spcAft>
                <a:spcPts val="0"/>
              </a:spcAft>
              <a:buSzPts val="1800"/>
              <a:buChar char="■"/>
              <a:defRPr/>
            </a:lvl3pPr>
            <a:lvl4pPr marL="1828800" lvl="3" indent="-342900" algn="ctr" rtl="0">
              <a:spcBef>
                <a:spcPts val="0"/>
              </a:spcBef>
              <a:spcAft>
                <a:spcPts val="0"/>
              </a:spcAft>
              <a:buSzPts val="1800"/>
              <a:buChar char="●"/>
              <a:defRPr/>
            </a:lvl4pPr>
            <a:lvl5pPr marL="2286000" lvl="4" indent="-342900" algn="ctr" rtl="0">
              <a:spcBef>
                <a:spcPts val="0"/>
              </a:spcBef>
              <a:spcAft>
                <a:spcPts val="0"/>
              </a:spcAft>
              <a:buSzPts val="1800"/>
              <a:buChar char="○"/>
              <a:defRPr/>
            </a:lvl5pPr>
            <a:lvl6pPr marL="2743200" lvl="5" indent="-342900" algn="ctr" rtl="0">
              <a:spcBef>
                <a:spcPts val="0"/>
              </a:spcBef>
              <a:spcAft>
                <a:spcPts val="0"/>
              </a:spcAft>
              <a:buSzPts val="1800"/>
              <a:buChar char="■"/>
              <a:defRPr/>
            </a:lvl6pPr>
            <a:lvl7pPr marL="3200400" lvl="6" indent="-342900" algn="ctr" rtl="0">
              <a:spcBef>
                <a:spcPts val="0"/>
              </a:spcBef>
              <a:spcAft>
                <a:spcPts val="0"/>
              </a:spcAft>
              <a:buSzPts val="1800"/>
              <a:buChar char="●"/>
              <a:defRPr/>
            </a:lvl7pPr>
            <a:lvl8pPr marL="3657600" lvl="7" indent="-342900" algn="ctr" rtl="0">
              <a:spcBef>
                <a:spcPts val="0"/>
              </a:spcBef>
              <a:spcAft>
                <a:spcPts val="0"/>
              </a:spcAft>
              <a:buSzPts val="1800"/>
              <a:buChar char="○"/>
              <a:defRPr/>
            </a:lvl8pPr>
            <a:lvl9pPr marL="4114800" lvl="8" indent="-342900" algn="ctr" rtl="0">
              <a:spcBef>
                <a:spcPts val="0"/>
              </a:spcBef>
              <a:spcAft>
                <a:spcPts val="0"/>
              </a:spcAft>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07"/>
        <p:cNvGrpSpPr/>
        <p:nvPr/>
      </p:nvGrpSpPr>
      <p:grpSpPr>
        <a:xfrm>
          <a:off x="0" y="0"/>
          <a:ext cx="0" cy="0"/>
          <a:chOff x="0" y="0"/>
          <a:chExt cx="0" cy="0"/>
        </a:xfrm>
      </p:grpSpPr>
      <p:sp>
        <p:nvSpPr>
          <p:cNvPr id="208" name="Google Shape;208;p19"/>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grpSp>
        <p:nvGrpSpPr>
          <p:cNvPr id="6" name="Google Shape;6;p1"/>
          <p:cNvGrpSpPr/>
          <p:nvPr/>
        </p:nvGrpSpPr>
        <p:grpSpPr>
          <a:xfrm>
            <a:off x="-37" y="-151"/>
            <a:ext cx="12192088" cy="6858384"/>
            <a:chOff x="-37" y="-151"/>
            <a:chExt cx="12192088" cy="6858384"/>
          </a:xfrm>
        </p:grpSpPr>
        <p:grpSp>
          <p:nvGrpSpPr>
            <p:cNvPr id="7" name="Google Shape;7;p1"/>
            <p:cNvGrpSpPr/>
            <p:nvPr/>
          </p:nvGrpSpPr>
          <p:grpSpPr>
            <a:xfrm>
              <a:off x="-37" y="105"/>
              <a:ext cx="12191268" cy="5244373"/>
              <a:chOff x="422346" y="2168825"/>
              <a:chExt cx="11403300" cy="3298555"/>
            </a:xfrm>
          </p:grpSpPr>
          <p:cxnSp>
            <p:nvCxnSpPr>
              <p:cNvPr id="8" name="Google Shape;8;p1"/>
              <p:cNvCxnSpPr/>
              <p:nvPr/>
            </p:nvCxnSpPr>
            <p:spPr>
              <a:xfrm>
                <a:off x="422346" y="2168825"/>
                <a:ext cx="11403300" cy="0"/>
              </a:xfrm>
              <a:prstGeom prst="straightConnector1">
                <a:avLst/>
              </a:prstGeom>
              <a:noFill/>
              <a:ln w="9525" cap="flat" cmpd="sng">
                <a:solidFill>
                  <a:schemeClr val="accent6"/>
                </a:solidFill>
                <a:prstDash val="solid"/>
                <a:miter lim="800000"/>
                <a:headEnd type="none" w="sm" len="sm"/>
                <a:tailEnd type="none" w="sm" len="sm"/>
              </a:ln>
            </p:spPr>
          </p:cxnSp>
          <p:cxnSp>
            <p:nvCxnSpPr>
              <p:cNvPr id="9" name="Google Shape;9;p1"/>
              <p:cNvCxnSpPr/>
              <p:nvPr/>
            </p:nvCxnSpPr>
            <p:spPr>
              <a:xfrm>
                <a:off x="422346" y="2422560"/>
                <a:ext cx="11403300" cy="0"/>
              </a:xfrm>
              <a:prstGeom prst="straightConnector1">
                <a:avLst/>
              </a:prstGeom>
              <a:noFill/>
              <a:ln w="9525" cap="flat" cmpd="sng">
                <a:solidFill>
                  <a:schemeClr val="accent6"/>
                </a:solidFill>
                <a:prstDash val="solid"/>
                <a:miter lim="800000"/>
                <a:headEnd type="none" w="sm" len="sm"/>
                <a:tailEnd type="none" w="sm" len="sm"/>
              </a:ln>
            </p:spPr>
          </p:cxnSp>
          <p:cxnSp>
            <p:nvCxnSpPr>
              <p:cNvPr id="10" name="Google Shape;10;p1"/>
              <p:cNvCxnSpPr/>
              <p:nvPr/>
            </p:nvCxnSpPr>
            <p:spPr>
              <a:xfrm>
                <a:off x="422346" y="2676295"/>
                <a:ext cx="11403300" cy="0"/>
              </a:xfrm>
              <a:prstGeom prst="straightConnector1">
                <a:avLst/>
              </a:prstGeom>
              <a:noFill/>
              <a:ln w="9525" cap="flat" cmpd="sng">
                <a:solidFill>
                  <a:schemeClr val="accent6"/>
                </a:solidFill>
                <a:prstDash val="solid"/>
                <a:miter lim="800000"/>
                <a:headEnd type="none" w="sm" len="sm"/>
                <a:tailEnd type="none" w="sm" len="sm"/>
              </a:ln>
            </p:spPr>
          </p:cxnSp>
          <p:cxnSp>
            <p:nvCxnSpPr>
              <p:cNvPr id="11" name="Google Shape;11;p1"/>
              <p:cNvCxnSpPr/>
              <p:nvPr/>
            </p:nvCxnSpPr>
            <p:spPr>
              <a:xfrm>
                <a:off x="422346" y="2930030"/>
                <a:ext cx="11403300" cy="0"/>
              </a:xfrm>
              <a:prstGeom prst="straightConnector1">
                <a:avLst/>
              </a:prstGeom>
              <a:noFill/>
              <a:ln w="9525" cap="flat" cmpd="sng">
                <a:solidFill>
                  <a:schemeClr val="accent6"/>
                </a:solidFill>
                <a:prstDash val="solid"/>
                <a:miter lim="800000"/>
                <a:headEnd type="none" w="sm" len="sm"/>
                <a:tailEnd type="none" w="sm" len="sm"/>
              </a:ln>
            </p:spPr>
          </p:cxnSp>
          <p:cxnSp>
            <p:nvCxnSpPr>
              <p:cNvPr id="12" name="Google Shape;12;p1"/>
              <p:cNvCxnSpPr/>
              <p:nvPr/>
            </p:nvCxnSpPr>
            <p:spPr>
              <a:xfrm>
                <a:off x="422346" y="3183765"/>
                <a:ext cx="11403300" cy="0"/>
              </a:xfrm>
              <a:prstGeom prst="straightConnector1">
                <a:avLst/>
              </a:prstGeom>
              <a:noFill/>
              <a:ln w="9525" cap="flat" cmpd="sng">
                <a:solidFill>
                  <a:schemeClr val="accent6"/>
                </a:solidFill>
                <a:prstDash val="solid"/>
                <a:miter lim="800000"/>
                <a:headEnd type="none" w="sm" len="sm"/>
                <a:tailEnd type="none" w="sm" len="sm"/>
              </a:ln>
            </p:spPr>
          </p:cxnSp>
          <p:cxnSp>
            <p:nvCxnSpPr>
              <p:cNvPr id="13" name="Google Shape;13;p1"/>
              <p:cNvCxnSpPr/>
              <p:nvPr/>
            </p:nvCxnSpPr>
            <p:spPr>
              <a:xfrm>
                <a:off x="422346" y="3437500"/>
                <a:ext cx="11403300" cy="0"/>
              </a:xfrm>
              <a:prstGeom prst="straightConnector1">
                <a:avLst/>
              </a:prstGeom>
              <a:noFill/>
              <a:ln w="9525" cap="flat" cmpd="sng">
                <a:solidFill>
                  <a:schemeClr val="accent6"/>
                </a:solidFill>
                <a:prstDash val="solid"/>
                <a:miter lim="800000"/>
                <a:headEnd type="none" w="sm" len="sm"/>
                <a:tailEnd type="none" w="sm" len="sm"/>
              </a:ln>
            </p:spPr>
          </p:cxnSp>
          <p:cxnSp>
            <p:nvCxnSpPr>
              <p:cNvPr id="14" name="Google Shape;14;p1"/>
              <p:cNvCxnSpPr/>
              <p:nvPr/>
            </p:nvCxnSpPr>
            <p:spPr>
              <a:xfrm>
                <a:off x="422346" y="3691235"/>
                <a:ext cx="11403300" cy="0"/>
              </a:xfrm>
              <a:prstGeom prst="straightConnector1">
                <a:avLst/>
              </a:prstGeom>
              <a:noFill/>
              <a:ln w="9525" cap="flat" cmpd="sng">
                <a:solidFill>
                  <a:schemeClr val="accent6"/>
                </a:solidFill>
                <a:prstDash val="solid"/>
                <a:miter lim="800000"/>
                <a:headEnd type="none" w="sm" len="sm"/>
                <a:tailEnd type="none" w="sm" len="sm"/>
              </a:ln>
            </p:spPr>
          </p:cxnSp>
          <p:cxnSp>
            <p:nvCxnSpPr>
              <p:cNvPr id="15" name="Google Shape;15;p1"/>
              <p:cNvCxnSpPr/>
              <p:nvPr/>
            </p:nvCxnSpPr>
            <p:spPr>
              <a:xfrm>
                <a:off x="422346" y="3944970"/>
                <a:ext cx="11403300" cy="0"/>
              </a:xfrm>
              <a:prstGeom prst="straightConnector1">
                <a:avLst/>
              </a:prstGeom>
              <a:noFill/>
              <a:ln w="9525" cap="flat" cmpd="sng">
                <a:solidFill>
                  <a:schemeClr val="accent6"/>
                </a:solidFill>
                <a:prstDash val="solid"/>
                <a:miter lim="800000"/>
                <a:headEnd type="none" w="sm" len="sm"/>
                <a:tailEnd type="none" w="sm" len="sm"/>
              </a:ln>
            </p:spPr>
          </p:cxnSp>
          <p:cxnSp>
            <p:nvCxnSpPr>
              <p:cNvPr id="16" name="Google Shape;16;p1"/>
              <p:cNvCxnSpPr/>
              <p:nvPr/>
            </p:nvCxnSpPr>
            <p:spPr>
              <a:xfrm>
                <a:off x="422346" y="4198705"/>
                <a:ext cx="11403300" cy="0"/>
              </a:xfrm>
              <a:prstGeom prst="straightConnector1">
                <a:avLst/>
              </a:prstGeom>
              <a:noFill/>
              <a:ln w="9525" cap="flat" cmpd="sng">
                <a:solidFill>
                  <a:schemeClr val="accent6"/>
                </a:solidFill>
                <a:prstDash val="solid"/>
                <a:miter lim="800000"/>
                <a:headEnd type="none" w="sm" len="sm"/>
                <a:tailEnd type="none" w="sm" len="sm"/>
              </a:ln>
            </p:spPr>
          </p:cxnSp>
          <p:cxnSp>
            <p:nvCxnSpPr>
              <p:cNvPr id="17" name="Google Shape;17;p1"/>
              <p:cNvCxnSpPr/>
              <p:nvPr/>
            </p:nvCxnSpPr>
            <p:spPr>
              <a:xfrm>
                <a:off x="422346" y="4452440"/>
                <a:ext cx="11403300" cy="0"/>
              </a:xfrm>
              <a:prstGeom prst="straightConnector1">
                <a:avLst/>
              </a:prstGeom>
              <a:noFill/>
              <a:ln w="9525" cap="flat" cmpd="sng">
                <a:solidFill>
                  <a:schemeClr val="accent6"/>
                </a:solidFill>
                <a:prstDash val="solid"/>
                <a:miter lim="800000"/>
                <a:headEnd type="none" w="sm" len="sm"/>
                <a:tailEnd type="none" w="sm" len="sm"/>
              </a:ln>
            </p:spPr>
          </p:cxnSp>
          <p:cxnSp>
            <p:nvCxnSpPr>
              <p:cNvPr id="18" name="Google Shape;18;p1"/>
              <p:cNvCxnSpPr/>
              <p:nvPr/>
            </p:nvCxnSpPr>
            <p:spPr>
              <a:xfrm>
                <a:off x="422346" y="4706175"/>
                <a:ext cx="11403300" cy="0"/>
              </a:xfrm>
              <a:prstGeom prst="straightConnector1">
                <a:avLst/>
              </a:prstGeom>
              <a:noFill/>
              <a:ln w="9525" cap="flat" cmpd="sng">
                <a:solidFill>
                  <a:schemeClr val="accent6"/>
                </a:solidFill>
                <a:prstDash val="solid"/>
                <a:miter lim="800000"/>
                <a:headEnd type="none" w="sm" len="sm"/>
                <a:tailEnd type="none" w="sm" len="sm"/>
              </a:ln>
            </p:spPr>
          </p:cxnSp>
          <p:cxnSp>
            <p:nvCxnSpPr>
              <p:cNvPr id="19" name="Google Shape;19;p1"/>
              <p:cNvCxnSpPr/>
              <p:nvPr/>
            </p:nvCxnSpPr>
            <p:spPr>
              <a:xfrm>
                <a:off x="422346" y="4959910"/>
                <a:ext cx="11403300" cy="0"/>
              </a:xfrm>
              <a:prstGeom prst="straightConnector1">
                <a:avLst/>
              </a:prstGeom>
              <a:noFill/>
              <a:ln w="9525" cap="flat" cmpd="sng">
                <a:solidFill>
                  <a:schemeClr val="accent6"/>
                </a:solidFill>
                <a:prstDash val="solid"/>
                <a:miter lim="800000"/>
                <a:headEnd type="none" w="sm" len="sm"/>
                <a:tailEnd type="none" w="sm" len="sm"/>
              </a:ln>
            </p:spPr>
          </p:cxnSp>
          <p:cxnSp>
            <p:nvCxnSpPr>
              <p:cNvPr id="20" name="Google Shape;20;p1"/>
              <p:cNvCxnSpPr/>
              <p:nvPr/>
            </p:nvCxnSpPr>
            <p:spPr>
              <a:xfrm>
                <a:off x="422346" y="5213645"/>
                <a:ext cx="11403300" cy="0"/>
              </a:xfrm>
              <a:prstGeom prst="straightConnector1">
                <a:avLst/>
              </a:prstGeom>
              <a:noFill/>
              <a:ln w="9525" cap="flat" cmpd="sng">
                <a:solidFill>
                  <a:schemeClr val="accent6"/>
                </a:solidFill>
                <a:prstDash val="solid"/>
                <a:miter lim="800000"/>
                <a:headEnd type="none" w="sm" len="sm"/>
                <a:tailEnd type="none" w="sm" len="sm"/>
              </a:ln>
            </p:spPr>
          </p:cxnSp>
          <p:cxnSp>
            <p:nvCxnSpPr>
              <p:cNvPr id="21" name="Google Shape;21;p1"/>
              <p:cNvCxnSpPr/>
              <p:nvPr/>
            </p:nvCxnSpPr>
            <p:spPr>
              <a:xfrm>
                <a:off x="422346" y="5467380"/>
                <a:ext cx="11403300" cy="0"/>
              </a:xfrm>
              <a:prstGeom prst="straightConnector1">
                <a:avLst/>
              </a:prstGeom>
              <a:noFill/>
              <a:ln w="9525" cap="flat" cmpd="sng">
                <a:solidFill>
                  <a:schemeClr val="accent6"/>
                </a:solidFill>
                <a:prstDash val="solid"/>
                <a:miter lim="800000"/>
                <a:headEnd type="none" w="sm" len="sm"/>
                <a:tailEnd type="none" w="sm" len="sm"/>
              </a:ln>
            </p:spPr>
          </p:cxnSp>
        </p:grpSp>
        <p:cxnSp>
          <p:nvCxnSpPr>
            <p:cNvPr id="22" name="Google Shape;22;p1"/>
            <p:cNvCxnSpPr/>
            <p:nvPr/>
          </p:nvCxnSpPr>
          <p:spPr>
            <a:xfrm rot="-5400000">
              <a:off x="-3429117" y="3429001"/>
              <a:ext cx="6858300" cy="0"/>
            </a:xfrm>
            <a:prstGeom prst="straightConnector1">
              <a:avLst/>
            </a:prstGeom>
            <a:noFill/>
            <a:ln w="9525" cap="flat" cmpd="sng">
              <a:solidFill>
                <a:schemeClr val="accent6"/>
              </a:solidFill>
              <a:prstDash val="solid"/>
              <a:miter lim="800000"/>
              <a:headEnd type="none" w="sm" len="sm"/>
              <a:tailEnd type="none" w="sm" len="sm"/>
            </a:ln>
          </p:spPr>
        </p:cxnSp>
        <p:cxnSp>
          <p:nvCxnSpPr>
            <p:cNvPr id="23" name="Google Shape;23;p1"/>
            <p:cNvCxnSpPr/>
            <p:nvPr/>
          </p:nvCxnSpPr>
          <p:spPr>
            <a:xfrm rot="-5400000">
              <a:off x="-3022765" y="3429001"/>
              <a:ext cx="6858300" cy="0"/>
            </a:xfrm>
            <a:prstGeom prst="straightConnector1">
              <a:avLst/>
            </a:prstGeom>
            <a:noFill/>
            <a:ln w="9525" cap="flat" cmpd="sng">
              <a:solidFill>
                <a:schemeClr val="accent6"/>
              </a:solidFill>
              <a:prstDash val="solid"/>
              <a:miter lim="800000"/>
              <a:headEnd type="none" w="sm" len="sm"/>
              <a:tailEnd type="none" w="sm" len="sm"/>
            </a:ln>
          </p:spPr>
        </p:cxnSp>
        <p:cxnSp>
          <p:nvCxnSpPr>
            <p:cNvPr id="24" name="Google Shape;24;p1"/>
            <p:cNvCxnSpPr/>
            <p:nvPr/>
          </p:nvCxnSpPr>
          <p:spPr>
            <a:xfrm rot="-5400000">
              <a:off x="-2616413" y="3429001"/>
              <a:ext cx="6858300" cy="0"/>
            </a:xfrm>
            <a:prstGeom prst="straightConnector1">
              <a:avLst/>
            </a:prstGeom>
            <a:noFill/>
            <a:ln w="9525" cap="flat" cmpd="sng">
              <a:solidFill>
                <a:schemeClr val="accent6"/>
              </a:solidFill>
              <a:prstDash val="solid"/>
              <a:miter lim="800000"/>
              <a:headEnd type="none" w="sm" len="sm"/>
              <a:tailEnd type="none" w="sm" len="sm"/>
            </a:ln>
          </p:spPr>
        </p:cxnSp>
        <p:cxnSp>
          <p:nvCxnSpPr>
            <p:cNvPr id="25" name="Google Shape;25;p1"/>
            <p:cNvCxnSpPr/>
            <p:nvPr/>
          </p:nvCxnSpPr>
          <p:spPr>
            <a:xfrm rot="-5400000">
              <a:off x="-2210061" y="3429001"/>
              <a:ext cx="6858300" cy="0"/>
            </a:xfrm>
            <a:prstGeom prst="straightConnector1">
              <a:avLst/>
            </a:prstGeom>
            <a:noFill/>
            <a:ln w="9525" cap="flat" cmpd="sng">
              <a:solidFill>
                <a:schemeClr val="accent6"/>
              </a:solidFill>
              <a:prstDash val="solid"/>
              <a:miter lim="800000"/>
              <a:headEnd type="none" w="sm" len="sm"/>
              <a:tailEnd type="none" w="sm" len="sm"/>
            </a:ln>
          </p:spPr>
        </p:cxnSp>
        <p:cxnSp>
          <p:nvCxnSpPr>
            <p:cNvPr id="26" name="Google Shape;26;p1"/>
            <p:cNvCxnSpPr/>
            <p:nvPr/>
          </p:nvCxnSpPr>
          <p:spPr>
            <a:xfrm rot="-5400000">
              <a:off x="-1803709" y="3429001"/>
              <a:ext cx="6858300" cy="0"/>
            </a:xfrm>
            <a:prstGeom prst="straightConnector1">
              <a:avLst/>
            </a:prstGeom>
            <a:noFill/>
            <a:ln w="9525" cap="flat" cmpd="sng">
              <a:solidFill>
                <a:schemeClr val="accent6"/>
              </a:solidFill>
              <a:prstDash val="solid"/>
              <a:miter lim="800000"/>
              <a:headEnd type="none" w="sm" len="sm"/>
              <a:tailEnd type="none" w="sm" len="sm"/>
            </a:ln>
          </p:spPr>
        </p:cxnSp>
        <p:cxnSp>
          <p:nvCxnSpPr>
            <p:cNvPr id="27" name="Google Shape;27;p1"/>
            <p:cNvCxnSpPr/>
            <p:nvPr/>
          </p:nvCxnSpPr>
          <p:spPr>
            <a:xfrm rot="-5400000">
              <a:off x="-1397357" y="3429001"/>
              <a:ext cx="6858300" cy="0"/>
            </a:xfrm>
            <a:prstGeom prst="straightConnector1">
              <a:avLst/>
            </a:prstGeom>
            <a:noFill/>
            <a:ln w="9525" cap="flat" cmpd="sng">
              <a:solidFill>
                <a:schemeClr val="accent6"/>
              </a:solidFill>
              <a:prstDash val="solid"/>
              <a:miter lim="800000"/>
              <a:headEnd type="none" w="sm" len="sm"/>
              <a:tailEnd type="none" w="sm" len="sm"/>
            </a:ln>
          </p:spPr>
        </p:cxnSp>
        <p:cxnSp>
          <p:nvCxnSpPr>
            <p:cNvPr id="28" name="Google Shape;28;p1"/>
            <p:cNvCxnSpPr/>
            <p:nvPr/>
          </p:nvCxnSpPr>
          <p:spPr>
            <a:xfrm rot="-5400000">
              <a:off x="-991005" y="3429001"/>
              <a:ext cx="6858300" cy="0"/>
            </a:xfrm>
            <a:prstGeom prst="straightConnector1">
              <a:avLst/>
            </a:prstGeom>
            <a:noFill/>
            <a:ln w="9525" cap="flat" cmpd="sng">
              <a:solidFill>
                <a:schemeClr val="accent6"/>
              </a:solidFill>
              <a:prstDash val="solid"/>
              <a:miter lim="800000"/>
              <a:headEnd type="none" w="sm" len="sm"/>
              <a:tailEnd type="none" w="sm" len="sm"/>
            </a:ln>
          </p:spPr>
        </p:cxnSp>
        <p:cxnSp>
          <p:nvCxnSpPr>
            <p:cNvPr id="29" name="Google Shape;29;p1"/>
            <p:cNvCxnSpPr/>
            <p:nvPr/>
          </p:nvCxnSpPr>
          <p:spPr>
            <a:xfrm rot="-5400000">
              <a:off x="-584653" y="3429001"/>
              <a:ext cx="6858300" cy="0"/>
            </a:xfrm>
            <a:prstGeom prst="straightConnector1">
              <a:avLst/>
            </a:prstGeom>
            <a:noFill/>
            <a:ln w="9525" cap="flat" cmpd="sng">
              <a:solidFill>
                <a:schemeClr val="accent6"/>
              </a:solidFill>
              <a:prstDash val="solid"/>
              <a:miter lim="800000"/>
              <a:headEnd type="none" w="sm" len="sm"/>
              <a:tailEnd type="none" w="sm" len="sm"/>
            </a:ln>
          </p:spPr>
        </p:cxnSp>
        <p:cxnSp>
          <p:nvCxnSpPr>
            <p:cNvPr id="30" name="Google Shape;30;p1"/>
            <p:cNvCxnSpPr/>
            <p:nvPr/>
          </p:nvCxnSpPr>
          <p:spPr>
            <a:xfrm rot="-5400000">
              <a:off x="-178301" y="3428999"/>
              <a:ext cx="6858300" cy="0"/>
            </a:xfrm>
            <a:prstGeom prst="straightConnector1">
              <a:avLst/>
            </a:prstGeom>
            <a:noFill/>
            <a:ln w="9525" cap="flat" cmpd="sng">
              <a:solidFill>
                <a:schemeClr val="accent6"/>
              </a:solidFill>
              <a:prstDash val="solid"/>
              <a:miter lim="800000"/>
              <a:headEnd type="none" w="sm" len="sm"/>
              <a:tailEnd type="none" w="sm" len="sm"/>
            </a:ln>
          </p:spPr>
        </p:cxnSp>
        <p:cxnSp>
          <p:nvCxnSpPr>
            <p:cNvPr id="31" name="Google Shape;31;p1"/>
            <p:cNvCxnSpPr/>
            <p:nvPr/>
          </p:nvCxnSpPr>
          <p:spPr>
            <a:xfrm rot="-5400000">
              <a:off x="228051" y="3428999"/>
              <a:ext cx="6858300" cy="0"/>
            </a:xfrm>
            <a:prstGeom prst="straightConnector1">
              <a:avLst/>
            </a:prstGeom>
            <a:noFill/>
            <a:ln w="9525" cap="flat" cmpd="sng">
              <a:solidFill>
                <a:schemeClr val="accent6"/>
              </a:solidFill>
              <a:prstDash val="solid"/>
              <a:miter lim="800000"/>
              <a:headEnd type="none" w="sm" len="sm"/>
              <a:tailEnd type="none" w="sm" len="sm"/>
            </a:ln>
          </p:spPr>
        </p:cxnSp>
        <p:cxnSp>
          <p:nvCxnSpPr>
            <p:cNvPr id="32" name="Google Shape;32;p1"/>
            <p:cNvCxnSpPr/>
            <p:nvPr/>
          </p:nvCxnSpPr>
          <p:spPr>
            <a:xfrm rot="-5400000">
              <a:off x="634403" y="3429001"/>
              <a:ext cx="6858300" cy="0"/>
            </a:xfrm>
            <a:prstGeom prst="straightConnector1">
              <a:avLst/>
            </a:prstGeom>
            <a:noFill/>
            <a:ln w="9525" cap="flat" cmpd="sng">
              <a:solidFill>
                <a:schemeClr val="accent6"/>
              </a:solidFill>
              <a:prstDash val="solid"/>
              <a:miter lim="800000"/>
              <a:headEnd type="none" w="sm" len="sm"/>
              <a:tailEnd type="none" w="sm" len="sm"/>
            </a:ln>
          </p:spPr>
        </p:cxnSp>
        <p:cxnSp>
          <p:nvCxnSpPr>
            <p:cNvPr id="33" name="Google Shape;33;p1"/>
            <p:cNvCxnSpPr/>
            <p:nvPr/>
          </p:nvCxnSpPr>
          <p:spPr>
            <a:xfrm rot="-5400000">
              <a:off x="1040755" y="3429001"/>
              <a:ext cx="6858300" cy="0"/>
            </a:xfrm>
            <a:prstGeom prst="straightConnector1">
              <a:avLst/>
            </a:prstGeom>
            <a:noFill/>
            <a:ln w="9525" cap="flat" cmpd="sng">
              <a:solidFill>
                <a:schemeClr val="accent6"/>
              </a:solidFill>
              <a:prstDash val="solid"/>
              <a:miter lim="800000"/>
              <a:headEnd type="none" w="sm" len="sm"/>
              <a:tailEnd type="none" w="sm" len="sm"/>
            </a:ln>
          </p:spPr>
        </p:cxnSp>
        <p:cxnSp>
          <p:nvCxnSpPr>
            <p:cNvPr id="34" name="Google Shape;34;p1"/>
            <p:cNvCxnSpPr/>
            <p:nvPr/>
          </p:nvCxnSpPr>
          <p:spPr>
            <a:xfrm rot="-5400000">
              <a:off x="1447107" y="3429001"/>
              <a:ext cx="6858300" cy="0"/>
            </a:xfrm>
            <a:prstGeom prst="straightConnector1">
              <a:avLst/>
            </a:prstGeom>
            <a:noFill/>
            <a:ln w="9525" cap="flat" cmpd="sng">
              <a:solidFill>
                <a:schemeClr val="accent6"/>
              </a:solidFill>
              <a:prstDash val="solid"/>
              <a:miter lim="800000"/>
              <a:headEnd type="none" w="sm" len="sm"/>
              <a:tailEnd type="none" w="sm" len="sm"/>
            </a:ln>
          </p:spPr>
        </p:cxnSp>
        <p:cxnSp>
          <p:nvCxnSpPr>
            <p:cNvPr id="35" name="Google Shape;35;p1"/>
            <p:cNvCxnSpPr/>
            <p:nvPr/>
          </p:nvCxnSpPr>
          <p:spPr>
            <a:xfrm rot="-5400000">
              <a:off x="1853459" y="3428999"/>
              <a:ext cx="6858300" cy="0"/>
            </a:xfrm>
            <a:prstGeom prst="straightConnector1">
              <a:avLst/>
            </a:prstGeom>
            <a:noFill/>
            <a:ln w="9525" cap="flat" cmpd="sng">
              <a:solidFill>
                <a:schemeClr val="accent6"/>
              </a:solidFill>
              <a:prstDash val="solid"/>
              <a:miter lim="800000"/>
              <a:headEnd type="none" w="sm" len="sm"/>
              <a:tailEnd type="none" w="sm" len="sm"/>
            </a:ln>
          </p:spPr>
        </p:cxnSp>
        <p:cxnSp>
          <p:nvCxnSpPr>
            <p:cNvPr id="36" name="Google Shape;36;p1"/>
            <p:cNvCxnSpPr/>
            <p:nvPr/>
          </p:nvCxnSpPr>
          <p:spPr>
            <a:xfrm rot="-5400000">
              <a:off x="2259811" y="3428999"/>
              <a:ext cx="6858300" cy="0"/>
            </a:xfrm>
            <a:prstGeom prst="straightConnector1">
              <a:avLst/>
            </a:prstGeom>
            <a:noFill/>
            <a:ln w="9525" cap="flat" cmpd="sng">
              <a:solidFill>
                <a:schemeClr val="accent6"/>
              </a:solidFill>
              <a:prstDash val="solid"/>
              <a:miter lim="800000"/>
              <a:headEnd type="none" w="sm" len="sm"/>
              <a:tailEnd type="none" w="sm" len="sm"/>
            </a:ln>
          </p:spPr>
        </p:cxnSp>
        <p:cxnSp>
          <p:nvCxnSpPr>
            <p:cNvPr id="37" name="Google Shape;37;p1"/>
            <p:cNvCxnSpPr/>
            <p:nvPr/>
          </p:nvCxnSpPr>
          <p:spPr>
            <a:xfrm rot="-5400000">
              <a:off x="2666162" y="3428999"/>
              <a:ext cx="6858300" cy="0"/>
            </a:xfrm>
            <a:prstGeom prst="straightConnector1">
              <a:avLst/>
            </a:prstGeom>
            <a:noFill/>
            <a:ln w="9525" cap="flat" cmpd="sng">
              <a:solidFill>
                <a:schemeClr val="accent6"/>
              </a:solidFill>
              <a:prstDash val="solid"/>
              <a:miter lim="800000"/>
              <a:headEnd type="none" w="sm" len="sm"/>
              <a:tailEnd type="none" w="sm" len="sm"/>
            </a:ln>
          </p:spPr>
        </p:cxnSp>
        <p:cxnSp>
          <p:nvCxnSpPr>
            <p:cNvPr id="38" name="Google Shape;38;p1"/>
            <p:cNvCxnSpPr/>
            <p:nvPr/>
          </p:nvCxnSpPr>
          <p:spPr>
            <a:xfrm rot="-5400000">
              <a:off x="3072514" y="3428999"/>
              <a:ext cx="6858300" cy="0"/>
            </a:xfrm>
            <a:prstGeom prst="straightConnector1">
              <a:avLst/>
            </a:prstGeom>
            <a:noFill/>
            <a:ln w="9525" cap="flat" cmpd="sng">
              <a:solidFill>
                <a:schemeClr val="accent6"/>
              </a:solidFill>
              <a:prstDash val="solid"/>
              <a:miter lim="800000"/>
              <a:headEnd type="none" w="sm" len="sm"/>
              <a:tailEnd type="none" w="sm" len="sm"/>
            </a:ln>
          </p:spPr>
        </p:cxnSp>
        <p:cxnSp>
          <p:nvCxnSpPr>
            <p:cNvPr id="39" name="Google Shape;39;p1"/>
            <p:cNvCxnSpPr/>
            <p:nvPr/>
          </p:nvCxnSpPr>
          <p:spPr>
            <a:xfrm rot="-5400000">
              <a:off x="3478866" y="3428999"/>
              <a:ext cx="6858300" cy="0"/>
            </a:xfrm>
            <a:prstGeom prst="straightConnector1">
              <a:avLst/>
            </a:prstGeom>
            <a:noFill/>
            <a:ln w="9525" cap="flat" cmpd="sng">
              <a:solidFill>
                <a:schemeClr val="accent6"/>
              </a:solidFill>
              <a:prstDash val="solid"/>
              <a:miter lim="800000"/>
              <a:headEnd type="none" w="sm" len="sm"/>
              <a:tailEnd type="none" w="sm" len="sm"/>
            </a:ln>
          </p:spPr>
        </p:cxnSp>
        <p:cxnSp>
          <p:nvCxnSpPr>
            <p:cNvPr id="40" name="Google Shape;40;p1"/>
            <p:cNvCxnSpPr/>
            <p:nvPr/>
          </p:nvCxnSpPr>
          <p:spPr>
            <a:xfrm rot="-5400000">
              <a:off x="3885218" y="3428999"/>
              <a:ext cx="6858300" cy="0"/>
            </a:xfrm>
            <a:prstGeom prst="straightConnector1">
              <a:avLst/>
            </a:prstGeom>
            <a:noFill/>
            <a:ln w="9525" cap="flat" cmpd="sng">
              <a:solidFill>
                <a:schemeClr val="accent6"/>
              </a:solidFill>
              <a:prstDash val="solid"/>
              <a:miter lim="800000"/>
              <a:headEnd type="none" w="sm" len="sm"/>
              <a:tailEnd type="none" w="sm" len="sm"/>
            </a:ln>
          </p:spPr>
        </p:cxnSp>
        <p:cxnSp>
          <p:nvCxnSpPr>
            <p:cNvPr id="41" name="Google Shape;41;p1"/>
            <p:cNvCxnSpPr/>
            <p:nvPr/>
          </p:nvCxnSpPr>
          <p:spPr>
            <a:xfrm rot="-5400000">
              <a:off x="4291570" y="3428999"/>
              <a:ext cx="6858300" cy="0"/>
            </a:xfrm>
            <a:prstGeom prst="straightConnector1">
              <a:avLst/>
            </a:prstGeom>
            <a:noFill/>
            <a:ln w="9525" cap="flat" cmpd="sng">
              <a:solidFill>
                <a:schemeClr val="accent6"/>
              </a:solidFill>
              <a:prstDash val="solid"/>
              <a:miter lim="800000"/>
              <a:headEnd type="none" w="sm" len="sm"/>
              <a:tailEnd type="none" w="sm" len="sm"/>
            </a:ln>
          </p:spPr>
        </p:cxnSp>
        <p:cxnSp>
          <p:nvCxnSpPr>
            <p:cNvPr id="42" name="Google Shape;42;p1"/>
            <p:cNvCxnSpPr/>
            <p:nvPr/>
          </p:nvCxnSpPr>
          <p:spPr>
            <a:xfrm rot="-5400000">
              <a:off x="4697922" y="3428999"/>
              <a:ext cx="6858300" cy="0"/>
            </a:xfrm>
            <a:prstGeom prst="straightConnector1">
              <a:avLst/>
            </a:prstGeom>
            <a:noFill/>
            <a:ln w="9525" cap="flat" cmpd="sng">
              <a:solidFill>
                <a:schemeClr val="accent6"/>
              </a:solidFill>
              <a:prstDash val="solid"/>
              <a:miter lim="800000"/>
              <a:headEnd type="none" w="sm" len="sm"/>
              <a:tailEnd type="none" w="sm" len="sm"/>
            </a:ln>
          </p:spPr>
        </p:cxnSp>
        <p:cxnSp>
          <p:nvCxnSpPr>
            <p:cNvPr id="43" name="Google Shape;43;p1"/>
            <p:cNvCxnSpPr/>
            <p:nvPr/>
          </p:nvCxnSpPr>
          <p:spPr>
            <a:xfrm rot="-5400000">
              <a:off x="5104274" y="3428999"/>
              <a:ext cx="6858300" cy="0"/>
            </a:xfrm>
            <a:prstGeom prst="straightConnector1">
              <a:avLst/>
            </a:prstGeom>
            <a:noFill/>
            <a:ln w="9525" cap="flat" cmpd="sng">
              <a:solidFill>
                <a:schemeClr val="accent6"/>
              </a:solidFill>
              <a:prstDash val="solid"/>
              <a:miter lim="800000"/>
              <a:headEnd type="none" w="sm" len="sm"/>
              <a:tailEnd type="none" w="sm" len="sm"/>
            </a:ln>
          </p:spPr>
        </p:cxnSp>
        <p:cxnSp>
          <p:nvCxnSpPr>
            <p:cNvPr id="44" name="Google Shape;44;p1"/>
            <p:cNvCxnSpPr/>
            <p:nvPr/>
          </p:nvCxnSpPr>
          <p:spPr>
            <a:xfrm rot="-5400000">
              <a:off x="5510626" y="3428999"/>
              <a:ext cx="6858300" cy="0"/>
            </a:xfrm>
            <a:prstGeom prst="straightConnector1">
              <a:avLst/>
            </a:prstGeom>
            <a:noFill/>
            <a:ln w="9525" cap="flat" cmpd="sng">
              <a:solidFill>
                <a:schemeClr val="accent6"/>
              </a:solidFill>
              <a:prstDash val="solid"/>
              <a:miter lim="800000"/>
              <a:headEnd type="none" w="sm" len="sm"/>
              <a:tailEnd type="none" w="sm" len="sm"/>
            </a:ln>
          </p:spPr>
        </p:cxnSp>
        <p:cxnSp>
          <p:nvCxnSpPr>
            <p:cNvPr id="45" name="Google Shape;45;p1"/>
            <p:cNvCxnSpPr/>
            <p:nvPr/>
          </p:nvCxnSpPr>
          <p:spPr>
            <a:xfrm rot="-5400000">
              <a:off x="5916978" y="3428999"/>
              <a:ext cx="6858300" cy="0"/>
            </a:xfrm>
            <a:prstGeom prst="straightConnector1">
              <a:avLst/>
            </a:prstGeom>
            <a:noFill/>
            <a:ln w="9525" cap="flat" cmpd="sng">
              <a:solidFill>
                <a:schemeClr val="accent6"/>
              </a:solidFill>
              <a:prstDash val="solid"/>
              <a:miter lim="800000"/>
              <a:headEnd type="none" w="sm" len="sm"/>
              <a:tailEnd type="none" w="sm" len="sm"/>
            </a:ln>
          </p:spPr>
        </p:cxnSp>
        <p:cxnSp>
          <p:nvCxnSpPr>
            <p:cNvPr id="46" name="Google Shape;46;p1"/>
            <p:cNvCxnSpPr/>
            <p:nvPr/>
          </p:nvCxnSpPr>
          <p:spPr>
            <a:xfrm rot="-5400000">
              <a:off x="6323330" y="3428999"/>
              <a:ext cx="6858300" cy="0"/>
            </a:xfrm>
            <a:prstGeom prst="straightConnector1">
              <a:avLst/>
            </a:prstGeom>
            <a:noFill/>
            <a:ln w="9525" cap="flat" cmpd="sng">
              <a:solidFill>
                <a:schemeClr val="accent6"/>
              </a:solidFill>
              <a:prstDash val="solid"/>
              <a:miter lim="800000"/>
              <a:headEnd type="none" w="sm" len="sm"/>
              <a:tailEnd type="none" w="sm" len="sm"/>
            </a:ln>
          </p:spPr>
        </p:cxnSp>
        <p:cxnSp>
          <p:nvCxnSpPr>
            <p:cNvPr id="47" name="Google Shape;47;p1"/>
            <p:cNvCxnSpPr/>
            <p:nvPr/>
          </p:nvCxnSpPr>
          <p:spPr>
            <a:xfrm rot="-5400000">
              <a:off x="6729682" y="3428999"/>
              <a:ext cx="6858300" cy="0"/>
            </a:xfrm>
            <a:prstGeom prst="straightConnector1">
              <a:avLst/>
            </a:prstGeom>
            <a:noFill/>
            <a:ln w="9525" cap="flat" cmpd="sng">
              <a:solidFill>
                <a:schemeClr val="accent6"/>
              </a:solidFill>
              <a:prstDash val="solid"/>
              <a:miter lim="800000"/>
              <a:headEnd type="none" w="sm" len="sm"/>
              <a:tailEnd type="none" w="sm" len="sm"/>
            </a:ln>
          </p:spPr>
        </p:cxnSp>
        <p:cxnSp>
          <p:nvCxnSpPr>
            <p:cNvPr id="48" name="Google Shape;48;p1"/>
            <p:cNvCxnSpPr/>
            <p:nvPr/>
          </p:nvCxnSpPr>
          <p:spPr>
            <a:xfrm rot="-5400000">
              <a:off x="7136034" y="3428999"/>
              <a:ext cx="6858300" cy="0"/>
            </a:xfrm>
            <a:prstGeom prst="straightConnector1">
              <a:avLst/>
            </a:prstGeom>
            <a:noFill/>
            <a:ln w="9525" cap="flat" cmpd="sng">
              <a:solidFill>
                <a:schemeClr val="accent6"/>
              </a:solidFill>
              <a:prstDash val="solid"/>
              <a:miter lim="800000"/>
              <a:headEnd type="none" w="sm" len="sm"/>
              <a:tailEnd type="none" w="sm" len="sm"/>
            </a:ln>
          </p:spPr>
        </p:cxnSp>
        <p:cxnSp>
          <p:nvCxnSpPr>
            <p:cNvPr id="49" name="Google Shape;49;p1"/>
            <p:cNvCxnSpPr/>
            <p:nvPr/>
          </p:nvCxnSpPr>
          <p:spPr>
            <a:xfrm rot="-5400000">
              <a:off x="7542386" y="3428999"/>
              <a:ext cx="6858300" cy="0"/>
            </a:xfrm>
            <a:prstGeom prst="straightConnector1">
              <a:avLst/>
            </a:prstGeom>
            <a:noFill/>
            <a:ln w="9525" cap="flat" cmpd="sng">
              <a:solidFill>
                <a:schemeClr val="accent6"/>
              </a:solidFill>
              <a:prstDash val="solid"/>
              <a:miter lim="800000"/>
              <a:headEnd type="none" w="sm" len="sm"/>
              <a:tailEnd type="none" w="sm" len="sm"/>
            </a:ln>
          </p:spPr>
        </p:cxnSp>
        <p:cxnSp>
          <p:nvCxnSpPr>
            <p:cNvPr id="50" name="Google Shape;50;p1"/>
            <p:cNvCxnSpPr/>
            <p:nvPr/>
          </p:nvCxnSpPr>
          <p:spPr>
            <a:xfrm rot="-5400000">
              <a:off x="7948738" y="3428999"/>
              <a:ext cx="6858300" cy="0"/>
            </a:xfrm>
            <a:prstGeom prst="straightConnector1">
              <a:avLst/>
            </a:prstGeom>
            <a:noFill/>
            <a:ln w="9525" cap="flat" cmpd="sng">
              <a:solidFill>
                <a:schemeClr val="accent6"/>
              </a:solidFill>
              <a:prstDash val="solid"/>
              <a:miter lim="800000"/>
              <a:headEnd type="none" w="sm" len="sm"/>
              <a:tailEnd type="none" w="sm" len="sm"/>
            </a:ln>
          </p:spPr>
        </p:cxnSp>
        <p:cxnSp>
          <p:nvCxnSpPr>
            <p:cNvPr id="51" name="Google Shape;51;p1"/>
            <p:cNvCxnSpPr/>
            <p:nvPr/>
          </p:nvCxnSpPr>
          <p:spPr>
            <a:xfrm rot="-5400000">
              <a:off x="8355090" y="3428999"/>
              <a:ext cx="6858300" cy="0"/>
            </a:xfrm>
            <a:prstGeom prst="straightConnector1">
              <a:avLst/>
            </a:prstGeom>
            <a:noFill/>
            <a:ln w="9525" cap="flat" cmpd="sng">
              <a:solidFill>
                <a:schemeClr val="accent6"/>
              </a:solidFill>
              <a:prstDash val="solid"/>
              <a:miter lim="800000"/>
              <a:headEnd type="none" w="sm" len="sm"/>
              <a:tailEnd type="none" w="sm" len="sm"/>
            </a:ln>
          </p:spPr>
        </p:cxnSp>
        <p:grpSp>
          <p:nvGrpSpPr>
            <p:cNvPr id="52" name="Google Shape;52;p1"/>
            <p:cNvGrpSpPr/>
            <p:nvPr/>
          </p:nvGrpSpPr>
          <p:grpSpPr>
            <a:xfrm>
              <a:off x="338" y="5647715"/>
              <a:ext cx="12191268" cy="806827"/>
              <a:chOff x="422346" y="4959910"/>
              <a:chExt cx="11403300" cy="507470"/>
            </a:xfrm>
          </p:grpSpPr>
          <p:cxnSp>
            <p:nvCxnSpPr>
              <p:cNvPr id="53" name="Google Shape;53;p1"/>
              <p:cNvCxnSpPr/>
              <p:nvPr/>
            </p:nvCxnSpPr>
            <p:spPr>
              <a:xfrm>
                <a:off x="422346" y="4959910"/>
                <a:ext cx="11403300" cy="0"/>
              </a:xfrm>
              <a:prstGeom prst="straightConnector1">
                <a:avLst/>
              </a:prstGeom>
              <a:noFill/>
              <a:ln w="9525" cap="flat" cmpd="sng">
                <a:solidFill>
                  <a:schemeClr val="accent6"/>
                </a:solidFill>
                <a:prstDash val="solid"/>
                <a:miter lim="800000"/>
                <a:headEnd type="none" w="sm" len="sm"/>
                <a:tailEnd type="none" w="sm" len="sm"/>
              </a:ln>
            </p:spPr>
          </p:cxnSp>
          <p:cxnSp>
            <p:nvCxnSpPr>
              <p:cNvPr id="54" name="Google Shape;54;p1"/>
              <p:cNvCxnSpPr/>
              <p:nvPr/>
            </p:nvCxnSpPr>
            <p:spPr>
              <a:xfrm>
                <a:off x="422346" y="5213645"/>
                <a:ext cx="11403300" cy="0"/>
              </a:xfrm>
              <a:prstGeom prst="straightConnector1">
                <a:avLst/>
              </a:prstGeom>
              <a:noFill/>
              <a:ln w="9525" cap="flat" cmpd="sng">
                <a:solidFill>
                  <a:schemeClr val="accent6"/>
                </a:solidFill>
                <a:prstDash val="solid"/>
                <a:miter lim="800000"/>
                <a:headEnd type="none" w="sm" len="sm"/>
                <a:tailEnd type="none" w="sm" len="sm"/>
              </a:ln>
            </p:spPr>
          </p:cxnSp>
          <p:cxnSp>
            <p:nvCxnSpPr>
              <p:cNvPr id="55" name="Google Shape;55;p1"/>
              <p:cNvCxnSpPr/>
              <p:nvPr/>
            </p:nvCxnSpPr>
            <p:spPr>
              <a:xfrm>
                <a:off x="422346" y="5467380"/>
                <a:ext cx="11403300" cy="0"/>
              </a:xfrm>
              <a:prstGeom prst="straightConnector1">
                <a:avLst/>
              </a:prstGeom>
              <a:noFill/>
              <a:ln w="9525" cap="flat" cmpd="sng">
                <a:solidFill>
                  <a:schemeClr val="accent6"/>
                </a:solidFill>
                <a:prstDash val="solid"/>
                <a:miter lim="800000"/>
                <a:headEnd type="none" w="sm" len="sm"/>
                <a:tailEnd type="none" w="sm" len="sm"/>
              </a:ln>
            </p:spPr>
          </p:cxnSp>
        </p:grpSp>
        <p:cxnSp>
          <p:nvCxnSpPr>
            <p:cNvPr id="56" name="Google Shape;56;p1"/>
            <p:cNvCxnSpPr/>
            <p:nvPr/>
          </p:nvCxnSpPr>
          <p:spPr>
            <a:xfrm>
              <a:off x="351" y="6858075"/>
              <a:ext cx="12191700" cy="0"/>
            </a:xfrm>
            <a:prstGeom prst="straightConnector1">
              <a:avLst/>
            </a:prstGeom>
            <a:noFill/>
            <a:ln w="9525" cap="flat" cmpd="sng">
              <a:solidFill>
                <a:schemeClr val="accent6"/>
              </a:solidFill>
              <a:prstDash val="solid"/>
              <a:miter lim="800000"/>
              <a:headEnd type="none" w="sm" len="sm"/>
              <a:tailEnd type="none" w="sm" len="sm"/>
            </a:ln>
          </p:spPr>
        </p:cxnSp>
        <p:cxnSp>
          <p:nvCxnSpPr>
            <p:cNvPr id="57" name="Google Shape;57;p1"/>
            <p:cNvCxnSpPr/>
            <p:nvPr/>
          </p:nvCxnSpPr>
          <p:spPr>
            <a:xfrm rot="-5400000">
              <a:off x="8761442" y="3429084"/>
              <a:ext cx="6858300" cy="0"/>
            </a:xfrm>
            <a:prstGeom prst="straightConnector1">
              <a:avLst/>
            </a:prstGeom>
            <a:noFill/>
            <a:ln w="9525" cap="flat" cmpd="sng">
              <a:solidFill>
                <a:schemeClr val="accent6"/>
              </a:solidFill>
              <a:prstDash val="solid"/>
              <a:miter lim="800000"/>
              <a:headEnd type="none" w="sm" len="sm"/>
              <a:tailEnd type="none" w="sm" len="sm"/>
            </a:ln>
          </p:spPr>
        </p:cxnSp>
      </p:grpSp>
      <p:pic>
        <p:nvPicPr>
          <p:cNvPr id="58" name="Google Shape;58;p1"/>
          <p:cNvPicPr preferRelativeResize="0"/>
          <p:nvPr/>
        </p:nvPicPr>
        <p:blipFill>
          <a:blip r:embed="rId8">
            <a:alphaModFix/>
          </a:blip>
          <a:stretch>
            <a:fillRect/>
          </a:stretch>
        </p:blipFill>
        <p:spPr>
          <a:xfrm rot="10800000">
            <a:off x="336749" y="6229225"/>
            <a:ext cx="11003051" cy="301350"/>
          </a:xfrm>
          <a:prstGeom prst="rect">
            <a:avLst/>
          </a:prstGeom>
          <a:noFill/>
          <a:ln>
            <a:noFill/>
          </a:ln>
        </p:spPr>
      </p:pic>
      <p:sp>
        <p:nvSpPr>
          <p:cNvPr id="59" name="Google Shape;59;p1"/>
          <p:cNvSpPr/>
          <p:nvPr/>
        </p:nvSpPr>
        <p:spPr>
          <a:xfrm>
            <a:off x="10071150" y="1143151"/>
            <a:ext cx="1397100" cy="649800"/>
          </a:xfrm>
          <a:prstGeom prst="roundRect">
            <a:avLst>
              <a:gd name="adj" fmla="val 16667"/>
            </a:avLst>
          </a:prstGeom>
          <a:solidFill>
            <a:schemeClr val="accent1"/>
          </a:solidFill>
          <a:ln w="76200" cap="flat" cmpd="sng">
            <a:solidFill>
              <a:schemeClr val="lt2"/>
            </a:solidFill>
            <a:prstDash val="solid"/>
            <a:round/>
            <a:headEnd type="none" w="sm" len="sm"/>
            <a:tailEnd type="none" w="sm" len="sm"/>
          </a:ln>
          <a:effectLst>
            <a:outerShdw blurRad="57150" dist="19050" dir="5400000" algn="bl" rotWithShape="0">
              <a:srgbClr val="000000">
                <a:alpha val="26000"/>
              </a:srgbClr>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p>
        </p:txBody>
      </p:sp>
      <p:sp>
        <p:nvSpPr>
          <p:cNvPr id="60" name="Google Shape;60;p1"/>
          <p:cNvSpPr/>
          <p:nvPr/>
        </p:nvSpPr>
        <p:spPr>
          <a:xfrm>
            <a:off x="10071150" y="1924184"/>
            <a:ext cx="1397100" cy="649800"/>
          </a:xfrm>
          <a:prstGeom prst="roundRect">
            <a:avLst>
              <a:gd name="adj" fmla="val 16667"/>
            </a:avLst>
          </a:prstGeom>
          <a:solidFill>
            <a:schemeClr val="accent2"/>
          </a:solidFill>
          <a:ln w="76200" cap="flat" cmpd="sng">
            <a:solidFill>
              <a:schemeClr val="lt2"/>
            </a:solidFill>
            <a:prstDash val="solid"/>
            <a:round/>
            <a:headEnd type="none" w="sm" len="sm"/>
            <a:tailEnd type="none" w="sm" len="sm"/>
          </a:ln>
          <a:effectLst>
            <a:outerShdw blurRad="57150" dist="19050" dir="5400000" algn="bl" rotWithShape="0">
              <a:srgbClr val="000000">
                <a:alpha val="26000"/>
              </a:srgbClr>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p>
        </p:txBody>
      </p:sp>
      <p:sp>
        <p:nvSpPr>
          <p:cNvPr id="61" name="Google Shape;61;p1"/>
          <p:cNvSpPr/>
          <p:nvPr/>
        </p:nvSpPr>
        <p:spPr>
          <a:xfrm>
            <a:off x="10071150" y="2705218"/>
            <a:ext cx="1397100" cy="649800"/>
          </a:xfrm>
          <a:prstGeom prst="roundRect">
            <a:avLst>
              <a:gd name="adj" fmla="val 16667"/>
            </a:avLst>
          </a:prstGeom>
          <a:solidFill>
            <a:schemeClr val="accent3"/>
          </a:solidFill>
          <a:ln w="76200" cap="flat" cmpd="sng">
            <a:solidFill>
              <a:schemeClr val="lt2"/>
            </a:solidFill>
            <a:prstDash val="solid"/>
            <a:round/>
            <a:headEnd type="none" w="sm" len="sm"/>
            <a:tailEnd type="none" w="sm" len="sm"/>
          </a:ln>
          <a:effectLst>
            <a:outerShdw blurRad="57150" dist="19050" dir="5400000" algn="bl" rotWithShape="0">
              <a:srgbClr val="000000">
                <a:alpha val="26000"/>
              </a:srgbClr>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p>
        </p:txBody>
      </p:sp>
      <p:sp>
        <p:nvSpPr>
          <p:cNvPr id="62" name="Google Shape;62;p1"/>
          <p:cNvSpPr/>
          <p:nvPr/>
        </p:nvSpPr>
        <p:spPr>
          <a:xfrm>
            <a:off x="10071150" y="3486251"/>
            <a:ext cx="1397100" cy="649800"/>
          </a:xfrm>
          <a:prstGeom prst="roundRect">
            <a:avLst>
              <a:gd name="adj" fmla="val 16667"/>
            </a:avLst>
          </a:prstGeom>
          <a:solidFill>
            <a:schemeClr val="accent4"/>
          </a:solidFill>
          <a:ln w="76200" cap="flat" cmpd="sng">
            <a:solidFill>
              <a:schemeClr val="lt2"/>
            </a:solidFill>
            <a:prstDash val="solid"/>
            <a:round/>
            <a:headEnd type="none" w="sm" len="sm"/>
            <a:tailEnd type="none" w="sm" len="sm"/>
          </a:ln>
          <a:effectLst>
            <a:outerShdw blurRad="57150" dist="19050" dir="5400000" algn="bl" rotWithShape="0">
              <a:srgbClr val="000000">
                <a:alpha val="26000"/>
              </a:srgbClr>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p>
        </p:txBody>
      </p:sp>
      <p:sp>
        <p:nvSpPr>
          <p:cNvPr id="63" name="Google Shape;63;p1"/>
          <p:cNvSpPr/>
          <p:nvPr/>
        </p:nvSpPr>
        <p:spPr>
          <a:xfrm>
            <a:off x="10071150" y="4267285"/>
            <a:ext cx="1397100" cy="649800"/>
          </a:xfrm>
          <a:prstGeom prst="roundRect">
            <a:avLst>
              <a:gd name="adj" fmla="val 16667"/>
            </a:avLst>
          </a:prstGeom>
          <a:solidFill>
            <a:schemeClr val="accent5"/>
          </a:solidFill>
          <a:ln w="76200" cap="flat" cmpd="sng">
            <a:solidFill>
              <a:schemeClr val="lt2"/>
            </a:solidFill>
            <a:prstDash val="solid"/>
            <a:round/>
            <a:headEnd type="none" w="sm" len="sm"/>
            <a:tailEnd type="none" w="sm" len="sm"/>
          </a:ln>
          <a:effectLst>
            <a:outerShdw blurRad="57150" dist="19050" dir="5400000" algn="bl" rotWithShape="0">
              <a:srgbClr val="000000">
                <a:alpha val="26000"/>
              </a:srgbClr>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p>
        </p:txBody>
      </p:sp>
      <p:sp>
        <p:nvSpPr>
          <p:cNvPr id="64" name="Google Shape;64;p1"/>
          <p:cNvSpPr/>
          <p:nvPr/>
        </p:nvSpPr>
        <p:spPr>
          <a:xfrm>
            <a:off x="10071150" y="5048318"/>
            <a:ext cx="1397100" cy="649800"/>
          </a:xfrm>
          <a:prstGeom prst="roundRect">
            <a:avLst>
              <a:gd name="adj" fmla="val 16667"/>
            </a:avLst>
          </a:prstGeom>
          <a:solidFill>
            <a:schemeClr val="accent6"/>
          </a:solidFill>
          <a:ln w="76200" cap="flat" cmpd="sng">
            <a:solidFill>
              <a:schemeClr val="lt2"/>
            </a:solidFill>
            <a:prstDash val="solid"/>
            <a:round/>
            <a:headEnd type="none" w="sm" len="sm"/>
            <a:tailEnd type="none" w="sm" len="sm"/>
          </a:ln>
          <a:effectLst>
            <a:outerShdw blurRad="57150" dist="19050" dir="5400000" algn="bl" rotWithShape="0">
              <a:srgbClr val="000000">
                <a:alpha val="26000"/>
              </a:srgbClr>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p>
        </p:txBody>
      </p:sp>
      <p:pic>
        <p:nvPicPr>
          <p:cNvPr id="65" name="Google Shape;65;p1"/>
          <p:cNvPicPr preferRelativeResize="0"/>
          <p:nvPr/>
        </p:nvPicPr>
        <p:blipFill>
          <a:blip r:embed="rId8">
            <a:alphaModFix/>
          </a:blip>
          <a:stretch>
            <a:fillRect/>
          </a:stretch>
        </p:blipFill>
        <p:spPr>
          <a:xfrm rot="5400000" flipH="1">
            <a:off x="7839500" y="3225150"/>
            <a:ext cx="6543725" cy="407775"/>
          </a:xfrm>
          <a:prstGeom prst="rect">
            <a:avLst/>
          </a:prstGeom>
          <a:noFill/>
          <a:ln>
            <a:noFill/>
          </a:ln>
        </p:spPr>
      </p:pic>
      <p:grpSp>
        <p:nvGrpSpPr>
          <p:cNvPr id="66" name="Google Shape;66;p1"/>
          <p:cNvGrpSpPr/>
          <p:nvPr/>
        </p:nvGrpSpPr>
        <p:grpSpPr>
          <a:xfrm>
            <a:off x="588167" y="1076728"/>
            <a:ext cx="540369" cy="4704630"/>
            <a:chOff x="1765250" y="1648150"/>
            <a:chExt cx="503700" cy="4385375"/>
          </a:xfrm>
        </p:grpSpPr>
        <p:sp>
          <p:nvSpPr>
            <p:cNvPr id="67" name="Google Shape;67;p1"/>
            <p:cNvSpPr/>
            <p:nvPr/>
          </p:nvSpPr>
          <p:spPr>
            <a:xfrm>
              <a:off x="1765250" y="1648150"/>
              <a:ext cx="503700" cy="275100"/>
            </a:xfrm>
            <a:prstGeom prst="arc">
              <a:avLst>
                <a:gd name="adj1" fmla="val 21541820"/>
                <a:gd name="adj2" fmla="val 12844000"/>
              </a:avLst>
            </a:prstGeom>
            <a:noFill/>
            <a:ln w="762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Light"/>
                <a:ea typeface="Poppins Light"/>
                <a:cs typeface="Poppins Light"/>
                <a:sym typeface="Poppins Light"/>
              </a:endParaRPr>
            </a:p>
          </p:txBody>
        </p:sp>
        <p:sp>
          <p:nvSpPr>
            <p:cNvPr id="68" name="Google Shape;68;p1"/>
            <p:cNvSpPr/>
            <p:nvPr/>
          </p:nvSpPr>
          <p:spPr>
            <a:xfrm>
              <a:off x="1765250" y="2235332"/>
              <a:ext cx="503700" cy="275100"/>
            </a:xfrm>
            <a:prstGeom prst="arc">
              <a:avLst>
                <a:gd name="adj1" fmla="val 21541820"/>
                <a:gd name="adj2" fmla="val 12844000"/>
              </a:avLst>
            </a:prstGeom>
            <a:noFill/>
            <a:ln w="762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Light"/>
                <a:ea typeface="Poppins Light"/>
                <a:cs typeface="Poppins Light"/>
                <a:sym typeface="Poppins Light"/>
              </a:endParaRPr>
            </a:p>
          </p:txBody>
        </p:sp>
        <p:sp>
          <p:nvSpPr>
            <p:cNvPr id="69" name="Google Shape;69;p1"/>
            <p:cNvSpPr/>
            <p:nvPr/>
          </p:nvSpPr>
          <p:spPr>
            <a:xfrm>
              <a:off x="1765250" y="5758425"/>
              <a:ext cx="503700" cy="275100"/>
            </a:xfrm>
            <a:prstGeom prst="arc">
              <a:avLst>
                <a:gd name="adj1" fmla="val 21541820"/>
                <a:gd name="adj2" fmla="val 12844000"/>
              </a:avLst>
            </a:prstGeom>
            <a:noFill/>
            <a:ln w="762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Light"/>
                <a:ea typeface="Poppins Light"/>
                <a:cs typeface="Poppins Light"/>
                <a:sym typeface="Poppins Light"/>
              </a:endParaRPr>
            </a:p>
          </p:txBody>
        </p:sp>
        <p:sp>
          <p:nvSpPr>
            <p:cNvPr id="70" name="Google Shape;70;p1"/>
            <p:cNvSpPr/>
            <p:nvPr/>
          </p:nvSpPr>
          <p:spPr>
            <a:xfrm>
              <a:off x="1765250" y="3996879"/>
              <a:ext cx="503700" cy="275100"/>
            </a:xfrm>
            <a:prstGeom prst="arc">
              <a:avLst>
                <a:gd name="adj1" fmla="val 21541820"/>
                <a:gd name="adj2" fmla="val 12844000"/>
              </a:avLst>
            </a:prstGeom>
            <a:noFill/>
            <a:ln w="762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Light"/>
                <a:ea typeface="Poppins Light"/>
                <a:cs typeface="Poppins Light"/>
                <a:sym typeface="Poppins Light"/>
              </a:endParaRPr>
            </a:p>
          </p:txBody>
        </p:sp>
        <p:sp>
          <p:nvSpPr>
            <p:cNvPr id="71" name="Google Shape;71;p1"/>
            <p:cNvSpPr/>
            <p:nvPr/>
          </p:nvSpPr>
          <p:spPr>
            <a:xfrm>
              <a:off x="1765250" y="2822514"/>
              <a:ext cx="503700" cy="275100"/>
            </a:xfrm>
            <a:prstGeom prst="arc">
              <a:avLst>
                <a:gd name="adj1" fmla="val 21541820"/>
                <a:gd name="adj2" fmla="val 12844000"/>
              </a:avLst>
            </a:prstGeom>
            <a:noFill/>
            <a:ln w="762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Light"/>
                <a:ea typeface="Poppins Light"/>
                <a:cs typeface="Poppins Light"/>
                <a:sym typeface="Poppins Light"/>
              </a:endParaRPr>
            </a:p>
          </p:txBody>
        </p:sp>
        <p:sp>
          <p:nvSpPr>
            <p:cNvPr id="72" name="Google Shape;72;p1"/>
            <p:cNvSpPr/>
            <p:nvPr/>
          </p:nvSpPr>
          <p:spPr>
            <a:xfrm>
              <a:off x="1765250" y="5171243"/>
              <a:ext cx="503700" cy="275100"/>
            </a:xfrm>
            <a:prstGeom prst="arc">
              <a:avLst>
                <a:gd name="adj1" fmla="val 21541820"/>
                <a:gd name="adj2" fmla="val 12844000"/>
              </a:avLst>
            </a:prstGeom>
            <a:noFill/>
            <a:ln w="762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Light"/>
                <a:ea typeface="Poppins Light"/>
                <a:cs typeface="Poppins Light"/>
                <a:sym typeface="Poppins Light"/>
              </a:endParaRPr>
            </a:p>
          </p:txBody>
        </p:sp>
        <p:sp>
          <p:nvSpPr>
            <p:cNvPr id="73" name="Google Shape;73;p1"/>
            <p:cNvSpPr/>
            <p:nvPr/>
          </p:nvSpPr>
          <p:spPr>
            <a:xfrm>
              <a:off x="1765250" y="4584061"/>
              <a:ext cx="503700" cy="275100"/>
            </a:xfrm>
            <a:prstGeom prst="arc">
              <a:avLst>
                <a:gd name="adj1" fmla="val 21541820"/>
                <a:gd name="adj2" fmla="val 12844000"/>
              </a:avLst>
            </a:prstGeom>
            <a:noFill/>
            <a:ln w="762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Light"/>
                <a:ea typeface="Poppins Light"/>
                <a:cs typeface="Poppins Light"/>
                <a:sym typeface="Poppins Light"/>
              </a:endParaRPr>
            </a:p>
          </p:txBody>
        </p:sp>
        <p:sp>
          <p:nvSpPr>
            <p:cNvPr id="74" name="Google Shape;74;p1"/>
            <p:cNvSpPr/>
            <p:nvPr/>
          </p:nvSpPr>
          <p:spPr>
            <a:xfrm>
              <a:off x="1765250" y="3409696"/>
              <a:ext cx="503700" cy="275100"/>
            </a:xfrm>
            <a:prstGeom prst="arc">
              <a:avLst>
                <a:gd name="adj1" fmla="val 21541820"/>
                <a:gd name="adj2" fmla="val 12844000"/>
              </a:avLst>
            </a:prstGeom>
            <a:noFill/>
            <a:ln w="762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Light"/>
                <a:ea typeface="Poppins Light"/>
                <a:cs typeface="Poppins Light"/>
                <a:sym typeface="Poppins Light"/>
              </a:endParaRPr>
            </a:p>
          </p:txBody>
        </p:sp>
      </p:grpSp>
      <p:sp>
        <p:nvSpPr>
          <p:cNvPr id="75" name="Google Shape;75;p1"/>
          <p:cNvSpPr/>
          <p:nvPr/>
        </p:nvSpPr>
        <p:spPr>
          <a:xfrm>
            <a:off x="736499" y="668572"/>
            <a:ext cx="10141200" cy="5520900"/>
          </a:xfrm>
          <a:prstGeom prst="roundRect">
            <a:avLst>
              <a:gd name="adj" fmla="val 2847"/>
            </a:avLst>
          </a:prstGeom>
          <a:solidFill>
            <a:schemeClr val="lt2"/>
          </a:solid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Light"/>
              <a:ea typeface="Poppins Light"/>
              <a:cs typeface="Poppins Light"/>
              <a:sym typeface="Poppins Light"/>
            </a:endParaRPr>
          </a:p>
        </p:txBody>
      </p:sp>
      <p:grpSp>
        <p:nvGrpSpPr>
          <p:cNvPr id="76" name="Google Shape;76;p1"/>
          <p:cNvGrpSpPr/>
          <p:nvPr/>
        </p:nvGrpSpPr>
        <p:grpSpPr>
          <a:xfrm>
            <a:off x="1019399" y="1108203"/>
            <a:ext cx="231900" cy="4641244"/>
            <a:chOff x="931249" y="1108303"/>
            <a:chExt cx="231900" cy="4641244"/>
          </a:xfrm>
        </p:grpSpPr>
        <p:sp>
          <p:nvSpPr>
            <p:cNvPr id="77" name="Google Shape;77;p1"/>
            <p:cNvSpPr/>
            <p:nvPr/>
          </p:nvSpPr>
          <p:spPr>
            <a:xfrm>
              <a:off x="931249" y="1108303"/>
              <a:ext cx="231900" cy="2319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Light"/>
                <a:ea typeface="Poppins Light"/>
                <a:cs typeface="Poppins Light"/>
                <a:sym typeface="Poppins Light"/>
              </a:endParaRPr>
            </a:p>
          </p:txBody>
        </p:sp>
        <p:sp>
          <p:nvSpPr>
            <p:cNvPr id="78" name="Google Shape;78;p1"/>
            <p:cNvSpPr/>
            <p:nvPr/>
          </p:nvSpPr>
          <p:spPr>
            <a:xfrm>
              <a:off x="931249" y="4257835"/>
              <a:ext cx="231900" cy="2319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Light"/>
                <a:ea typeface="Poppins Light"/>
                <a:cs typeface="Poppins Light"/>
                <a:sym typeface="Poppins Light"/>
              </a:endParaRPr>
            </a:p>
          </p:txBody>
        </p:sp>
        <p:sp>
          <p:nvSpPr>
            <p:cNvPr id="79" name="Google Shape;79;p1"/>
            <p:cNvSpPr/>
            <p:nvPr/>
          </p:nvSpPr>
          <p:spPr>
            <a:xfrm>
              <a:off x="931249" y="2998022"/>
              <a:ext cx="231900" cy="2319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Light"/>
                <a:ea typeface="Poppins Light"/>
                <a:cs typeface="Poppins Light"/>
                <a:sym typeface="Poppins Light"/>
              </a:endParaRPr>
            </a:p>
          </p:txBody>
        </p:sp>
        <p:sp>
          <p:nvSpPr>
            <p:cNvPr id="80" name="Google Shape;80;p1"/>
            <p:cNvSpPr/>
            <p:nvPr/>
          </p:nvSpPr>
          <p:spPr>
            <a:xfrm>
              <a:off x="931249" y="1738209"/>
              <a:ext cx="231900" cy="2319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Light"/>
                <a:ea typeface="Poppins Light"/>
                <a:cs typeface="Poppins Light"/>
                <a:sym typeface="Poppins Light"/>
              </a:endParaRPr>
            </a:p>
          </p:txBody>
        </p:sp>
        <p:sp>
          <p:nvSpPr>
            <p:cNvPr id="81" name="Google Shape;81;p1"/>
            <p:cNvSpPr/>
            <p:nvPr/>
          </p:nvSpPr>
          <p:spPr>
            <a:xfrm>
              <a:off x="931249" y="5517647"/>
              <a:ext cx="231900" cy="2319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Light"/>
                <a:ea typeface="Poppins Light"/>
                <a:cs typeface="Poppins Light"/>
                <a:sym typeface="Poppins Light"/>
              </a:endParaRPr>
            </a:p>
          </p:txBody>
        </p:sp>
        <p:sp>
          <p:nvSpPr>
            <p:cNvPr id="82" name="Google Shape;82;p1"/>
            <p:cNvSpPr/>
            <p:nvPr/>
          </p:nvSpPr>
          <p:spPr>
            <a:xfrm>
              <a:off x="931249" y="3627928"/>
              <a:ext cx="231900" cy="2319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Light"/>
                <a:ea typeface="Poppins Light"/>
                <a:cs typeface="Poppins Light"/>
                <a:sym typeface="Poppins Light"/>
              </a:endParaRPr>
            </a:p>
          </p:txBody>
        </p:sp>
        <p:sp>
          <p:nvSpPr>
            <p:cNvPr id="83" name="Google Shape;83;p1"/>
            <p:cNvSpPr/>
            <p:nvPr/>
          </p:nvSpPr>
          <p:spPr>
            <a:xfrm>
              <a:off x="931249" y="2368116"/>
              <a:ext cx="231900" cy="2319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Light"/>
                <a:ea typeface="Poppins Light"/>
                <a:cs typeface="Poppins Light"/>
                <a:sym typeface="Poppins Light"/>
              </a:endParaRPr>
            </a:p>
          </p:txBody>
        </p:sp>
        <p:sp>
          <p:nvSpPr>
            <p:cNvPr id="84" name="Google Shape;84;p1"/>
            <p:cNvSpPr/>
            <p:nvPr/>
          </p:nvSpPr>
          <p:spPr>
            <a:xfrm>
              <a:off x="931249" y="4887741"/>
              <a:ext cx="231900" cy="2319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Light"/>
                <a:ea typeface="Poppins Light"/>
                <a:cs typeface="Poppins Light"/>
                <a:sym typeface="Poppins Light"/>
              </a:endParaRPr>
            </a:p>
          </p:txBody>
        </p:sp>
      </p:grpSp>
      <p:grpSp>
        <p:nvGrpSpPr>
          <p:cNvPr id="85" name="Google Shape;85;p1"/>
          <p:cNvGrpSpPr/>
          <p:nvPr/>
        </p:nvGrpSpPr>
        <p:grpSpPr>
          <a:xfrm>
            <a:off x="588096" y="1076664"/>
            <a:ext cx="540304" cy="4704536"/>
            <a:chOff x="499946" y="1076764"/>
            <a:chExt cx="540304" cy="4704536"/>
          </a:xfrm>
        </p:grpSpPr>
        <p:sp>
          <p:nvSpPr>
            <p:cNvPr id="86" name="Google Shape;86;p1"/>
            <p:cNvSpPr/>
            <p:nvPr/>
          </p:nvSpPr>
          <p:spPr>
            <a:xfrm>
              <a:off x="499946" y="1076764"/>
              <a:ext cx="540300" cy="295200"/>
            </a:xfrm>
            <a:prstGeom prst="arc">
              <a:avLst>
                <a:gd name="adj1" fmla="val 20656925"/>
                <a:gd name="adj2" fmla="val 9870948"/>
              </a:avLst>
            </a:prstGeom>
            <a:noFill/>
            <a:ln w="76200" cap="rnd" cmpd="sng">
              <a:solidFill>
                <a:schemeClr val="dk1"/>
              </a:solidFill>
              <a:prstDash val="solid"/>
              <a:round/>
              <a:headEnd type="none" w="sm" len="sm"/>
              <a:tailEnd type="none" w="sm" len="sm"/>
            </a:ln>
            <a:effectLst>
              <a:outerShdw blurRad="114300" dist="57150" dir="5400000" algn="bl" rotWithShape="0">
                <a:srgbClr val="000000">
                  <a:alpha val="23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Light"/>
                <a:ea typeface="Poppins Light"/>
                <a:cs typeface="Poppins Light"/>
                <a:sym typeface="Poppins Light"/>
              </a:endParaRPr>
            </a:p>
          </p:txBody>
        </p:sp>
        <p:sp>
          <p:nvSpPr>
            <p:cNvPr id="87" name="Google Shape;87;p1"/>
            <p:cNvSpPr/>
            <p:nvPr/>
          </p:nvSpPr>
          <p:spPr>
            <a:xfrm>
              <a:off x="499946" y="4226295"/>
              <a:ext cx="540300" cy="295200"/>
            </a:xfrm>
            <a:prstGeom prst="arc">
              <a:avLst>
                <a:gd name="adj1" fmla="val 20760202"/>
                <a:gd name="adj2" fmla="val 9870948"/>
              </a:avLst>
            </a:prstGeom>
            <a:noFill/>
            <a:ln w="76200" cap="rnd" cmpd="sng">
              <a:solidFill>
                <a:schemeClr val="dk1"/>
              </a:solidFill>
              <a:prstDash val="solid"/>
              <a:round/>
              <a:headEnd type="none" w="sm" len="sm"/>
              <a:tailEnd type="none" w="sm" len="sm"/>
            </a:ln>
            <a:effectLst>
              <a:outerShdw blurRad="114300" dist="57150" dir="5400000" algn="bl" rotWithShape="0">
                <a:srgbClr val="000000">
                  <a:alpha val="23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Light"/>
                <a:ea typeface="Poppins Light"/>
                <a:cs typeface="Poppins Light"/>
                <a:sym typeface="Poppins Light"/>
              </a:endParaRPr>
            </a:p>
          </p:txBody>
        </p:sp>
        <p:sp>
          <p:nvSpPr>
            <p:cNvPr id="88" name="Google Shape;88;p1"/>
            <p:cNvSpPr/>
            <p:nvPr/>
          </p:nvSpPr>
          <p:spPr>
            <a:xfrm>
              <a:off x="499946" y="2966483"/>
              <a:ext cx="540300" cy="295200"/>
            </a:xfrm>
            <a:prstGeom prst="arc">
              <a:avLst>
                <a:gd name="adj1" fmla="val 20733834"/>
                <a:gd name="adj2" fmla="val 9870948"/>
              </a:avLst>
            </a:prstGeom>
            <a:noFill/>
            <a:ln w="76200" cap="rnd" cmpd="sng">
              <a:solidFill>
                <a:schemeClr val="dk1"/>
              </a:solidFill>
              <a:prstDash val="solid"/>
              <a:round/>
              <a:headEnd type="none" w="sm" len="sm"/>
              <a:tailEnd type="none" w="sm" len="sm"/>
            </a:ln>
            <a:effectLst>
              <a:outerShdw blurRad="114300" dist="57150" dir="5400000" algn="bl" rotWithShape="0">
                <a:srgbClr val="000000">
                  <a:alpha val="23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Light"/>
                <a:ea typeface="Poppins Light"/>
                <a:cs typeface="Poppins Light"/>
                <a:sym typeface="Poppins Light"/>
              </a:endParaRPr>
            </a:p>
          </p:txBody>
        </p:sp>
        <p:sp>
          <p:nvSpPr>
            <p:cNvPr id="89" name="Google Shape;89;p1"/>
            <p:cNvSpPr/>
            <p:nvPr/>
          </p:nvSpPr>
          <p:spPr>
            <a:xfrm>
              <a:off x="499946" y="1706670"/>
              <a:ext cx="540300" cy="295200"/>
            </a:xfrm>
            <a:prstGeom prst="arc">
              <a:avLst>
                <a:gd name="adj1" fmla="val 20657418"/>
                <a:gd name="adj2" fmla="val 9870948"/>
              </a:avLst>
            </a:prstGeom>
            <a:noFill/>
            <a:ln w="76200" cap="rnd" cmpd="sng">
              <a:solidFill>
                <a:schemeClr val="dk1"/>
              </a:solidFill>
              <a:prstDash val="solid"/>
              <a:round/>
              <a:headEnd type="none" w="sm" len="sm"/>
              <a:tailEnd type="none" w="sm" len="sm"/>
            </a:ln>
            <a:effectLst>
              <a:outerShdw blurRad="114300" dist="57150" dir="5400000" algn="bl" rotWithShape="0">
                <a:srgbClr val="000000">
                  <a:alpha val="23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Light"/>
                <a:ea typeface="Poppins Light"/>
                <a:cs typeface="Poppins Light"/>
                <a:sym typeface="Poppins Light"/>
              </a:endParaRPr>
            </a:p>
          </p:txBody>
        </p:sp>
        <p:sp>
          <p:nvSpPr>
            <p:cNvPr id="90" name="Google Shape;90;p1"/>
            <p:cNvSpPr/>
            <p:nvPr/>
          </p:nvSpPr>
          <p:spPr>
            <a:xfrm>
              <a:off x="499950" y="5486100"/>
              <a:ext cx="540300" cy="295200"/>
            </a:xfrm>
            <a:prstGeom prst="arc">
              <a:avLst>
                <a:gd name="adj1" fmla="val 20823591"/>
                <a:gd name="adj2" fmla="val 9870948"/>
              </a:avLst>
            </a:prstGeom>
            <a:noFill/>
            <a:ln w="76200" cap="rnd" cmpd="sng">
              <a:solidFill>
                <a:schemeClr val="dk1"/>
              </a:solidFill>
              <a:prstDash val="solid"/>
              <a:round/>
              <a:headEnd type="none" w="sm" len="sm"/>
              <a:tailEnd type="none" w="sm" len="sm"/>
            </a:ln>
            <a:effectLst>
              <a:outerShdw blurRad="114300" dist="57150" dir="5400000" algn="bl" rotWithShape="0">
                <a:srgbClr val="000000">
                  <a:alpha val="23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Light"/>
                <a:ea typeface="Poppins Light"/>
                <a:cs typeface="Poppins Light"/>
                <a:sym typeface="Poppins Light"/>
              </a:endParaRPr>
            </a:p>
          </p:txBody>
        </p:sp>
        <p:sp>
          <p:nvSpPr>
            <p:cNvPr id="91" name="Google Shape;91;p1"/>
            <p:cNvSpPr/>
            <p:nvPr/>
          </p:nvSpPr>
          <p:spPr>
            <a:xfrm>
              <a:off x="499946" y="3596389"/>
              <a:ext cx="540300" cy="295200"/>
            </a:xfrm>
            <a:prstGeom prst="arc">
              <a:avLst>
                <a:gd name="adj1" fmla="val 20862510"/>
                <a:gd name="adj2" fmla="val 9870948"/>
              </a:avLst>
            </a:prstGeom>
            <a:noFill/>
            <a:ln w="76200" cap="rnd" cmpd="sng">
              <a:solidFill>
                <a:schemeClr val="dk1"/>
              </a:solidFill>
              <a:prstDash val="solid"/>
              <a:round/>
              <a:headEnd type="none" w="sm" len="sm"/>
              <a:tailEnd type="none" w="sm" len="sm"/>
            </a:ln>
            <a:effectLst>
              <a:outerShdw blurRad="114300" dist="57150" dir="5400000" algn="bl" rotWithShape="0">
                <a:srgbClr val="000000">
                  <a:alpha val="23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Light"/>
                <a:ea typeface="Poppins Light"/>
                <a:cs typeface="Poppins Light"/>
                <a:sym typeface="Poppins Light"/>
              </a:endParaRPr>
            </a:p>
          </p:txBody>
        </p:sp>
        <p:sp>
          <p:nvSpPr>
            <p:cNvPr id="92" name="Google Shape;92;p1"/>
            <p:cNvSpPr/>
            <p:nvPr/>
          </p:nvSpPr>
          <p:spPr>
            <a:xfrm>
              <a:off x="499946" y="2336577"/>
              <a:ext cx="540300" cy="295200"/>
            </a:xfrm>
            <a:prstGeom prst="arc">
              <a:avLst>
                <a:gd name="adj1" fmla="val 20732621"/>
                <a:gd name="adj2" fmla="val 9870948"/>
              </a:avLst>
            </a:prstGeom>
            <a:noFill/>
            <a:ln w="76200" cap="rnd" cmpd="sng">
              <a:solidFill>
                <a:schemeClr val="dk1"/>
              </a:solidFill>
              <a:prstDash val="solid"/>
              <a:round/>
              <a:headEnd type="none" w="sm" len="sm"/>
              <a:tailEnd type="none" w="sm" len="sm"/>
            </a:ln>
            <a:effectLst>
              <a:outerShdw blurRad="114300" dist="57150" dir="5400000" algn="bl" rotWithShape="0">
                <a:srgbClr val="000000">
                  <a:alpha val="23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Light"/>
                <a:ea typeface="Poppins Light"/>
                <a:cs typeface="Poppins Light"/>
                <a:sym typeface="Poppins Light"/>
              </a:endParaRPr>
            </a:p>
          </p:txBody>
        </p:sp>
        <p:sp>
          <p:nvSpPr>
            <p:cNvPr id="93" name="Google Shape;93;p1"/>
            <p:cNvSpPr/>
            <p:nvPr/>
          </p:nvSpPr>
          <p:spPr>
            <a:xfrm>
              <a:off x="499946" y="4856202"/>
              <a:ext cx="540300" cy="295200"/>
            </a:xfrm>
            <a:prstGeom prst="arc">
              <a:avLst>
                <a:gd name="adj1" fmla="val 20682210"/>
                <a:gd name="adj2" fmla="val 9870948"/>
              </a:avLst>
            </a:prstGeom>
            <a:noFill/>
            <a:ln w="76200" cap="rnd" cmpd="sng">
              <a:solidFill>
                <a:schemeClr val="dk1"/>
              </a:solidFill>
              <a:prstDash val="solid"/>
              <a:round/>
              <a:headEnd type="none" w="sm" len="sm"/>
              <a:tailEnd type="none" w="sm" len="sm"/>
            </a:ln>
            <a:effectLst>
              <a:outerShdw blurRad="114300" dist="57150" dir="5400000" algn="bl" rotWithShape="0">
                <a:srgbClr val="000000">
                  <a:alpha val="23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Light"/>
                <a:ea typeface="Poppins Light"/>
                <a:cs typeface="Poppins Light"/>
                <a:sym typeface="Poppins Light"/>
              </a:endParaRPr>
            </a:p>
          </p:txBody>
        </p:sp>
      </p:grpSp>
      <p:sp>
        <p:nvSpPr>
          <p:cNvPr id="94" name="Google Shape;94;p1"/>
          <p:cNvSpPr txBox="1">
            <a:spLocks noGrp="1"/>
          </p:cNvSpPr>
          <p:nvPr>
            <p:ph type="body" idx="1"/>
          </p:nvPr>
        </p:nvSpPr>
        <p:spPr>
          <a:xfrm>
            <a:off x="1493388" y="1955840"/>
            <a:ext cx="8818200" cy="3716100"/>
          </a:xfrm>
          <a:prstGeom prst="rect">
            <a:avLst/>
          </a:prstGeom>
          <a:noFill/>
          <a:ln>
            <a:noFill/>
          </a:ln>
        </p:spPr>
        <p:txBody>
          <a:bodyPr spcFirstLastPara="1" wrap="square" lIns="121900" tIns="121900" rIns="121900" bIns="121900" anchor="t" anchorCtr="0">
            <a:normAutofit/>
          </a:bodyPr>
          <a:lstStyle>
            <a:lvl1pPr marL="457200" lvl="0" indent="-342900">
              <a:lnSpc>
                <a:spcPct val="115000"/>
              </a:lnSpc>
              <a:spcBef>
                <a:spcPts val="0"/>
              </a:spcBef>
              <a:spcAft>
                <a:spcPts val="0"/>
              </a:spcAft>
              <a:buClr>
                <a:schemeClr val="dk2"/>
              </a:buClr>
              <a:buSzPts val="1800"/>
              <a:buFont typeface="Maven Pro"/>
              <a:buChar char="●"/>
              <a:defRPr sz="1800">
                <a:solidFill>
                  <a:schemeClr val="dk2"/>
                </a:solidFill>
                <a:latin typeface="Maven Pro"/>
                <a:ea typeface="Maven Pro"/>
                <a:cs typeface="Maven Pro"/>
                <a:sym typeface="Maven Pro"/>
              </a:defRPr>
            </a:lvl1pPr>
            <a:lvl2pPr marL="914400" lvl="1" indent="-342900">
              <a:lnSpc>
                <a:spcPct val="115000"/>
              </a:lnSpc>
              <a:spcBef>
                <a:spcPts val="0"/>
              </a:spcBef>
              <a:spcAft>
                <a:spcPts val="0"/>
              </a:spcAft>
              <a:buClr>
                <a:schemeClr val="dk2"/>
              </a:buClr>
              <a:buSzPts val="1800"/>
              <a:buFont typeface="Maven Pro"/>
              <a:buChar char="○"/>
              <a:defRPr sz="1800">
                <a:solidFill>
                  <a:schemeClr val="dk2"/>
                </a:solidFill>
                <a:latin typeface="Maven Pro"/>
                <a:ea typeface="Maven Pro"/>
                <a:cs typeface="Maven Pro"/>
                <a:sym typeface="Maven Pro"/>
              </a:defRPr>
            </a:lvl2pPr>
            <a:lvl3pPr marL="1371600" lvl="2" indent="-342900">
              <a:lnSpc>
                <a:spcPct val="115000"/>
              </a:lnSpc>
              <a:spcBef>
                <a:spcPts val="0"/>
              </a:spcBef>
              <a:spcAft>
                <a:spcPts val="0"/>
              </a:spcAft>
              <a:buClr>
                <a:schemeClr val="dk2"/>
              </a:buClr>
              <a:buSzPts val="1800"/>
              <a:buFont typeface="Maven Pro"/>
              <a:buChar char="■"/>
              <a:defRPr sz="1800">
                <a:solidFill>
                  <a:schemeClr val="dk2"/>
                </a:solidFill>
                <a:latin typeface="Maven Pro"/>
                <a:ea typeface="Maven Pro"/>
                <a:cs typeface="Maven Pro"/>
                <a:sym typeface="Maven Pro"/>
              </a:defRPr>
            </a:lvl3pPr>
            <a:lvl4pPr marL="1828800" lvl="3" indent="-342900">
              <a:lnSpc>
                <a:spcPct val="115000"/>
              </a:lnSpc>
              <a:spcBef>
                <a:spcPts val="0"/>
              </a:spcBef>
              <a:spcAft>
                <a:spcPts val="0"/>
              </a:spcAft>
              <a:buClr>
                <a:schemeClr val="dk2"/>
              </a:buClr>
              <a:buSzPts val="1800"/>
              <a:buFont typeface="Maven Pro"/>
              <a:buChar char="●"/>
              <a:defRPr sz="1800">
                <a:solidFill>
                  <a:schemeClr val="dk2"/>
                </a:solidFill>
                <a:latin typeface="Maven Pro"/>
                <a:ea typeface="Maven Pro"/>
                <a:cs typeface="Maven Pro"/>
                <a:sym typeface="Maven Pro"/>
              </a:defRPr>
            </a:lvl4pPr>
            <a:lvl5pPr marL="2286000" lvl="4" indent="-342900">
              <a:lnSpc>
                <a:spcPct val="115000"/>
              </a:lnSpc>
              <a:spcBef>
                <a:spcPts val="0"/>
              </a:spcBef>
              <a:spcAft>
                <a:spcPts val="0"/>
              </a:spcAft>
              <a:buClr>
                <a:schemeClr val="dk2"/>
              </a:buClr>
              <a:buSzPts val="1800"/>
              <a:buFont typeface="Maven Pro"/>
              <a:buChar char="○"/>
              <a:defRPr sz="1800">
                <a:solidFill>
                  <a:schemeClr val="dk2"/>
                </a:solidFill>
                <a:latin typeface="Maven Pro"/>
                <a:ea typeface="Maven Pro"/>
                <a:cs typeface="Maven Pro"/>
                <a:sym typeface="Maven Pro"/>
              </a:defRPr>
            </a:lvl5pPr>
            <a:lvl6pPr marL="2743200" lvl="5" indent="-342900">
              <a:lnSpc>
                <a:spcPct val="115000"/>
              </a:lnSpc>
              <a:spcBef>
                <a:spcPts val="0"/>
              </a:spcBef>
              <a:spcAft>
                <a:spcPts val="0"/>
              </a:spcAft>
              <a:buClr>
                <a:schemeClr val="dk2"/>
              </a:buClr>
              <a:buSzPts val="1800"/>
              <a:buFont typeface="Maven Pro"/>
              <a:buChar char="■"/>
              <a:defRPr sz="1800">
                <a:solidFill>
                  <a:schemeClr val="dk2"/>
                </a:solidFill>
                <a:latin typeface="Maven Pro"/>
                <a:ea typeface="Maven Pro"/>
                <a:cs typeface="Maven Pro"/>
                <a:sym typeface="Maven Pro"/>
              </a:defRPr>
            </a:lvl6pPr>
            <a:lvl7pPr marL="3200400" lvl="6" indent="-342900">
              <a:lnSpc>
                <a:spcPct val="115000"/>
              </a:lnSpc>
              <a:spcBef>
                <a:spcPts val="0"/>
              </a:spcBef>
              <a:spcAft>
                <a:spcPts val="0"/>
              </a:spcAft>
              <a:buClr>
                <a:schemeClr val="dk2"/>
              </a:buClr>
              <a:buSzPts val="1800"/>
              <a:buFont typeface="Maven Pro"/>
              <a:buChar char="●"/>
              <a:defRPr sz="1800">
                <a:solidFill>
                  <a:schemeClr val="dk2"/>
                </a:solidFill>
                <a:latin typeface="Maven Pro"/>
                <a:ea typeface="Maven Pro"/>
                <a:cs typeface="Maven Pro"/>
                <a:sym typeface="Maven Pro"/>
              </a:defRPr>
            </a:lvl7pPr>
            <a:lvl8pPr marL="3657600" lvl="7" indent="-342900">
              <a:lnSpc>
                <a:spcPct val="115000"/>
              </a:lnSpc>
              <a:spcBef>
                <a:spcPts val="0"/>
              </a:spcBef>
              <a:spcAft>
                <a:spcPts val="0"/>
              </a:spcAft>
              <a:buClr>
                <a:schemeClr val="dk2"/>
              </a:buClr>
              <a:buSzPts val="1800"/>
              <a:buFont typeface="Maven Pro"/>
              <a:buChar char="○"/>
              <a:defRPr sz="1800">
                <a:solidFill>
                  <a:schemeClr val="dk2"/>
                </a:solidFill>
                <a:latin typeface="Maven Pro"/>
                <a:ea typeface="Maven Pro"/>
                <a:cs typeface="Maven Pro"/>
                <a:sym typeface="Maven Pro"/>
              </a:defRPr>
            </a:lvl8pPr>
            <a:lvl9pPr marL="4114800" lvl="8" indent="-342900">
              <a:lnSpc>
                <a:spcPct val="115000"/>
              </a:lnSpc>
              <a:spcBef>
                <a:spcPts val="0"/>
              </a:spcBef>
              <a:spcAft>
                <a:spcPts val="0"/>
              </a:spcAft>
              <a:buClr>
                <a:schemeClr val="dk2"/>
              </a:buClr>
              <a:buSzPts val="1800"/>
              <a:buFont typeface="Maven Pro"/>
              <a:buChar char="■"/>
              <a:defRPr sz="1800">
                <a:solidFill>
                  <a:schemeClr val="dk2"/>
                </a:solidFill>
                <a:latin typeface="Maven Pro"/>
                <a:ea typeface="Maven Pro"/>
                <a:cs typeface="Maven Pro"/>
                <a:sym typeface="Maven Pro"/>
              </a:defRPr>
            </a:lvl9pPr>
          </a:lstStyle>
          <a:p>
            <a:endParaRPr/>
          </a:p>
        </p:txBody>
      </p:sp>
      <p:sp>
        <p:nvSpPr>
          <p:cNvPr id="95" name="Google Shape;95;p1"/>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graphicFrame>
        <p:nvGraphicFramePr>
          <p:cNvPr id="96" name="Google Shape;96;p1"/>
          <p:cNvGraphicFramePr/>
          <p:nvPr/>
        </p:nvGraphicFramePr>
        <p:xfrm>
          <a:off x="1456800" y="1155175"/>
          <a:ext cx="9043800" cy="4685625"/>
        </p:xfrm>
        <a:graphic>
          <a:graphicData uri="http://schemas.openxmlformats.org/drawingml/2006/table">
            <a:tbl>
              <a:tblPr>
                <a:noFill/>
                <a:tableStyleId>{C05BC390-4205-4CE5-B976-9EF5E8308663}</a:tableStyleId>
              </a:tblPr>
              <a:tblGrid>
                <a:gridCol w="9043800">
                  <a:extLst>
                    <a:ext uri="{9D8B030D-6E8A-4147-A177-3AD203B41FA5}">
                      <a16:colId xmlns:a16="http://schemas.microsoft.com/office/drawing/2014/main" val="20000"/>
                    </a:ext>
                  </a:extLst>
                </a:gridCol>
              </a:tblGrid>
              <a:tr h="312375">
                <a:tc>
                  <a:txBody>
                    <a:bodyPr/>
                    <a:lstStyle/>
                    <a:p>
                      <a:pPr marL="0" lvl="0" indent="0" algn="l" rtl="0">
                        <a:lnSpc>
                          <a:spcPct val="115000"/>
                        </a:lnSpc>
                        <a:spcBef>
                          <a:spcPts val="0"/>
                        </a:spcBef>
                        <a:spcAft>
                          <a:spcPts val="0"/>
                        </a:spcAft>
                        <a:buNone/>
                      </a:pPr>
                      <a:endParaRPr sz="100"/>
                    </a:p>
                  </a:txBody>
                  <a:tcPr marL="91425" marR="91425" marT="91425" marB="91425">
                    <a:lnL w="9525" cap="flat" cmpd="sng">
                      <a:solidFill>
                        <a:srgbClr val="F3F3F3">
                          <a:alpha val="0"/>
                        </a:srgbClr>
                      </a:solidFill>
                      <a:prstDash val="solid"/>
                      <a:round/>
                      <a:headEnd type="none" w="sm" len="sm"/>
                      <a:tailEnd type="none" w="sm" len="sm"/>
                    </a:lnL>
                    <a:lnR w="9525" cap="flat" cmpd="sng">
                      <a:solidFill>
                        <a:srgbClr val="F3F3F3">
                          <a:alpha val="0"/>
                        </a:srgbClr>
                      </a:solidFill>
                      <a:prstDash val="solid"/>
                      <a:round/>
                      <a:headEnd type="none" w="sm" len="sm"/>
                      <a:tailEnd type="none" w="sm" len="sm"/>
                    </a:lnR>
                    <a:lnT w="9525" cap="flat" cmpd="sng">
                      <a:solidFill>
                        <a:srgbClr val="F3F3F3">
                          <a:alpha val="0"/>
                        </a:srgbClr>
                      </a:solidFill>
                      <a:prstDash val="solid"/>
                      <a:round/>
                      <a:headEnd type="none" w="sm" len="sm"/>
                      <a:tailEnd type="none" w="sm" len="sm"/>
                    </a:lnT>
                    <a:lnB w="9525" cap="flat" cmpd="sng">
                      <a:solidFill>
                        <a:srgbClr val="F3F3F3"/>
                      </a:solidFill>
                      <a:prstDash val="solid"/>
                      <a:round/>
                      <a:headEnd type="none" w="sm" len="sm"/>
                      <a:tailEnd type="none" w="sm" len="sm"/>
                    </a:lnB>
                  </a:tcPr>
                </a:tc>
                <a:extLst>
                  <a:ext uri="{0D108BD9-81ED-4DB2-BD59-A6C34878D82A}">
                    <a16:rowId xmlns:a16="http://schemas.microsoft.com/office/drawing/2014/main" val="10000"/>
                  </a:ext>
                </a:extLst>
              </a:tr>
              <a:tr h="312375">
                <a:tc>
                  <a:txBody>
                    <a:bodyPr/>
                    <a:lstStyle/>
                    <a:p>
                      <a:pPr marL="0" lvl="0" indent="0" algn="l" rtl="0">
                        <a:lnSpc>
                          <a:spcPct val="115000"/>
                        </a:lnSpc>
                        <a:spcBef>
                          <a:spcPts val="0"/>
                        </a:spcBef>
                        <a:spcAft>
                          <a:spcPts val="0"/>
                        </a:spcAft>
                        <a:buNone/>
                      </a:pPr>
                      <a:endParaRPr sz="100"/>
                    </a:p>
                  </a:txBody>
                  <a:tcPr marL="91425" marR="91425" marT="91425" marB="91425">
                    <a:lnL w="9525" cap="flat" cmpd="sng">
                      <a:solidFill>
                        <a:srgbClr val="F3F3F3">
                          <a:alpha val="0"/>
                        </a:srgbClr>
                      </a:solidFill>
                      <a:prstDash val="solid"/>
                      <a:round/>
                      <a:headEnd type="none" w="sm" len="sm"/>
                      <a:tailEnd type="none" w="sm" len="sm"/>
                    </a:lnL>
                    <a:lnR w="9525" cap="flat" cmpd="sng">
                      <a:solidFill>
                        <a:srgbClr val="F3F3F3">
                          <a:alpha val="0"/>
                        </a:srgbClr>
                      </a:solidFill>
                      <a:prstDash val="solid"/>
                      <a:round/>
                      <a:headEnd type="none" w="sm" len="sm"/>
                      <a:tailEnd type="none" w="sm" len="sm"/>
                    </a:lnR>
                    <a:lnT w="9525" cap="flat" cmpd="sng">
                      <a:solidFill>
                        <a:srgbClr val="F3F3F3"/>
                      </a:solidFill>
                      <a:prstDash val="solid"/>
                      <a:round/>
                      <a:headEnd type="none" w="sm" len="sm"/>
                      <a:tailEnd type="none" w="sm" len="sm"/>
                    </a:lnT>
                    <a:lnB w="9525" cap="flat" cmpd="sng">
                      <a:solidFill>
                        <a:srgbClr val="F3F3F3"/>
                      </a:solidFill>
                      <a:prstDash val="solid"/>
                      <a:round/>
                      <a:headEnd type="none" w="sm" len="sm"/>
                      <a:tailEnd type="none" w="sm" len="sm"/>
                    </a:lnB>
                  </a:tcPr>
                </a:tc>
                <a:extLst>
                  <a:ext uri="{0D108BD9-81ED-4DB2-BD59-A6C34878D82A}">
                    <a16:rowId xmlns:a16="http://schemas.microsoft.com/office/drawing/2014/main" val="10001"/>
                  </a:ext>
                </a:extLst>
              </a:tr>
              <a:tr h="312375">
                <a:tc>
                  <a:txBody>
                    <a:bodyPr/>
                    <a:lstStyle/>
                    <a:p>
                      <a:pPr marL="0" lvl="0" indent="0" algn="l" rtl="0">
                        <a:lnSpc>
                          <a:spcPct val="115000"/>
                        </a:lnSpc>
                        <a:spcBef>
                          <a:spcPts val="0"/>
                        </a:spcBef>
                        <a:spcAft>
                          <a:spcPts val="0"/>
                        </a:spcAft>
                        <a:buNone/>
                      </a:pPr>
                      <a:endParaRPr sz="100"/>
                    </a:p>
                  </a:txBody>
                  <a:tcPr marL="91425" marR="91425" marT="91425" marB="91425">
                    <a:lnL w="9525" cap="flat" cmpd="sng">
                      <a:solidFill>
                        <a:srgbClr val="F3F3F3">
                          <a:alpha val="0"/>
                        </a:srgbClr>
                      </a:solidFill>
                      <a:prstDash val="solid"/>
                      <a:round/>
                      <a:headEnd type="none" w="sm" len="sm"/>
                      <a:tailEnd type="none" w="sm" len="sm"/>
                    </a:lnL>
                    <a:lnR w="9525" cap="flat" cmpd="sng">
                      <a:solidFill>
                        <a:srgbClr val="F3F3F3">
                          <a:alpha val="0"/>
                        </a:srgbClr>
                      </a:solidFill>
                      <a:prstDash val="solid"/>
                      <a:round/>
                      <a:headEnd type="none" w="sm" len="sm"/>
                      <a:tailEnd type="none" w="sm" len="sm"/>
                    </a:lnR>
                    <a:lnT w="9525" cap="flat" cmpd="sng">
                      <a:solidFill>
                        <a:srgbClr val="F3F3F3"/>
                      </a:solidFill>
                      <a:prstDash val="solid"/>
                      <a:round/>
                      <a:headEnd type="none" w="sm" len="sm"/>
                      <a:tailEnd type="none" w="sm" len="sm"/>
                    </a:lnT>
                    <a:lnB w="9525" cap="flat" cmpd="sng">
                      <a:solidFill>
                        <a:srgbClr val="F3F3F3"/>
                      </a:solidFill>
                      <a:prstDash val="solid"/>
                      <a:round/>
                      <a:headEnd type="none" w="sm" len="sm"/>
                      <a:tailEnd type="none" w="sm" len="sm"/>
                    </a:lnB>
                  </a:tcPr>
                </a:tc>
                <a:extLst>
                  <a:ext uri="{0D108BD9-81ED-4DB2-BD59-A6C34878D82A}">
                    <a16:rowId xmlns:a16="http://schemas.microsoft.com/office/drawing/2014/main" val="10002"/>
                  </a:ext>
                </a:extLst>
              </a:tr>
              <a:tr h="312375">
                <a:tc>
                  <a:txBody>
                    <a:bodyPr/>
                    <a:lstStyle/>
                    <a:p>
                      <a:pPr marL="0" lvl="0" indent="0" algn="l" rtl="0">
                        <a:lnSpc>
                          <a:spcPct val="115000"/>
                        </a:lnSpc>
                        <a:spcBef>
                          <a:spcPts val="0"/>
                        </a:spcBef>
                        <a:spcAft>
                          <a:spcPts val="0"/>
                        </a:spcAft>
                        <a:buNone/>
                      </a:pPr>
                      <a:endParaRPr sz="100"/>
                    </a:p>
                  </a:txBody>
                  <a:tcPr marL="91425" marR="91425" marT="91425" marB="91425">
                    <a:lnL w="9525" cap="flat" cmpd="sng">
                      <a:solidFill>
                        <a:srgbClr val="F3F3F3">
                          <a:alpha val="0"/>
                        </a:srgbClr>
                      </a:solidFill>
                      <a:prstDash val="solid"/>
                      <a:round/>
                      <a:headEnd type="none" w="sm" len="sm"/>
                      <a:tailEnd type="none" w="sm" len="sm"/>
                    </a:lnL>
                    <a:lnR w="9525" cap="flat" cmpd="sng">
                      <a:solidFill>
                        <a:srgbClr val="F3F3F3">
                          <a:alpha val="0"/>
                        </a:srgbClr>
                      </a:solidFill>
                      <a:prstDash val="solid"/>
                      <a:round/>
                      <a:headEnd type="none" w="sm" len="sm"/>
                      <a:tailEnd type="none" w="sm" len="sm"/>
                    </a:lnR>
                    <a:lnT w="9525" cap="flat" cmpd="sng">
                      <a:solidFill>
                        <a:srgbClr val="F3F3F3"/>
                      </a:solidFill>
                      <a:prstDash val="solid"/>
                      <a:round/>
                      <a:headEnd type="none" w="sm" len="sm"/>
                      <a:tailEnd type="none" w="sm" len="sm"/>
                    </a:lnT>
                    <a:lnB w="9525" cap="flat" cmpd="sng">
                      <a:solidFill>
                        <a:srgbClr val="F3F3F3"/>
                      </a:solidFill>
                      <a:prstDash val="solid"/>
                      <a:round/>
                      <a:headEnd type="none" w="sm" len="sm"/>
                      <a:tailEnd type="none" w="sm" len="sm"/>
                    </a:lnB>
                  </a:tcPr>
                </a:tc>
                <a:extLst>
                  <a:ext uri="{0D108BD9-81ED-4DB2-BD59-A6C34878D82A}">
                    <a16:rowId xmlns:a16="http://schemas.microsoft.com/office/drawing/2014/main" val="10003"/>
                  </a:ext>
                </a:extLst>
              </a:tr>
              <a:tr h="312375">
                <a:tc>
                  <a:txBody>
                    <a:bodyPr/>
                    <a:lstStyle/>
                    <a:p>
                      <a:pPr marL="0" lvl="0" indent="0" algn="l" rtl="0">
                        <a:lnSpc>
                          <a:spcPct val="115000"/>
                        </a:lnSpc>
                        <a:spcBef>
                          <a:spcPts val="0"/>
                        </a:spcBef>
                        <a:spcAft>
                          <a:spcPts val="0"/>
                        </a:spcAft>
                        <a:buNone/>
                      </a:pPr>
                      <a:endParaRPr sz="100"/>
                    </a:p>
                  </a:txBody>
                  <a:tcPr marL="91425" marR="91425" marT="91425" marB="91425">
                    <a:lnL w="9525" cap="flat" cmpd="sng">
                      <a:solidFill>
                        <a:srgbClr val="F3F3F3">
                          <a:alpha val="0"/>
                        </a:srgbClr>
                      </a:solidFill>
                      <a:prstDash val="solid"/>
                      <a:round/>
                      <a:headEnd type="none" w="sm" len="sm"/>
                      <a:tailEnd type="none" w="sm" len="sm"/>
                    </a:lnL>
                    <a:lnR w="9525" cap="flat" cmpd="sng">
                      <a:solidFill>
                        <a:srgbClr val="F3F3F3">
                          <a:alpha val="0"/>
                        </a:srgbClr>
                      </a:solidFill>
                      <a:prstDash val="solid"/>
                      <a:round/>
                      <a:headEnd type="none" w="sm" len="sm"/>
                      <a:tailEnd type="none" w="sm" len="sm"/>
                    </a:lnR>
                    <a:lnT w="9525" cap="flat" cmpd="sng">
                      <a:solidFill>
                        <a:srgbClr val="F3F3F3"/>
                      </a:solidFill>
                      <a:prstDash val="solid"/>
                      <a:round/>
                      <a:headEnd type="none" w="sm" len="sm"/>
                      <a:tailEnd type="none" w="sm" len="sm"/>
                    </a:lnT>
                    <a:lnB w="9525" cap="flat" cmpd="sng">
                      <a:solidFill>
                        <a:srgbClr val="F3F3F3"/>
                      </a:solidFill>
                      <a:prstDash val="solid"/>
                      <a:round/>
                      <a:headEnd type="none" w="sm" len="sm"/>
                      <a:tailEnd type="none" w="sm" len="sm"/>
                    </a:lnB>
                  </a:tcPr>
                </a:tc>
                <a:extLst>
                  <a:ext uri="{0D108BD9-81ED-4DB2-BD59-A6C34878D82A}">
                    <a16:rowId xmlns:a16="http://schemas.microsoft.com/office/drawing/2014/main" val="10004"/>
                  </a:ext>
                </a:extLst>
              </a:tr>
              <a:tr h="312375">
                <a:tc>
                  <a:txBody>
                    <a:bodyPr/>
                    <a:lstStyle/>
                    <a:p>
                      <a:pPr marL="0" lvl="0" indent="0" algn="l" rtl="0">
                        <a:lnSpc>
                          <a:spcPct val="115000"/>
                        </a:lnSpc>
                        <a:spcBef>
                          <a:spcPts val="0"/>
                        </a:spcBef>
                        <a:spcAft>
                          <a:spcPts val="0"/>
                        </a:spcAft>
                        <a:buNone/>
                      </a:pPr>
                      <a:endParaRPr sz="100"/>
                    </a:p>
                  </a:txBody>
                  <a:tcPr marL="91425" marR="91425" marT="91425" marB="91425">
                    <a:lnL w="9525" cap="flat" cmpd="sng">
                      <a:solidFill>
                        <a:srgbClr val="F3F3F3">
                          <a:alpha val="0"/>
                        </a:srgbClr>
                      </a:solidFill>
                      <a:prstDash val="solid"/>
                      <a:round/>
                      <a:headEnd type="none" w="sm" len="sm"/>
                      <a:tailEnd type="none" w="sm" len="sm"/>
                    </a:lnL>
                    <a:lnR w="9525" cap="flat" cmpd="sng">
                      <a:solidFill>
                        <a:srgbClr val="F3F3F3">
                          <a:alpha val="0"/>
                        </a:srgbClr>
                      </a:solidFill>
                      <a:prstDash val="solid"/>
                      <a:round/>
                      <a:headEnd type="none" w="sm" len="sm"/>
                      <a:tailEnd type="none" w="sm" len="sm"/>
                    </a:lnR>
                    <a:lnT w="9525" cap="flat" cmpd="sng">
                      <a:solidFill>
                        <a:srgbClr val="F3F3F3"/>
                      </a:solidFill>
                      <a:prstDash val="solid"/>
                      <a:round/>
                      <a:headEnd type="none" w="sm" len="sm"/>
                      <a:tailEnd type="none" w="sm" len="sm"/>
                    </a:lnT>
                    <a:lnB w="9525" cap="flat" cmpd="sng">
                      <a:solidFill>
                        <a:srgbClr val="F3F3F3"/>
                      </a:solidFill>
                      <a:prstDash val="solid"/>
                      <a:round/>
                      <a:headEnd type="none" w="sm" len="sm"/>
                      <a:tailEnd type="none" w="sm" len="sm"/>
                    </a:lnB>
                  </a:tcPr>
                </a:tc>
                <a:extLst>
                  <a:ext uri="{0D108BD9-81ED-4DB2-BD59-A6C34878D82A}">
                    <a16:rowId xmlns:a16="http://schemas.microsoft.com/office/drawing/2014/main" val="10005"/>
                  </a:ext>
                </a:extLst>
              </a:tr>
              <a:tr h="312375">
                <a:tc>
                  <a:txBody>
                    <a:bodyPr/>
                    <a:lstStyle/>
                    <a:p>
                      <a:pPr marL="0" lvl="0" indent="0" algn="l" rtl="0">
                        <a:lnSpc>
                          <a:spcPct val="115000"/>
                        </a:lnSpc>
                        <a:spcBef>
                          <a:spcPts val="0"/>
                        </a:spcBef>
                        <a:spcAft>
                          <a:spcPts val="0"/>
                        </a:spcAft>
                        <a:buNone/>
                      </a:pPr>
                      <a:endParaRPr sz="100"/>
                    </a:p>
                  </a:txBody>
                  <a:tcPr marL="91425" marR="91425" marT="91425" marB="91425">
                    <a:lnL w="9525" cap="flat" cmpd="sng">
                      <a:solidFill>
                        <a:srgbClr val="F3F3F3">
                          <a:alpha val="0"/>
                        </a:srgbClr>
                      </a:solidFill>
                      <a:prstDash val="solid"/>
                      <a:round/>
                      <a:headEnd type="none" w="sm" len="sm"/>
                      <a:tailEnd type="none" w="sm" len="sm"/>
                    </a:lnL>
                    <a:lnR w="9525" cap="flat" cmpd="sng">
                      <a:solidFill>
                        <a:srgbClr val="F3F3F3">
                          <a:alpha val="0"/>
                        </a:srgbClr>
                      </a:solidFill>
                      <a:prstDash val="solid"/>
                      <a:round/>
                      <a:headEnd type="none" w="sm" len="sm"/>
                      <a:tailEnd type="none" w="sm" len="sm"/>
                    </a:lnR>
                    <a:lnT w="9525" cap="flat" cmpd="sng">
                      <a:solidFill>
                        <a:srgbClr val="F3F3F3"/>
                      </a:solidFill>
                      <a:prstDash val="solid"/>
                      <a:round/>
                      <a:headEnd type="none" w="sm" len="sm"/>
                      <a:tailEnd type="none" w="sm" len="sm"/>
                    </a:lnT>
                    <a:lnB w="9525" cap="flat" cmpd="sng">
                      <a:solidFill>
                        <a:srgbClr val="F3F3F3"/>
                      </a:solidFill>
                      <a:prstDash val="solid"/>
                      <a:round/>
                      <a:headEnd type="none" w="sm" len="sm"/>
                      <a:tailEnd type="none" w="sm" len="sm"/>
                    </a:lnB>
                  </a:tcPr>
                </a:tc>
                <a:extLst>
                  <a:ext uri="{0D108BD9-81ED-4DB2-BD59-A6C34878D82A}">
                    <a16:rowId xmlns:a16="http://schemas.microsoft.com/office/drawing/2014/main" val="10006"/>
                  </a:ext>
                </a:extLst>
              </a:tr>
              <a:tr h="312375">
                <a:tc>
                  <a:txBody>
                    <a:bodyPr/>
                    <a:lstStyle/>
                    <a:p>
                      <a:pPr marL="0" lvl="0" indent="0" algn="l" rtl="0">
                        <a:lnSpc>
                          <a:spcPct val="115000"/>
                        </a:lnSpc>
                        <a:spcBef>
                          <a:spcPts val="0"/>
                        </a:spcBef>
                        <a:spcAft>
                          <a:spcPts val="0"/>
                        </a:spcAft>
                        <a:buNone/>
                      </a:pPr>
                      <a:endParaRPr sz="100"/>
                    </a:p>
                  </a:txBody>
                  <a:tcPr marL="91425" marR="91425" marT="91425" marB="91425">
                    <a:lnL w="9525" cap="flat" cmpd="sng">
                      <a:solidFill>
                        <a:srgbClr val="F3F3F3">
                          <a:alpha val="0"/>
                        </a:srgbClr>
                      </a:solidFill>
                      <a:prstDash val="solid"/>
                      <a:round/>
                      <a:headEnd type="none" w="sm" len="sm"/>
                      <a:tailEnd type="none" w="sm" len="sm"/>
                    </a:lnL>
                    <a:lnR w="9525" cap="flat" cmpd="sng">
                      <a:solidFill>
                        <a:srgbClr val="F3F3F3">
                          <a:alpha val="0"/>
                        </a:srgbClr>
                      </a:solidFill>
                      <a:prstDash val="solid"/>
                      <a:round/>
                      <a:headEnd type="none" w="sm" len="sm"/>
                      <a:tailEnd type="none" w="sm" len="sm"/>
                    </a:lnR>
                    <a:lnT w="9525" cap="flat" cmpd="sng">
                      <a:solidFill>
                        <a:srgbClr val="F3F3F3"/>
                      </a:solidFill>
                      <a:prstDash val="solid"/>
                      <a:round/>
                      <a:headEnd type="none" w="sm" len="sm"/>
                      <a:tailEnd type="none" w="sm" len="sm"/>
                    </a:lnT>
                    <a:lnB w="9525" cap="flat" cmpd="sng">
                      <a:solidFill>
                        <a:srgbClr val="F3F3F3"/>
                      </a:solidFill>
                      <a:prstDash val="solid"/>
                      <a:round/>
                      <a:headEnd type="none" w="sm" len="sm"/>
                      <a:tailEnd type="none" w="sm" len="sm"/>
                    </a:lnB>
                  </a:tcPr>
                </a:tc>
                <a:extLst>
                  <a:ext uri="{0D108BD9-81ED-4DB2-BD59-A6C34878D82A}">
                    <a16:rowId xmlns:a16="http://schemas.microsoft.com/office/drawing/2014/main" val="10007"/>
                  </a:ext>
                </a:extLst>
              </a:tr>
              <a:tr h="312375">
                <a:tc>
                  <a:txBody>
                    <a:bodyPr/>
                    <a:lstStyle/>
                    <a:p>
                      <a:pPr marL="0" lvl="0" indent="0" algn="l" rtl="0">
                        <a:lnSpc>
                          <a:spcPct val="115000"/>
                        </a:lnSpc>
                        <a:spcBef>
                          <a:spcPts val="0"/>
                        </a:spcBef>
                        <a:spcAft>
                          <a:spcPts val="0"/>
                        </a:spcAft>
                        <a:buNone/>
                      </a:pPr>
                      <a:endParaRPr sz="100"/>
                    </a:p>
                  </a:txBody>
                  <a:tcPr marL="91425" marR="91425" marT="91425" marB="91425">
                    <a:lnL w="9525" cap="flat" cmpd="sng">
                      <a:solidFill>
                        <a:srgbClr val="F3F3F3">
                          <a:alpha val="0"/>
                        </a:srgbClr>
                      </a:solidFill>
                      <a:prstDash val="solid"/>
                      <a:round/>
                      <a:headEnd type="none" w="sm" len="sm"/>
                      <a:tailEnd type="none" w="sm" len="sm"/>
                    </a:lnL>
                    <a:lnR w="9525" cap="flat" cmpd="sng">
                      <a:solidFill>
                        <a:srgbClr val="F3F3F3">
                          <a:alpha val="0"/>
                        </a:srgbClr>
                      </a:solidFill>
                      <a:prstDash val="solid"/>
                      <a:round/>
                      <a:headEnd type="none" w="sm" len="sm"/>
                      <a:tailEnd type="none" w="sm" len="sm"/>
                    </a:lnR>
                    <a:lnT w="9525" cap="flat" cmpd="sng">
                      <a:solidFill>
                        <a:srgbClr val="F3F3F3"/>
                      </a:solidFill>
                      <a:prstDash val="solid"/>
                      <a:round/>
                      <a:headEnd type="none" w="sm" len="sm"/>
                      <a:tailEnd type="none" w="sm" len="sm"/>
                    </a:lnT>
                    <a:lnB w="9525" cap="flat" cmpd="sng">
                      <a:solidFill>
                        <a:srgbClr val="F3F3F3"/>
                      </a:solidFill>
                      <a:prstDash val="solid"/>
                      <a:round/>
                      <a:headEnd type="none" w="sm" len="sm"/>
                      <a:tailEnd type="none" w="sm" len="sm"/>
                    </a:lnB>
                  </a:tcPr>
                </a:tc>
                <a:extLst>
                  <a:ext uri="{0D108BD9-81ED-4DB2-BD59-A6C34878D82A}">
                    <a16:rowId xmlns:a16="http://schemas.microsoft.com/office/drawing/2014/main" val="10008"/>
                  </a:ext>
                </a:extLst>
              </a:tr>
              <a:tr h="312375">
                <a:tc>
                  <a:txBody>
                    <a:bodyPr/>
                    <a:lstStyle/>
                    <a:p>
                      <a:pPr marL="0" lvl="0" indent="0" algn="l" rtl="0">
                        <a:lnSpc>
                          <a:spcPct val="115000"/>
                        </a:lnSpc>
                        <a:spcBef>
                          <a:spcPts val="0"/>
                        </a:spcBef>
                        <a:spcAft>
                          <a:spcPts val="0"/>
                        </a:spcAft>
                        <a:buNone/>
                      </a:pPr>
                      <a:endParaRPr sz="100"/>
                    </a:p>
                  </a:txBody>
                  <a:tcPr marL="91425" marR="91425" marT="91425" marB="91425">
                    <a:lnL w="9525" cap="flat" cmpd="sng">
                      <a:solidFill>
                        <a:srgbClr val="F3F3F3">
                          <a:alpha val="0"/>
                        </a:srgbClr>
                      </a:solidFill>
                      <a:prstDash val="solid"/>
                      <a:round/>
                      <a:headEnd type="none" w="sm" len="sm"/>
                      <a:tailEnd type="none" w="sm" len="sm"/>
                    </a:lnL>
                    <a:lnR w="9525" cap="flat" cmpd="sng">
                      <a:solidFill>
                        <a:srgbClr val="F3F3F3">
                          <a:alpha val="0"/>
                        </a:srgbClr>
                      </a:solidFill>
                      <a:prstDash val="solid"/>
                      <a:round/>
                      <a:headEnd type="none" w="sm" len="sm"/>
                      <a:tailEnd type="none" w="sm" len="sm"/>
                    </a:lnR>
                    <a:lnT w="9525" cap="flat" cmpd="sng">
                      <a:solidFill>
                        <a:srgbClr val="F3F3F3"/>
                      </a:solidFill>
                      <a:prstDash val="solid"/>
                      <a:round/>
                      <a:headEnd type="none" w="sm" len="sm"/>
                      <a:tailEnd type="none" w="sm" len="sm"/>
                    </a:lnT>
                    <a:lnB w="9525" cap="flat" cmpd="sng">
                      <a:solidFill>
                        <a:srgbClr val="F3F3F3"/>
                      </a:solidFill>
                      <a:prstDash val="solid"/>
                      <a:round/>
                      <a:headEnd type="none" w="sm" len="sm"/>
                      <a:tailEnd type="none" w="sm" len="sm"/>
                    </a:lnB>
                  </a:tcPr>
                </a:tc>
                <a:extLst>
                  <a:ext uri="{0D108BD9-81ED-4DB2-BD59-A6C34878D82A}">
                    <a16:rowId xmlns:a16="http://schemas.microsoft.com/office/drawing/2014/main" val="10009"/>
                  </a:ext>
                </a:extLst>
              </a:tr>
              <a:tr h="312375">
                <a:tc>
                  <a:txBody>
                    <a:bodyPr/>
                    <a:lstStyle/>
                    <a:p>
                      <a:pPr marL="0" lvl="0" indent="0" algn="l" rtl="0">
                        <a:lnSpc>
                          <a:spcPct val="115000"/>
                        </a:lnSpc>
                        <a:spcBef>
                          <a:spcPts val="0"/>
                        </a:spcBef>
                        <a:spcAft>
                          <a:spcPts val="0"/>
                        </a:spcAft>
                        <a:buNone/>
                      </a:pPr>
                      <a:endParaRPr sz="100"/>
                    </a:p>
                  </a:txBody>
                  <a:tcPr marL="91425" marR="91425" marT="91425" marB="91425">
                    <a:lnL w="9525" cap="flat" cmpd="sng">
                      <a:solidFill>
                        <a:srgbClr val="F3F3F3">
                          <a:alpha val="0"/>
                        </a:srgbClr>
                      </a:solidFill>
                      <a:prstDash val="solid"/>
                      <a:round/>
                      <a:headEnd type="none" w="sm" len="sm"/>
                      <a:tailEnd type="none" w="sm" len="sm"/>
                    </a:lnL>
                    <a:lnR w="9525" cap="flat" cmpd="sng">
                      <a:solidFill>
                        <a:srgbClr val="F3F3F3">
                          <a:alpha val="0"/>
                        </a:srgbClr>
                      </a:solidFill>
                      <a:prstDash val="solid"/>
                      <a:round/>
                      <a:headEnd type="none" w="sm" len="sm"/>
                      <a:tailEnd type="none" w="sm" len="sm"/>
                    </a:lnR>
                    <a:lnT w="9525" cap="flat" cmpd="sng">
                      <a:solidFill>
                        <a:srgbClr val="F3F3F3"/>
                      </a:solidFill>
                      <a:prstDash val="solid"/>
                      <a:round/>
                      <a:headEnd type="none" w="sm" len="sm"/>
                      <a:tailEnd type="none" w="sm" len="sm"/>
                    </a:lnT>
                    <a:lnB w="9525" cap="flat" cmpd="sng">
                      <a:solidFill>
                        <a:srgbClr val="F3F3F3"/>
                      </a:solidFill>
                      <a:prstDash val="solid"/>
                      <a:round/>
                      <a:headEnd type="none" w="sm" len="sm"/>
                      <a:tailEnd type="none" w="sm" len="sm"/>
                    </a:lnB>
                  </a:tcPr>
                </a:tc>
                <a:extLst>
                  <a:ext uri="{0D108BD9-81ED-4DB2-BD59-A6C34878D82A}">
                    <a16:rowId xmlns:a16="http://schemas.microsoft.com/office/drawing/2014/main" val="10010"/>
                  </a:ext>
                </a:extLst>
              </a:tr>
              <a:tr h="312375">
                <a:tc>
                  <a:txBody>
                    <a:bodyPr/>
                    <a:lstStyle/>
                    <a:p>
                      <a:pPr marL="0" lvl="0" indent="0" algn="l" rtl="0">
                        <a:lnSpc>
                          <a:spcPct val="115000"/>
                        </a:lnSpc>
                        <a:spcBef>
                          <a:spcPts val="0"/>
                        </a:spcBef>
                        <a:spcAft>
                          <a:spcPts val="0"/>
                        </a:spcAft>
                        <a:buNone/>
                      </a:pPr>
                      <a:endParaRPr sz="100"/>
                    </a:p>
                  </a:txBody>
                  <a:tcPr marL="91425" marR="91425" marT="91425" marB="91425">
                    <a:lnL w="9525" cap="flat" cmpd="sng">
                      <a:solidFill>
                        <a:srgbClr val="F3F3F3">
                          <a:alpha val="0"/>
                        </a:srgbClr>
                      </a:solidFill>
                      <a:prstDash val="solid"/>
                      <a:round/>
                      <a:headEnd type="none" w="sm" len="sm"/>
                      <a:tailEnd type="none" w="sm" len="sm"/>
                    </a:lnL>
                    <a:lnR w="9525" cap="flat" cmpd="sng">
                      <a:solidFill>
                        <a:srgbClr val="F3F3F3">
                          <a:alpha val="0"/>
                        </a:srgbClr>
                      </a:solidFill>
                      <a:prstDash val="solid"/>
                      <a:round/>
                      <a:headEnd type="none" w="sm" len="sm"/>
                      <a:tailEnd type="none" w="sm" len="sm"/>
                    </a:lnR>
                    <a:lnT w="9525" cap="flat" cmpd="sng">
                      <a:solidFill>
                        <a:srgbClr val="F3F3F3"/>
                      </a:solidFill>
                      <a:prstDash val="solid"/>
                      <a:round/>
                      <a:headEnd type="none" w="sm" len="sm"/>
                      <a:tailEnd type="none" w="sm" len="sm"/>
                    </a:lnT>
                    <a:lnB w="9525" cap="flat" cmpd="sng">
                      <a:solidFill>
                        <a:srgbClr val="F3F3F3"/>
                      </a:solidFill>
                      <a:prstDash val="solid"/>
                      <a:round/>
                      <a:headEnd type="none" w="sm" len="sm"/>
                      <a:tailEnd type="none" w="sm" len="sm"/>
                    </a:lnB>
                  </a:tcPr>
                </a:tc>
                <a:extLst>
                  <a:ext uri="{0D108BD9-81ED-4DB2-BD59-A6C34878D82A}">
                    <a16:rowId xmlns:a16="http://schemas.microsoft.com/office/drawing/2014/main" val="10011"/>
                  </a:ext>
                </a:extLst>
              </a:tr>
              <a:tr h="312375">
                <a:tc>
                  <a:txBody>
                    <a:bodyPr/>
                    <a:lstStyle/>
                    <a:p>
                      <a:pPr marL="0" lvl="0" indent="0" algn="l" rtl="0">
                        <a:lnSpc>
                          <a:spcPct val="115000"/>
                        </a:lnSpc>
                        <a:spcBef>
                          <a:spcPts val="0"/>
                        </a:spcBef>
                        <a:spcAft>
                          <a:spcPts val="0"/>
                        </a:spcAft>
                        <a:buNone/>
                      </a:pPr>
                      <a:endParaRPr sz="100"/>
                    </a:p>
                  </a:txBody>
                  <a:tcPr marL="91425" marR="91425" marT="91425" marB="91425">
                    <a:lnL w="9525" cap="flat" cmpd="sng">
                      <a:solidFill>
                        <a:srgbClr val="F3F3F3">
                          <a:alpha val="0"/>
                        </a:srgbClr>
                      </a:solidFill>
                      <a:prstDash val="solid"/>
                      <a:round/>
                      <a:headEnd type="none" w="sm" len="sm"/>
                      <a:tailEnd type="none" w="sm" len="sm"/>
                    </a:lnL>
                    <a:lnR w="9525" cap="flat" cmpd="sng">
                      <a:solidFill>
                        <a:srgbClr val="F3F3F3">
                          <a:alpha val="0"/>
                        </a:srgbClr>
                      </a:solidFill>
                      <a:prstDash val="solid"/>
                      <a:round/>
                      <a:headEnd type="none" w="sm" len="sm"/>
                      <a:tailEnd type="none" w="sm" len="sm"/>
                    </a:lnR>
                    <a:lnT w="9525" cap="flat" cmpd="sng">
                      <a:solidFill>
                        <a:srgbClr val="F3F3F3"/>
                      </a:solidFill>
                      <a:prstDash val="solid"/>
                      <a:round/>
                      <a:headEnd type="none" w="sm" len="sm"/>
                      <a:tailEnd type="none" w="sm" len="sm"/>
                    </a:lnT>
                    <a:lnB w="9525" cap="flat" cmpd="sng">
                      <a:solidFill>
                        <a:srgbClr val="F3F3F3"/>
                      </a:solidFill>
                      <a:prstDash val="solid"/>
                      <a:round/>
                      <a:headEnd type="none" w="sm" len="sm"/>
                      <a:tailEnd type="none" w="sm" len="sm"/>
                    </a:lnB>
                  </a:tcPr>
                </a:tc>
                <a:extLst>
                  <a:ext uri="{0D108BD9-81ED-4DB2-BD59-A6C34878D82A}">
                    <a16:rowId xmlns:a16="http://schemas.microsoft.com/office/drawing/2014/main" val="10012"/>
                  </a:ext>
                </a:extLst>
              </a:tr>
              <a:tr h="312375">
                <a:tc>
                  <a:txBody>
                    <a:bodyPr/>
                    <a:lstStyle/>
                    <a:p>
                      <a:pPr marL="0" lvl="0" indent="0" algn="l" rtl="0">
                        <a:lnSpc>
                          <a:spcPct val="115000"/>
                        </a:lnSpc>
                        <a:spcBef>
                          <a:spcPts val="0"/>
                        </a:spcBef>
                        <a:spcAft>
                          <a:spcPts val="0"/>
                        </a:spcAft>
                        <a:buNone/>
                      </a:pPr>
                      <a:endParaRPr sz="100"/>
                    </a:p>
                  </a:txBody>
                  <a:tcPr marL="91425" marR="91425" marT="91425" marB="91425">
                    <a:lnL w="9525" cap="flat" cmpd="sng">
                      <a:solidFill>
                        <a:srgbClr val="F3F3F3">
                          <a:alpha val="0"/>
                        </a:srgbClr>
                      </a:solidFill>
                      <a:prstDash val="solid"/>
                      <a:round/>
                      <a:headEnd type="none" w="sm" len="sm"/>
                      <a:tailEnd type="none" w="sm" len="sm"/>
                    </a:lnL>
                    <a:lnR w="9525" cap="flat" cmpd="sng">
                      <a:solidFill>
                        <a:srgbClr val="F3F3F3">
                          <a:alpha val="0"/>
                        </a:srgbClr>
                      </a:solidFill>
                      <a:prstDash val="solid"/>
                      <a:round/>
                      <a:headEnd type="none" w="sm" len="sm"/>
                      <a:tailEnd type="none" w="sm" len="sm"/>
                    </a:lnR>
                    <a:lnT w="9525" cap="flat" cmpd="sng">
                      <a:solidFill>
                        <a:srgbClr val="F3F3F3"/>
                      </a:solidFill>
                      <a:prstDash val="solid"/>
                      <a:round/>
                      <a:headEnd type="none" w="sm" len="sm"/>
                      <a:tailEnd type="none" w="sm" len="sm"/>
                    </a:lnT>
                    <a:lnB w="9525" cap="flat" cmpd="sng">
                      <a:solidFill>
                        <a:srgbClr val="F3F3F3"/>
                      </a:solidFill>
                      <a:prstDash val="solid"/>
                      <a:round/>
                      <a:headEnd type="none" w="sm" len="sm"/>
                      <a:tailEnd type="none" w="sm" len="sm"/>
                    </a:lnB>
                  </a:tcPr>
                </a:tc>
                <a:extLst>
                  <a:ext uri="{0D108BD9-81ED-4DB2-BD59-A6C34878D82A}">
                    <a16:rowId xmlns:a16="http://schemas.microsoft.com/office/drawing/2014/main" val="10013"/>
                  </a:ext>
                </a:extLst>
              </a:tr>
              <a:tr h="312375">
                <a:tc>
                  <a:txBody>
                    <a:bodyPr/>
                    <a:lstStyle/>
                    <a:p>
                      <a:pPr marL="0" lvl="0" indent="0" algn="l" rtl="0">
                        <a:lnSpc>
                          <a:spcPct val="115000"/>
                        </a:lnSpc>
                        <a:spcBef>
                          <a:spcPts val="0"/>
                        </a:spcBef>
                        <a:spcAft>
                          <a:spcPts val="0"/>
                        </a:spcAft>
                        <a:buNone/>
                      </a:pPr>
                      <a:endParaRPr sz="100"/>
                    </a:p>
                  </a:txBody>
                  <a:tcPr marL="91425" marR="91425" marT="91425" marB="91425">
                    <a:lnL w="9525" cap="flat" cmpd="sng">
                      <a:solidFill>
                        <a:srgbClr val="F3F3F3">
                          <a:alpha val="0"/>
                        </a:srgbClr>
                      </a:solidFill>
                      <a:prstDash val="solid"/>
                      <a:round/>
                      <a:headEnd type="none" w="sm" len="sm"/>
                      <a:tailEnd type="none" w="sm" len="sm"/>
                    </a:lnL>
                    <a:lnR w="9525" cap="flat" cmpd="sng">
                      <a:solidFill>
                        <a:srgbClr val="F3F3F3">
                          <a:alpha val="0"/>
                        </a:srgbClr>
                      </a:solidFill>
                      <a:prstDash val="solid"/>
                      <a:round/>
                      <a:headEnd type="none" w="sm" len="sm"/>
                      <a:tailEnd type="none" w="sm" len="sm"/>
                    </a:lnR>
                    <a:lnT w="9525" cap="flat" cmpd="sng">
                      <a:solidFill>
                        <a:srgbClr val="F3F3F3"/>
                      </a:solidFill>
                      <a:prstDash val="solid"/>
                      <a:round/>
                      <a:headEnd type="none" w="sm" len="sm"/>
                      <a:tailEnd type="none" w="sm" len="sm"/>
                    </a:lnT>
                    <a:lnB w="9525" cap="flat" cmpd="sng">
                      <a:solidFill>
                        <a:srgbClr val="F3F3F3">
                          <a:alpha val="0"/>
                        </a:srgbClr>
                      </a:solidFill>
                      <a:prstDash val="solid"/>
                      <a:round/>
                      <a:headEnd type="none" w="sm" len="sm"/>
                      <a:tailEnd type="none" w="sm" len="sm"/>
                    </a:lnB>
                  </a:tcPr>
                </a:tc>
                <a:extLst>
                  <a:ext uri="{0D108BD9-81ED-4DB2-BD59-A6C34878D82A}">
                    <a16:rowId xmlns:a16="http://schemas.microsoft.com/office/drawing/2014/main" val="10014"/>
                  </a:ext>
                </a:extLst>
              </a:tr>
            </a:tbl>
          </a:graphicData>
        </a:graphic>
      </p:graphicFrame>
      <p:sp>
        <p:nvSpPr>
          <p:cNvPr id="97" name="Google Shape;97;p1"/>
          <p:cNvSpPr/>
          <p:nvPr/>
        </p:nvSpPr>
        <p:spPr>
          <a:xfrm rot="5400000">
            <a:off x="-508383" y="6180330"/>
            <a:ext cx="1131345" cy="114589"/>
          </a:xfrm>
          <a:custGeom>
            <a:avLst/>
            <a:gdLst/>
            <a:ahLst/>
            <a:cxnLst/>
            <a:rect l="l" t="t" r="r" b="b"/>
            <a:pathLst>
              <a:path w="919793" h="87640" extrusionOk="0">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98;p1"/>
          <p:cNvSpPr txBox="1">
            <a:spLocks noGrp="1"/>
          </p:cNvSpPr>
          <p:nvPr>
            <p:ph type="title"/>
          </p:nvPr>
        </p:nvSpPr>
        <p:spPr>
          <a:xfrm>
            <a:off x="1493388" y="1186338"/>
            <a:ext cx="8818200" cy="622800"/>
          </a:xfrm>
          <a:prstGeom prst="rect">
            <a:avLst/>
          </a:prstGeom>
          <a:noFill/>
          <a:ln>
            <a:noFill/>
          </a:ln>
        </p:spPr>
        <p:txBody>
          <a:bodyPr spcFirstLastPara="1" wrap="square" lIns="121900" tIns="121900" rIns="121900" bIns="121900" anchor="t" anchorCtr="0">
            <a:normAutofit/>
          </a:bodyPr>
          <a:lstStyle>
            <a:lvl1pPr lvl="0">
              <a:spcBef>
                <a:spcPts val="0"/>
              </a:spcBef>
              <a:spcAft>
                <a:spcPts val="0"/>
              </a:spcAft>
              <a:buClr>
                <a:schemeClr val="dk1"/>
              </a:buClr>
              <a:buSzPts val="3600"/>
              <a:buFont typeface="Sriracha"/>
              <a:buNone/>
              <a:defRPr sz="3600" b="1">
                <a:solidFill>
                  <a:schemeClr val="dk1"/>
                </a:solidFill>
                <a:latin typeface="Sriracha"/>
                <a:ea typeface="Sriracha"/>
                <a:cs typeface="Sriracha"/>
                <a:sym typeface="Sriracha"/>
              </a:defRPr>
            </a:lvl1pPr>
            <a:lvl2pPr lvl="1">
              <a:spcBef>
                <a:spcPts val="0"/>
              </a:spcBef>
              <a:spcAft>
                <a:spcPts val="0"/>
              </a:spcAft>
              <a:buClr>
                <a:schemeClr val="dk1"/>
              </a:buClr>
              <a:buSzPts val="3600"/>
              <a:buFont typeface="Sriracha"/>
              <a:buNone/>
              <a:defRPr sz="3600" b="1">
                <a:solidFill>
                  <a:schemeClr val="dk1"/>
                </a:solidFill>
                <a:latin typeface="Sriracha"/>
                <a:ea typeface="Sriracha"/>
                <a:cs typeface="Sriracha"/>
                <a:sym typeface="Sriracha"/>
              </a:defRPr>
            </a:lvl2pPr>
            <a:lvl3pPr lvl="2">
              <a:spcBef>
                <a:spcPts val="0"/>
              </a:spcBef>
              <a:spcAft>
                <a:spcPts val="0"/>
              </a:spcAft>
              <a:buClr>
                <a:schemeClr val="dk1"/>
              </a:buClr>
              <a:buSzPts val="3600"/>
              <a:buFont typeface="Sriracha"/>
              <a:buNone/>
              <a:defRPr sz="3600" b="1">
                <a:solidFill>
                  <a:schemeClr val="dk1"/>
                </a:solidFill>
                <a:latin typeface="Sriracha"/>
                <a:ea typeface="Sriracha"/>
                <a:cs typeface="Sriracha"/>
                <a:sym typeface="Sriracha"/>
              </a:defRPr>
            </a:lvl3pPr>
            <a:lvl4pPr lvl="3">
              <a:spcBef>
                <a:spcPts val="0"/>
              </a:spcBef>
              <a:spcAft>
                <a:spcPts val="0"/>
              </a:spcAft>
              <a:buClr>
                <a:schemeClr val="dk1"/>
              </a:buClr>
              <a:buSzPts val="3600"/>
              <a:buFont typeface="Sriracha"/>
              <a:buNone/>
              <a:defRPr sz="3600" b="1">
                <a:solidFill>
                  <a:schemeClr val="dk1"/>
                </a:solidFill>
                <a:latin typeface="Sriracha"/>
                <a:ea typeface="Sriracha"/>
                <a:cs typeface="Sriracha"/>
                <a:sym typeface="Sriracha"/>
              </a:defRPr>
            </a:lvl4pPr>
            <a:lvl5pPr lvl="4">
              <a:spcBef>
                <a:spcPts val="0"/>
              </a:spcBef>
              <a:spcAft>
                <a:spcPts val="0"/>
              </a:spcAft>
              <a:buClr>
                <a:schemeClr val="dk1"/>
              </a:buClr>
              <a:buSzPts val="3600"/>
              <a:buFont typeface="Sriracha"/>
              <a:buNone/>
              <a:defRPr sz="3600" b="1">
                <a:solidFill>
                  <a:schemeClr val="dk1"/>
                </a:solidFill>
                <a:latin typeface="Sriracha"/>
                <a:ea typeface="Sriracha"/>
                <a:cs typeface="Sriracha"/>
                <a:sym typeface="Sriracha"/>
              </a:defRPr>
            </a:lvl5pPr>
            <a:lvl6pPr lvl="5">
              <a:spcBef>
                <a:spcPts val="0"/>
              </a:spcBef>
              <a:spcAft>
                <a:spcPts val="0"/>
              </a:spcAft>
              <a:buClr>
                <a:schemeClr val="dk1"/>
              </a:buClr>
              <a:buSzPts val="3600"/>
              <a:buFont typeface="Sriracha"/>
              <a:buNone/>
              <a:defRPr sz="3600" b="1">
                <a:solidFill>
                  <a:schemeClr val="dk1"/>
                </a:solidFill>
                <a:latin typeface="Sriracha"/>
                <a:ea typeface="Sriracha"/>
                <a:cs typeface="Sriracha"/>
                <a:sym typeface="Sriracha"/>
              </a:defRPr>
            </a:lvl6pPr>
            <a:lvl7pPr lvl="6">
              <a:spcBef>
                <a:spcPts val="0"/>
              </a:spcBef>
              <a:spcAft>
                <a:spcPts val="0"/>
              </a:spcAft>
              <a:buClr>
                <a:schemeClr val="dk1"/>
              </a:buClr>
              <a:buSzPts val="3600"/>
              <a:buFont typeface="Sriracha"/>
              <a:buNone/>
              <a:defRPr sz="3600" b="1">
                <a:solidFill>
                  <a:schemeClr val="dk1"/>
                </a:solidFill>
                <a:latin typeface="Sriracha"/>
                <a:ea typeface="Sriracha"/>
                <a:cs typeface="Sriracha"/>
                <a:sym typeface="Sriracha"/>
              </a:defRPr>
            </a:lvl7pPr>
            <a:lvl8pPr lvl="7">
              <a:spcBef>
                <a:spcPts val="0"/>
              </a:spcBef>
              <a:spcAft>
                <a:spcPts val="0"/>
              </a:spcAft>
              <a:buClr>
                <a:schemeClr val="dk1"/>
              </a:buClr>
              <a:buSzPts val="3600"/>
              <a:buFont typeface="Sriracha"/>
              <a:buNone/>
              <a:defRPr sz="3600" b="1">
                <a:solidFill>
                  <a:schemeClr val="dk1"/>
                </a:solidFill>
                <a:latin typeface="Sriracha"/>
                <a:ea typeface="Sriracha"/>
                <a:cs typeface="Sriracha"/>
                <a:sym typeface="Sriracha"/>
              </a:defRPr>
            </a:lvl8pPr>
            <a:lvl9pPr lvl="8">
              <a:spcBef>
                <a:spcPts val="0"/>
              </a:spcBef>
              <a:spcAft>
                <a:spcPts val="0"/>
              </a:spcAft>
              <a:buClr>
                <a:schemeClr val="dk1"/>
              </a:buClr>
              <a:buSzPts val="3600"/>
              <a:buFont typeface="Sriracha"/>
              <a:buNone/>
              <a:defRPr sz="3600" b="1">
                <a:solidFill>
                  <a:schemeClr val="dk1"/>
                </a:solidFill>
                <a:latin typeface="Sriracha"/>
                <a:ea typeface="Sriracha"/>
                <a:cs typeface="Sriracha"/>
                <a:sym typeface="Sriracha"/>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65"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4" name="TextBox 3">
            <a:extLst>
              <a:ext uri="{FF2B5EF4-FFF2-40B4-BE49-F238E27FC236}">
                <a16:creationId xmlns:a16="http://schemas.microsoft.com/office/drawing/2014/main" id="{E71BA536-6F16-E642-2EF6-28E4D7303142}"/>
              </a:ext>
            </a:extLst>
          </p:cNvPr>
          <p:cNvSpPr txBox="1"/>
          <p:nvPr/>
        </p:nvSpPr>
        <p:spPr>
          <a:xfrm>
            <a:off x="3087329" y="1347020"/>
            <a:ext cx="5427406" cy="1015663"/>
          </a:xfrm>
          <a:prstGeom prst="rect">
            <a:avLst/>
          </a:prstGeom>
          <a:noFill/>
        </p:spPr>
        <p:txBody>
          <a:bodyPr wrap="square" rtlCol="0">
            <a:spAutoFit/>
          </a:bodyPr>
          <a:lstStyle/>
          <a:p>
            <a:pPr algn="ctr"/>
            <a:r>
              <a:rPr lang="vi-VN" sz="3000" dirty="0">
                <a:latin typeface="+mj-lt"/>
              </a:rPr>
              <a:t>BÁO CÁO </a:t>
            </a:r>
          </a:p>
          <a:p>
            <a:pPr algn="ctr"/>
            <a:r>
              <a:rPr lang="vi-VN" sz="3000" dirty="0">
                <a:latin typeface="+mj-lt"/>
              </a:rPr>
              <a:t>BÀI TẬP LỚN: PYTHON</a:t>
            </a:r>
            <a:endParaRPr lang="en-US" sz="3000" dirty="0">
              <a:latin typeface="+mj-lt"/>
            </a:endParaRPr>
          </a:p>
        </p:txBody>
      </p:sp>
      <p:sp>
        <p:nvSpPr>
          <p:cNvPr id="5" name="TextBox 4">
            <a:extLst>
              <a:ext uri="{FF2B5EF4-FFF2-40B4-BE49-F238E27FC236}">
                <a16:creationId xmlns:a16="http://schemas.microsoft.com/office/drawing/2014/main" id="{52EF0FDD-178A-E6FF-C4C2-C55905CCB4B8}"/>
              </a:ext>
            </a:extLst>
          </p:cNvPr>
          <p:cNvSpPr txBox="1"/>
          <p:nvPr/>
        </p:nvSpPr>
        <p:spPr>
          <a:xfrm>
            <a:off x="2470354" y="2702567"/>
            <a:ext cx="6661355" cy="707886"/>
          </a:xfrm>
          <a:prstGeom prst="rect">
            <a:avLst/>
          </a:prstGeom>
          <a:noFill/>
        </p:spPr>
        <p:txBody>
          <a:bodyPr wrap="square" rtlCol="0">
            <a:spAutoFit/>
          </a:bodyPr>
          <a:lstStyle/>
          <a:p>
            <a:pPr algn="ctr"/>
            <a:r>
              <a:rPr lang="vi-VN" sz="2000" dirty="0">
                <a:latin typeface="Times New Roman" panose="02020603050405020304" pitchFamily="18" charset="0"/>
                <a:ea typeface="Aptos" panose="020B0004020202020204" pitchFamily="34" charset="0"/>
              </a:rPr>
              <a:t>Đ</a:t>
            </a:r>
            <a:r>
              <a:rPr lang="en-US" sz="2000" dirty="0">
                <a:effectLst/>
                <a:latin typeface="Times New Roman" panose="02020603050405020304" pitchFamily="18" charset="0"/>
                <a:ea typeface="Aptos" panose="020B0004020202020204" pitchFamily="34" charset="0"/>
              </a:rPr>
              <a:t>ề </a:t>
            </a:r>
            <a:r>
              <a:rPr lang="en-US" sz="2000" dirty="0" err="1">
                <a:effectLst/>
                <a:latin typeface="Times New Roman" panose="02020603050405020304" pitchFamily="18" charset="0"/>
                <a:ea typeface="Aptos" panose="020B0004020202020204" pitchFamily="34" charset="0"/>
              </a:rPr>
              <a:t>tài</a:t>
            </a:r>
            <a:r>
              <a:rPr lang="en-US" sz="2000" dirty="0">
                <a:effectLst/>
                <a:latin typeface="Times New Roman" panose="02020603050405020304" pitchFamily="18" charset="0"/>
                <a:ea typeface="Aptos" panose="020B0004020202020204" pitchFamily="34" charset="0"/>
              </a:rPr>
              <a:t>: </a:t>
            </a:r>
            <a:r>
              <a:rPr lang="vi-VN" sz="2000" dirty="0">
                <a:latin typeface="+mj-lt"/>
              </a:rPr>
              <a:t>Xây dựng game Hangman với giao diện tkinter, người chơi đoán chữ cái để tìm từ được lưu trong file words.txt.</a:t>
            </a:r>
            <a:endParaRPr lang="en-US" sz="2000" dirty="0">
              <a:latin typeface="+mj-lt"/>
            </a:endParaRPr>
          </a:p>
        </p:txBody>
      </p:sp>
      <p:sp>
        <p:nvSpPr>
          <p:cNvPr id="6" name="TextBox 5">
            <a:extLst>
              <a:ext uri="{FF2B5EF4-FFF2-40B4-BE49-F238E27FC236}">
                <a16:creationId xmlns:a16="http://schemas.microsoft.com/office/drawing/2014/main" id="{937BEEBB-D546-E585-963C-2B01D7D98DBF}"/>
              </a:ext>
            </a:extLst>
          </p:cNvPr>
          <p:cNvSpPr txBox="1"/>
          <p:nvPr/>
        </p:nvSpPr>
        <p:spPr>
          <a:xfrm>
            <a:off x="2853196" y="3887990"/>
            <a:ext cx="5895669" cy="1033424"/>
          </a:xfrm>
          <a:prstGeom prst="rect">
            <a:avLst/>
          </a:prstGeom>
          <a:noFill/>
        </p:spPr>
        <p:txBody>
          <a:bodyPr wrap="square" rtlCol="0">
            <a:spAutoFit/>
          </a:bodyPr>
          <a:lstStyle/>
          <a:p>
            <a:r>
              <a:rPr lang="en-US" sz="2000" dirty="0" err="1">
                <a:effectLst/>
                <a:latin typeface="Times New Roman" panose="02020603050405020304" pitchFamily="18" charset="0"/>
                <a:ea typeface="Aptos" panose="020B0004020202020204" pitchFamily="34" charset="0"/>
              </a:rPr>
              <a:t>Giáo</a:t>
            </a:r>
            <a:r>
              <a:rPr lang="en-US" sz="2000" dirty="0">
                <a:effectLst/>
                <a:latin typeface="Times New Roman" panose="02020603050405020304" pitchFamily="18" charset="0"/>
                <a:ea typeface="Aptos" panose="020B0004020202020204" pitchFamily="34" charset="0"/>
              </a:rPr>
              <a:t> </a:t>
            </a:r>
            <a:r>
              <a:rPr lang="en-US" sz="2000" dirty="0" err="1">
                <a:effectLst/>
                <a:latin typeface="Times New Roman" panose="02020603050405020304" pitchFamily="18" charset="0"/>
                <a:ea typeface="Aptos" panose="020B0004020202020204" pitchFamily="34" charset="0"/>
              </a:rPr>
              <a:t>viên</a:t>
            </a:r>
            <a:r>
              <a:rPr lang="en-US" sz="2000" dirty="0">
                <a:effectLst/>
                <a:latin typeface="Times New Roman" panose="02020603050405020304" pitchFamily="18" charset="0"/>
                <a:ea typeface="Aptos" panose="020B0004020202020204" pitchFamily="34" charset="0"/>
              </a:rPr>
              <a:t> </a:t>
            </a:r>
            <a:r>
              <a:rPr lang="en-US" sz="2000" dirty="0" err="1">
                <a:effectLst/>
                <a:latin typeface="Times New Roman" panose="02020603050405020304" pitchFamily="18" charset="0"/>
                <a:ea typeface="Aptos" panose="020B0004020202020204" pitchFamily="34" charset="0"/>
              </a:rPr>
              <a:t>hướng</a:t>
            </a:r>
            <a:r>
              <a:rPr lang="en-US" sz="2000" dirty="0">
                <a:effectLst/>
                <a:latin typeface="Times New Roman" panose="02020603050405020304" pitchFamily="18" charset="0"/>
                <a:ea typeface="Aptos" panose="020B0004020202020204" pitchFamily="34" charset="0"/>
              </a:rPr>
              <a:t> </a:t>
            </a:r>
            <a:r>
              <a:rPr lang="en-US" sz="2000" dirty="0" err="1">
                <a:effectLst/>
                <a:latin typeface="Times New Roman" panose="02020603050405020304" pitchFamily="18" charset="0"/>
                <a:ea typeface="Aptos" panose="020B0004020202020204" pitchFamily="34" charset="0"/>
              </a:rPr>
              <a:t>dẫn</a:t>
            </a:r>
            <a:r>
              <a:rPr lang="en-US" sz="2000" dirty="0">
                <a:effectLst/>
                <a:latin typeface="Times New Roman" panose="02020603050405020304" pitchFamily="18" charset="0"/>
                <a:ea typeface="Aptos" panose="020B0004020202020204" pitchFamily="34" charset="0"/>
              </a:rPr>
              <a:t>: </a:t>
            </a:r>
            <a:r>
              <a:rPr lang="vi-VN" sz="2000" dirty="0">
                <a:effectLst/>
                <a:latin typeface="Times New Roman" panose="02020603050405020304" pitchFamily="18" charset="0"/>
                <a:ea typeface="Aptos" panose="020B0004020202020204" pitchFamily="34" charset="0"/>
              </a:rPr>
              <a:t> Ths. Nguyễn Văn Huy</a:t>
            </a:r>
            <a:endParaRPr lang="vi-VN" sz="2000" dirty="0">
              <a:latin typeface="Times New Roman" panose="02020603050405020304" pitchFamily="18" charset="0"/>
              <a:ea typeface="Aptos" panose="020B0004020202020204" pitchFamily="34" charset="0"/>
            </a:endParaRPr>
          </a:p>
          <a:p>
            <a:r>
              <a:rPr lang="en-US" sz="2000" kern="100" dirty="0">
                <a:effectLst/>
                <a:latin typeface="Times New Roman" panose="02020603050405020304" pitchFamily="18" charset="0"/>
                <a:ea typeface="Aptos" panose="020B0004020202020204" pitchFamily="34" charset="0"/>
                <a:cs typeface="Times New Roman" panose="02020603050405020304" pitchFamily="18" charset="0"/>
              </a:rPr>
              <a:t>Sinh </a:t>
            </a:r>
            <a:r>
              <a:rPr lang="en-US" sz="2000" kern="100" dirty="0" err="1">
                <a:effectLst/>
                <a:latin typeface="Times New Roman" panose="02020603050405020304" pitchFamily="18" charset="0"/>
                <a:ea typeface="Aptos" panose="020B0004020202020204" pitchFamily="34" charset="0"/>
                <a:cs typeface="Times New Roman" panose="02020603050405020304" pitchFamily="18" charset="0"/>
              </a:rPr>
              <a:t>viên</a:t>
            </a:r>
            <a:r>
              <a:rPr lang="vi-VN" sz="2000" kern="100" dirty="0">
                <a:effectLst/>
                <a:latin typeface="Times New Roman" panose="02020603050405020304" pitchFamily="18" charset="0"/>
                <a:ea typeface="Aptos" panose="020B0004020202020204" pitchFamily="34" charset="0"/>
                <a:cs typeface="Times New Roman" panose="02020603050405020304" pitchFamily="18" charset="0"/>
              </a:rPr>
              <a:t> thực hiện</a:t>
            </a:r>
            <a:r>
              <a:rPr lang="en-US" sz="2000" kern="100" dirty="0">
                <a:effectLst/>
                <a:latin typeface="Times New Roman" panose="02020603050405020304" pitchFamily="18" charset="0"/>
                <a:ea typeface="Aptos" panose="020B0004020202020204" pitchFamily="34" charset="0"/>
                <a:cs typeface="Times New Roman" panose="02020603050405020304" pitchFamily="18" charset="0"/>
              </a:rPr>
              <a:t>:</a:t>
            </a:r>
            <a:r>
              <a:rPr lang="vi-VN" sz="20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2000" dirty="0">
                <a:effectLst/>
                <a:latin typeface="Times New Roman" panose="02020603050405020304" pitchFamily="18" charset="0"/>
                <a:ea typeface="Aptos" panose="020B0004020202020204" pitchFamily="34" charset="0"/>
              </a:rPr>
              <a:t> Ngụy </a:t>
            </a:r>
            <a:r>
              <a:rPr lang="en-US" sz="2000" dirty="0" err="1">
                <a:effectLst/>
                <a:latin typeface="Times New Roman" panose="02020603050405020304" pitchFamily="18" charset="0"/>
                <a:ea typeface="Aptos" panose="020B0004020202020204" pitchFamily="34" charset="0"/>
              </a:rPr>
              <a:t>Đình</a:t>
            </a:r>
            <a:r>
              <a:rPr lang="en-US" sz="2000" dirty="0">
                <a:effectLst/>
                <a:latin typeface="Times New Roman" panose="02020603050405020304" pitchFamily="18" charset="0"/>
                <a:ea typeface="Aptos" panose="020B0004020202020204" pitchFamily="34" charset="0"/>
              </a:rPr>
              <a:t> Tuấn Hà </a:t>
            </a:r>
            <a:endParaRPr lang="vi-VN" sz="2000" dirty="0">
              <a:effectLst/>
              <a:latin typeface="Times New Roman" panose="02020603050405020304" pitchFamily="18" charset="0"/>
              <a:ea typeface="Aptos" panose="020B0004020202020204" pitchFamily="34" charset="0"/>
            </a:endParaRPr>
          </a:p>
          <a:p>
            <a:pPr algn="just">
              <a:lnSpc>
                <a:spcPct val="115000"/>
              </a:lnSpc>
              <a:spcAft>
                <a:spcPts val="800"/>
              </a:spcAft>
              <a:tabLst>
                <a:tab pos="3911600" algn="l"/>
              </a:tabLst>
            </a:pPr>
            <a:r>
              <a:rPr lang="en-US" sz="2000" dirty="0" err="1">
                <a:latin typeface="Times New Roman" panose="02020603050405020304" pitchFamily="18" charset="0"/>
                <a:cs typeface="Times New Roman" panose="02020603050405020304" pitchFamily="18" charset="0"/>
              </a:rPr>
              <a:t>Lớp</a:t>
            </a:r>
            <a:r>
              <a:rPr lang="en-US" sz="2000" dirty="0">
                <a:latin typeface="Times New Roman" panose="02020603050405020304" pitchFamily="18" charset="0"/>
                <a:cs typeface="Times New Roman" panose="02020603050405020304" pitchFamily="18" charset="0"/>
              </a:rPr>
              <a:t>: </a:t>
            </a:r>
            <a:r>
              <a:rPr lang="vi-VN" sz="2000" dirty="0">
                <a:latin typeface="Times New Roman" panose="02020603050405020304" pitchFamily="18" charset="0"/>
                <a:cs typeface="Times New Roman" panose="02020603050405020304" pitchFamily="18" charset="0"/>
              </a:rPr>
              <a:t>K58.</a:t>
            </a:r>
            <a:r>
              <a:rPr lang="en-US" sz="2000" dirty="0">
                <a:latin typeface="Times New Roman" panose="02020603050405020304" pitchFamily="18" charset="0"/>
                <a:cs typeface="Times New Roman" panose="02020603050405020304" pitchFamily="18" charset="0"/>
              </a:rPr>
              <a:t>KTP        </a:t>
            </a:r>
            <a:r>
              <a:rPr lang="vi-VN"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Ngành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Kỹ</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thuật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máy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tính</a:t>
            </a:r>
            <a:r>
              <a:rPr lang="en-US" sz="2000" dirty="0">
                <a:latin typeface="Times New Roman" panose="02020603050405020304" pitchFamily="18" charset="0"/>
                <a:cs typeface="Times New Roman" panose="02020603050405020304" pitchFamily="18" charset="0"/>
              </a:rPr>
              <a:t> </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2">
          <a:extLst>
            <a:ext uri="{FF2B5EF4-FFF2-40B4-BE49-F238E27FC236}">
              <a16:creationId xmlns:a16="http://schemas.microsoft.com/office/drawing/2014/main" id="{3AAC2064-A4FD-84B6-F346-F683E0C36C5E}"/>
            </a:ext>
          </a:extLst>
        </p:cNvPr>
        <p:cNvGrpSpPr/>
        <p:nvPr/>
      </p:nvGrpSpPr>
      <p:grpSpPr>
        <a:xfrm>
          <a:off x="0" y="0"/>
          <a:ext cx="0" cy="0"/>
          <a:chOff x="0" y="0"/>
          <a:chExt cx="0" cy="0"/>
        </a:xfrm>
      </p:grpSpPr>
      <p:sp>
        <p:nvSpPr>
          <p:cNvPr id="273" name="Google Shape;273;p25">
            <a:extLst>
              <a:ext uri="{FF2B5EF4-FFF2-40B4-BE49-F238E27FC236}">
                <a16:creationId xmlns:a16="http://schemas.microsoft.com/office/drawing/2014/main" id="{865975D5-7AD2-5955-8280-51C3DA91E49B}"/>
              </a:ext>
            </a:extLst>
          </p:cNvPr>
          <p:cNvSpPr/>
          <p:nvPr/>
        </p:nvSpPr>
        <p:spPr>
          <a:xfrm>
            <a:off x="1600446" y="1747192"/>
            <a:ext cx="5450594" cy="182880"/>
          </a:xfrm>
          <a:custGeom>
            <a:avLst/>
            <a:gdLst/>
            <a:ahLst/>
            <a:cxnLst/>
            <a:rect l="l" t="t" r="r" b="b"/>
            <a:pathLst>
              <a:path w="6667393" h="171031" extrusionOk="0">
                <a:moveTo>
                  <a:pt x="86024" y="2"/>
                </a:moveTo>
                <a:cubicBezTo>
                  <a:pt x="38811" y="-294"/>
                  <a:pt x="297" y="37678"/>
                  <a:pt x="2" y="84887"/>
                </a:cubicBezTo>
                <a:cubicBezTo>
                  <a:pt x="-298" y="132088"/>
                  <a:pt x="37799" y="170626"/>
                  <a:pt x="85012" y="170909"/>
                </a:cubicBezTo>
                <a:cubicBezTo>
                  <a:pt x="326434" y="170991"/>
                  <a:pt x="567824" y="171274"/>
                  <a:pt x="809246" y="170545"/>
                </a:cubicBezTo>
                <a:cubicBezTo>
                  <a:pt x="875478" y="170343"/>
                  <a:pt x="941754" y="170343"/>
                  <a:pt x="1007985" y="169897"/>
                </a:cubicBezTo>
                <a:cubicBezTo>
                  <a:pt x="1093449" y="169331"/>
                  <a:pt x="1178820" y="168724"/>
                  <a:pt x="1264280" y="167509"/>
                </a:cubicBezTo>
                <a:cubicBezTo>
                  <a:pt x="1309153" y="166861"/>
                  <a:pt x="1354132" y="165445"/>
                  <a:pt x="1399005" y="164837"/>
                </a:cubicBezTo>
                <a:cubicBezTo>
                  <a:pt x="1441729" y="164271"/>
                  <a:pt x="1484425" y="163785"/>
                  <a:pt x="1527157" y="163582"/>
                </a:cubicBezTo>
                <a:cubicBezTo>
                  <a:pt x="1557061" y="163421"/>
                  <a:pt x="1586940" y="163825"/>
                  <a:pt x="1616847" y="163947"/>
                </a:cubicBezTo>
                <a:cubicBezTo>
                  <a:pt x="1674529" y="164190"/>
                  <a:pt x="1732219" y="164433"/>
                  <a:pt x="1789905" y="164716"/>
                </a:cubicBezTo>
                <a:cubicBezTo>
                  <a:pt x="1935184" y="165404"/>
                  <a:pt x="2080430" y="165647"/>
                  <a:pt x="2225710" y="165606"/>
                </a:cubicBezTo>
                <a:cubicBezTo>
                  <a:pt x="2606023" y="165485"/>
                  <a:pt x="2986336" y="160789"/>
                  <a:pt x="3366649" y="159899"/>
                </a:cubicBezTo>
                <a:cubicBezTo>
                  <a:pt x="3535440" y="159494"/>
                  <a:pt x="3704247" y="159939"/>
                  <a:pt x="3873053" y="160668"/>
                </a:cubicBezTo>
                <a:cubicBezTo>
                  <a:pt x="3967051" y="161073"/>
                  <a:pt x="4061008" y="162166"/>
                  <a:pt x="4155005" y="161801"/>
                </a:cubicBezTo>
                <a:cubicBezTo>
                  <a:pt x="4266127" y="161356"/>
                  <a:pt x="4377248" y="158967"/>
                  <a:pt x="4488368" y="157510"/>
                </a:cubicBezTo>
                <a:cubicBezTo>
                  <a:pt x="4644343" y="155446"/>
                  <a:pt x="4800317" y="154231"/>
                  <a:pt x="4956292" y="153057"/>
                </a:cubicBezTo>
                <a:cubicBezTo>
                  <a:pt x="5520317" y="148847"/>
                  <a:pt x="6084382" y="147430"/>
                  <a:pt x="6648408" y="145487"/>
                </a:cubicBezTo>
                <a:cubicBezTo>
                  <a:pt x="6658852" y="145528"/>
                  <a:pt x="6667312" y="137189"/>
                  <a:pt x="6667393" y="126745"/>
                </a:cubicBezTo>
                <a:cubicBezTo>
                  <a:pt x="6667434" y="116341"/>
                  <a:pt x="6659095" y="107840"/>
                  <a:pt x="6648650" y="107799"/>
                </a:cubicBezTo>
                <a:cubicBezTo>
                  <a:pt x="6082561" y="98731"/>
                  <a:pt x="5516431" y="90149"/>
                  <a:pt x="4950341" y="78815"/>
                </a:cubicBezTo>
                <a:cubicBezTo>
                  <a:pt x="4794407" y="75690"/>
                  <a:pt x="4638473" y="72564"/>
                  <a:pt x="4482539" y="68569"/>
                </a:cubicBezTo>
                <a:cubicBezTo>
                  <a:pt x="4373604" y="65776"/>
                  <a:pt x="4264629" y="61877"/>
                  <a:pt x="4155653" y="60092"/>
                </a:cubicBezTo>
                <a:cubicBezTo>
                  <a:pt x="4061656" y="58550"/>
                  <a:pt x="3967658" y="58582"/>
                  <a:pt x="3873661" y="57813"/>
                </a:cubicBezTo>
                <a:cubicBezTo>
                  <a:pt x="3704895" y="56437"/>
                  <a:pt x="3536168" y="54761"/>
                  <a:pt x="3367406" y="52251"/>
                </a:cubicBezTo>
                <a:cubicBezTo>
                  <a:pt x="2987138" y="46591"/>
                  <a:pt x="2606877" y="37014"/>
                  <a:pt x="2226596" y="32136"/>
                </a:cubicBezTo>
                <a:cubicBezTo>
                  <a:pt x="2081325" y="30270"/>
                  <a:pt x="1936066" y="28598"/>
                  <a:pt x="1790787" y="27452"/>
                </a:cubicBezTo>
                <a:cubicBezTo>
                  <a:pt x="1730972" y="26982"/>
                  <a:pt x="1671100" y="26570"/>
                  <a:pt x="1611281" y="26063"/>
                </a:cubicBezTo>
                <a:cubicBezTo>
                  <a:pt x="1583511" y="25829"/>
                  <a:pt x="1555806" y="25780"/>
                  <a:pt x="1528039" y="25302"/>
                </a:cubicBezTo>
                <a:cubicBezTo>
                  <a:pt x="1485320" y="24570"/>
                  <a:pt x="1442604" y="23643"/>
                  <a:pt x="1399892" y="22521"/>
                </a:cubicBezTo>
                <a:cubicBezTo>
                  <a:pt x="1355027" y="21343"/>
                  <a:pt x="1310157" y="19421"/>
                  <a:pt x="1265292" y="18218"/>
                </a:cubicBezTo>
                <a:cubicBezTo>
                  <a:pt x="1179856" y="15931"/>
                  <a:pt x="1094319" y="14162"/>
                  <a:pt x="1008867" y="12527"/>
                </a:cubicBezTo>
                <a:cubicBezTo>
                  <a:pt x="942648" y="11260"/>
                  <a:pt x="876482" y="10397"/>
                  <a:pt x="810258" y="9365"/>
                </a:cubicBezTo>
                <a:cubicBezTo>
                  <a:pt x="568865" y="5600"/>
                  <a:pt x="327426" y="2965"/>
                  <a:pt x="86024" y="2"/>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74" name="Google Shape;274;p25">
            <a:extLst>
              <a:ext uri="{FF2B5EF4-FFF2-40B4-BE49-F238E27FC236}">
                <a16:creationId xmlns:a16="http://schemas.microsoft.com/office/drawing/2014/main" id="{0413E9C0-DC5B-8827-06C6-B5411F359BC6}"/>
              </a:ext>
            </a:extLst>
          </p:cNvPr>
          <p:cNvSpPr txBox="1">
            <a:spLocks noGrp="1"/>
          </p:cNvSpPr>
          <p:nvPr>
            <p:ph type="title"/>
          </p:nvPr>
        </p:nvSpPr>
        <p:spPr>
          <a:xfrm>
            <a:off x="1524376" y="1166572"/>
            <a:ext cx="84759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vi-VN" dirty="0"/>
              <a:t>Kết quả chạy thực nghiệm</a:t>
            </a:r>
            <a:endParaRPr dirty="0"/>
          </a:p>
        </p:txBody>
      </p:sp>
      <p:sp>
        <p:nvSpPr>
          <p:cNvPr id="3" name="TextBox 2">
            <a:extLst>
              <a:ext uri="{FF2B5EF4-FFF2-40B4-BE49-F238E27FC236}">
                <a16:creationId xmlns:a16="http://schemas.microsoft.com/office/drawing/2014/main" id="{103D8552-70CB-B88B-3F6C-E7D56E96EC2F}"/>
              </a:ext>
            </a:extLst>
          </p:cNvPr>
          <p:cNvSpPr txBox="1"/>
          <p:nvPr/>
        </p:nvSpPr>
        <p:spPr>
          <a:xfrm>
            <a:off x="1600446" y="2187526"/>
            <a:ext cx="2346960" cy="646331"/>
          </a:xfrm>
          <a:prstGeom prst="rect">
            <a:avLst/>
          </a:prstGeom>
          <a:noFill/>
        </p:spPr>
        <p:txBody>
          <a:bodyPr wrap="square" rtlCol="0">
            <a:spAutoFit/>
          </a:bodyPr>
          <a:lstStyle/>
          <a:p>
            <a:r>
              <a:rPr lang="vi-VN" sz="1800" dirty="0">
                <a:latin typeface="+mj-lt"/>
              </a:rPr>
              <a:t>Giao diện trò chơi:</a:t>
            </a:r>
          </a:p>
          <a:p>
            <a:endParaRPr lang="en-US" sz="1800" dirty="0">
              <a:latin typeface="+mj-lt"/>
            </a:endParaRPr>
          </a:p>
        </p:txBody>
      </p:sp>
      <p:sp>
        <p:nvSpPr>
          <p:cNvPr id="4" name="Rectangle 3">
            <a:extLst>
              <a:ext uri="{FF2B5EF4-FFF2-40B4-BE49-F238E27FC236}">
                <a16:creationId xmlns:a16="http://schemas.microsoft.com/office/drawing/2014/main" id="{B4D19B90-CC2D-98FB-68B4-BF00E9E4CF0E}"/>
              </a:ext>
            </a:extLst>
          </p:cNvPr>
          <p:cNvSpPr/>
          <p:nvPr/>
        </p:nvSpPr>
        <p:spPr>
          <a:xfrm rot="10800000" flipH="1" flipV="1">
            <a:off x="6024880" y="1930072"/>
            <a:ext cx="4019874" cy="4109938"/>
          </a:xfrm>
          <a:prstGeom prst="rect">
            <a:avLst/>
          </a:prstGeom>
          <a:blipFill dpi="0" rotWithShape="1">
            <a:blip r:embed="rId3">
              <a:extLst>
                <a:ext uri="{28A0092B-C50C-407E-A947-70E740481C1C}">
                  <a14:useLocalDpi xmlns:a14="http://schemas.microsoft.com/office/drawing/2010/main" val="0"/>
                </a:ext>
              </a:extLst>
            </a:blip>
            <a:srcRect/>
            <a:stretch>
              <a:fillRect/>
            </a:stretch>
          </a:blip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2848420363"/>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2">
          <a:extLst>
            <a:ext uri="{FF2B5EF4-FFF2-40B4-BE49-F238E27FC236}">
              <a16:creationId xmlns:a16="http://schemas.microsoft.com/office/drawing/2014/main" id="{57F8516E-532E-90BD-2F3C-C5CE2EF549C0}"/>
            </a:ext>
          </a:extLst>
        </p:cNvPr>
        <p:cNvGrpSpPr/>
        <p:nvPr/>
      </p:nvGrpSpPr>
      <p:grpSpPr>
        <a:xfrm>
          <a:off x="0" y="0"/>
          <a:ext cx="0" cy="0"/>
          <a:chOff x="0" y="0"/>
          <a:chExt cx="0" cy="0"/>
        </a:xfrm>
      </p:grpSpPr>
      <p:sp>
        <p:nvSpPr>
          <p:cNvPr id="273" name="Google Shape;273;p25">
            <a:extLst>
              <a:ext uri="{FF2B5EF4-FFF2-40B4-BE49-F238E27FC236}">
                <a16:creationId xmlns:a16="http://schemas.microsoft.com/office/drawing/2014/main" id="{2F983680-F485-30DE-B2F9-516BB1AA2382}"/>
              </a:ext>
            </a:extLst>
          </p:cNvPr>
          <p:cNvSpPr/>
          <p:nvPr/>
        </p:nvSpPr>
        <p:spPr>
          <a:xfrm>
            <a:off x="1600446" y="1747192"/>
            <a:ext cx="5450594" cy="182880"/>
          </a:xfrm>
          <a:custGeom>
            <a:avLst/>
            <a:gdLst/>
            <a:ahLst/>
            <a:cxnLst/>
            <a:rect l="l" t="t" r="r" b="b"/>
            <a:pathLst>
              <a:path w="6667393" h="171031" extrusionOk="0">
                <a:moveTo>
                  <a:pt x="86024" y="2"/>
                </a:moveTo>
                <a:cubicBezTo>
                  <a:pt x="38811" y="-294"/>
                  <a:pt x="297" y="37678"/>
                  <a:pt x="2" y="84887"/>
                </a:cubicBezTo>
                <a:cubicBezTo>
                  <a:pt x="-298" y="132088"/>
                  <a:pt x="37799" y="170626"/>
                  <a:pt x="85012" y="170909"/>
                </a:cubicBezTo>
                <a:cubicBezTo>
                  <a:pt x="326434" y="170991"/>
                  <a:pt x="567824" y="171274"/>
                  <a:pt x="809246" y="170545"/>
                </a:cubicBezTo>
                <a:cubicBezTo>
                  <a:pt x="875478" y="170343"/>
                  <a:pt x="941754" y="170343"/>
                  <a:pt x="1007985" y="169897"/>
                </a:cubicBezTo>
                <a:cubicBezTo>
                  <a:pt x="1093449" y="169331"/>
                  <a:pt x="1178820" y="168724"/>
                  <a:pt x="1264280" y="167509"/>
                </a:cubicBezTo>
                <a:cubicBezTo>
                  <a:pt x="1309153" y="166861"/>
                  <a:pt x="1354132" y="165445"/>
                  <a:pt x="1399005" y="164837"/>
                </a:cubicBezTo>
                <a:cubicBezTo>
                  <a:pt x="1441729" y="164271"/>
                  <a:pt x="1484425" y="163785"/>
                  <a:pt x="1527157" y="163582"/>
                </a:cubicBezTo>
                <a:cubicBezTo>
                  <a:pt x="1557061" y="163421"/>
                  <a:pt x="1586940" y="163825"/>
                  <a:pt x="1616847" y="163947"/>
                </a:cubicBezTo>
                <a:cubicBezTo>
                  <a:pt x="1674529" y="164190"/>
                  <a:pt x="1732219" y="164433"/>
                  <a:pt x="1789905" y="164716"/>
                </a:cubicBezTo>
                <a:cubicBezTo>
                  <a:pt x="1935184" y="165404"/>
                  <a:pt x="2080430" y="165647"/>
                  <a:pt x="2225710" y="165606"/>
                </a:cubicBezTo>
                <a:cubicBezTo>
                  <a:pt x="2606023" y="165485"/>
                  <a:pt x="2986336" y="160789"/>
                  <a:pt x="3366649" y="159899"/>
                </a:cubicBezTo>
                <a:cubicBezTo>
                  <a:pt x="3535440" y="159494"/>
                  <a:pt x="3704247" y="159939"/>
                  <a:pt x="3873053" y="160668"/>
                </a:cubicBezTo>
                <a:cubicBezTo>
                  <a:pt x="3967051" y="161073"/>
                  <a:pt x="4061008" y="162166"/>
                  <a:pt x="4155005" y="161801"/>
                </a:cubicBezTo>
                <a:cubicBezTo>
                  <a:pt x="4266127" y="161356"/>
                  <a:pt x="4377248" y="158967"/>
                  <a:pt x="4488368" y="157510"/>
                </a:cubicBezTo>
                <a:cubicBezTo>
                  <a:pt x="4644343" y="155446"/>
                  <a:pt x="4800317" y="154231"/>
                  <a:pt x="4956292" y="153057"/>
                </a:cubicBezTo>
                <a:cubicBezTo>
                  <a:pt x="5520317" y="148847"/>
                  <a:pt x="6084382" y="147430"/>
                  <a:pt x="6648408" y="145487"/>
                </a:cubicBezTo>
                <a:cubicBezTo>
                  <a:pt x="6658852" y="145528"/>
                  <a:pt x="6667312" y="137189"/>
                  <a:pt x="6667393" y="126745"/>
                </a:cubicBezTo>
                <a:cubicBezTo>
                  <a:pt x="6667434" y="116341"/>
                  <a:pt x="6659095" y="107840"/>
                  <a:pt x="6648650" y="107799"/>
                </a:cubicBezTo>
                <a:cubicBezTo>
                  <a:pt x="6082561" y="98731"/>
                  <a:pt x="5516431" y="90149"/>
                  <a:pt x="4950341" y="78815"/>
                </a:cubicBezTo>
                <a:cubicBezTo>
                  <a:pt x="4794407" y="75690"/>
                  <a:pt x="4638473" y="72564"/>
                  <a:pt x="4482539" y="68569"/>
                </a:cubicBezTo>
                <a:cubicBezTo>
                  <a:pt x="4373604" y="65776"/>
                  <a:pt x="4264629" y="61877"/>
                  <a:pt x="4155653" y="60092"/>
                </a:cubicBezTo>
                <a:cubicBezTo>
                  <a:pt x="4061656" y="58550"/>
                  <a:pt x="3967658" y="58582"/>
                  <a:pt x="3873661" y="57813"/>
                </a:cubicBezTo>
                <a:cubicBezTo>
                  <a:pt x="3704895" y="56437"/>
                  <a:pt x="3536168" y="54761"/>
                  <a:pt x="3367406" y="52251"/>
                </a:cubicBezTo>
                <a:cubicBezTo>
                  <a:pt x="2987138" y="46591"/>
                  <a:pt x="2606877" y="37014"/>
                  <a:pt x="2226596" y="32136"/>
                </a:cubicBezTo>
                <a:cubicBezTo>
                  <a:pt x="2081325" y="30270"/>
                  <a:pt x="1936066" y="28598"/>
                  <a:pt x="1790787" y="27452"/>
                </a:cubicBezTo>
                <a:cubicBezTo>
                  <a:pt x="1730972" y="26982"/>
                  <a:pt x="1671100" y="26570"/>
                  <a:pt x="1611281" y="26063"/>
                </a:cubicBezTo>
                <a:cubicBezTo>
                  <a:pt x="1583511" y="25829"/>
                  <a:pt x="1555806" y="25780"/>
                  <a:pt x="1528039" y="25302"/>
                </a:cubicBezTo>
                <a:cubicBezTo>
                  <a:pt x="1485320" y="24570"/>
                  <a:pt x="1442604" y="23643"/>
                  <a:pt x="1399892" y="22521"/>
                </a:cubicBezTo>
                <a:cubicBezTo>
                  <a:pt x="1355027" y="21343"/>
                  <a:pt x="1310157" y="19421"/>
                  <a:pt x="1265292" y="18218"/>
                </a:cubicBezTo>
                <a:cubicBezTo>
                  <a:pt x="1179856" y="15931"/>
                  <a:pt x="1094319" y="14162"/>
                  <a:pt x="1008867" y="12527"/>
                </a:cubicBezTo>
                <a:cubicBezTo>
                  <a:pt x="942648" y="11260"/>
                  <a:pt x="876482" y="10397"/>
                  <a:pt x="810258" y="9365"/>
                </a:cubicBezTo>
                <a:cubicBezTo>
                  <a:pt x="568865" y="5600"/>
                  <a:pt x="327426" y="2965"/>
                  <a:pt x="86024" y="2"/>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74" name="Google Shape;274;p25">
            <a:extLst>
              <a:ext uri="{FF2B5EF4-FFF2-40B4-BE49-F238E27FC236}">
                <a16:creationId xmlns:a16="http://schemas.microsoft.com/office/drawing/2014/main" id="{871AE319-85D0-5018-B070-EEFFF32C682D}"/>
              </a:ext>
            </a:extLst>
          </p:cNvPr>
          <p:cNvSpPr txBox="1">
            <a:spLocks noGrp="1"/>
          </p:cNvSpPr>
          <p:nvPr>
            <p:ph type="title"/>
          </p:nvPr>
        </p:nvSpPr>
        <p:spPr>
          <a:xfrm>
            <a:off x="1524376" y="1166572"/>
            <a:ext cx="84759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vi-VN" dirty="0"/>
              <a:t>Kết quả chạy thực nghiệm</a:t>
            </a:r>
            <a:endParaRPr dirty="0"/>
          </a:p>
        </p:txBody>
      </p:sp>
      <p:sp>
        <p:nvSpPr>
          <p:cNvPr id="3" name="TextBox 2">
            <a:extLst>
              <a:ext uri="{FF2B5EF4-FFF2-40B4-BE49-F238E27FC236}">
                <a16:creationId xmlns:a16="http://schemas.microsoft.com/office/drawing/2014/main" id="{DEFDAE31-EE77-853C-3A91-3980D65FDFD4}"/>
              </a:ext>
            </a:extLst>
          </p:cNvPr>
          <p:cNvSpPr txBox="1"/>
          <p:nvPr/>
        </p:nvSpPr>
        <p:spPr>
          <a:xfrm>
            <a:off x="1600446" y="2249082"/>
            <a:ext cx="3581154" cy="1477328"/>
          </a:xfrm>
          <a:prstGeom prst="rect">
            <a:avLst/>
          </a:prstGeom>
          <a:noFill/>
        </p:spPr>
        <p:txBody>
          <a:bodyPr wrap="square" rtlCol="0">
            <a:spAutoFit/>
          </a:bodyPr>
          <a:lstStyle/>
          <a:p>
            <a:r>
              <a:rPr lang="vi-VN" sz="1800" dirty="0">
                <a:latin typeface="+mj-lt"/>
              </a:rPr>
              <a:t>Chạy thử nghiệm:</a:t>
            </a:r>
          </a:p>
          <a:p>
            <a:endParaRPr lang="vi-VN" sz="1800" dirty="0">
              <a:latin typeface="+mj-lt"/>
            </a:endParaRPr>
          </a:p>
          <a:p>
            <a:pPr marL="285750" indent="-285750">
              <a:buFontTx/>
              <a:buChar char="-"/>
            </a:pPr>
            <a:r>
              <a:rPr lang="vi-VN" sz="1800" dirty="0">
                <a:latin typeface="+mj-lt"/>
              </a:rPr>
              <a:t>Trường hợp 1: đoán đúng từ và không sai từ nào</a:t>
            </a:r>
          </a:p>
          <a:p>
            <a:endParaRPr lang="en-US" sz="1800" dirty="0">
              <a:latin typeface="+mj-lt"/>
            </a:endParaRPr>
          </a:p>
        </p:txBody>
      </p:sp>
      <p:sp>
        <p:nvSpPr>
          <p:cNvPr id="4" name="Rectangle 3">
            <a:extLst>
              <a:ext uri="{FF2B5EF4-FFF2-40B4-BE49-F238E27FC236}">
                <a16:creationId xmlns:a16="http://schemas.microsoft.com/office/drawing/2014/main" id="{9AE84955-1F1F-6411-26CD-7B1BF3DB3508}"/>
              </a:ext>
            </a:extLst>
          </p:cNvPr>
          <p:cNvSpPr/>
          <p:nvPr/>
        </p:nvSpPr>
        <p:spPr>
          <a:xfrm rot="10800000" flipH="1" flipV="1">
            <a:off x="5181600" y="1930072"/>
            <a:ext cx="4863154" cy="4109938"/>
          </a:xfrm>
          <a:prstGeom prst="rect">
            <a:avLst/>
          </a:prstGeom>
          <a:blipFill dpi="0" rotWithShape="1">
            <a:blip r:embed="rId3">
              <a:extLst>
                <a:ext uri="{28A0092B-C50C-407E-A947-70E740481C1C}">
                  <a14:useLocalDpi xmlns:a14="http://schemas.microsoft.com/office/drawing/2010/main" val="0"/>
                </a:ext>
              </a:extLst>
            </a:blip>
            <a:srcRect/>
            <a:stretch>
              <a:fillRect/>
            </a:stretch>
          </a:blip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882454914"/>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2">
          <a:extLst>
            <a:ext uri="{FF2B5EF4-FFF2-40B4-BE49-F238E27FC236}">
              <a16:creationId xmlns:a16="http://schemas.microsoft.com/office/drawing/2014/main" id="{B396A0D8-17A8-B4E5-2E0E-EAE3F13D3410}"/>
            </a:ext>
          </a:extLst>
        </p:cNvPr>
        <p:cNvGrpSpPr/>
        <p:nvPr/>
      </p:nvGrpSpPr>
      <p:grpSpPr>
        <a:xfrm>
          <a:off x="0" y="0"/>
          <a:ext cx="0" cy="0"/>
          <a:chOff x="0" y="0"/>
          <a:chExt cx="0" cy="0"/>
        </a:xfrm>
      </p:grpSpPr>
      <p:sp>
        <p:nvSpPr>
          <p:cNvPr id="273" name="Google Shape;273;p25">
            <a:extLst>
              <a:ext uri="{FF2B5EF4-FFF2-40B4-BE49-F238E27FC236}">
                <a16:creationId xmlns:a16="http://schemas.microsoft.com/office/drawing/2014/main" id="{22378FE8-A522-86EF-FAE4-CC02628F66E0}"/>
              </a:ext>
            </a:extLst>
          </p:cNvPr>
          <p:cNvSpPr/>
          <p:nvPr/>
        </p:nvSpPr>
        <p:spPr>
          <a:xfrm>
            <a:off x="1600446" y="1747192"/>
            <a:ext cx="5450594" cy="182880"/>
          </a:xfrm>
          <a:custGeom>
            <a:avLst/>
            <a:gdLst/>
            <a:ahLst/>
            <a:cxnLst/>
            <a:rect l="l" t="t" r="r" b="b"/>
            <a:pathLst>
              <a:path w="6667393" h="171031" extrusionOk="0">
                <a:moveTo>
                  <a:pt x="86024" y="2"/>
                </a:moveTo>
                <a:cubicBezTo>
                  <a:pt x="38811" y="-294"/>
                  <a:pt x="297" y="37678"/>
                  <a:pt x="2" y="84887"/>
                </a:cubicBezTo>
                <a:cubicBezTo>
                  <a:pt x="-298" y="132088"/>
                  <a:pt x="37799" y="170626"/>
                  <a:pt x="85012" y="170909"/>
                </a:cubicBezTo>
                <a:cubicBezTo>
                  <a:pt x="326434" y="170991"/>
                  <a:pt x="567824" y="171274"/>
                  <a:pt x="809246" y="170545"/>
                </a:cubicBezTo>
                <a:cubicBezTo>
                  <a:pt x="875478" y="170343"/>
                  <a:pt x="941754" y="170343"/>
                  <a:pt x="1007985" y="169897"/>
                </a:cubicBezTo>
                <a:cubicBezTo>
                  <a:pt x="1093449" y="169331"/>
                  <a:pt x="1178820" y="168724"/>
                  <a:pt x="1264280" y="167509"/>
                </a:cubicBezTo>
                <a:cubicBezTo>
                  <a:pt x="1309153" y="166861"/>
                  <a:pt x="1354132" y="165445"/>
                  <a:pt x="1399005" y="164837"/>
                </a:cubicBezTo>
                <a:cubicBezTo>
                  <a:pt x="1441729" y="164271"/>
                  <a:pt x="1484425" y="163785"/>
                  <a:pt x="1527157" y="163582"/>
                </a:cubicBezTo>
                <a:cubicBezTo>
                  <a:pt x="1557061" y="163421"/>
                  <a:pt x="1586940" y="163825"/>
                  <a:pt x="1616847" y="163947"/>
                </a:cubicBezTo>
                <a:cubicBezTo>
                  <a:pt x="1674529" y="164190"/>
                  <a:pt x="1732219" y="164433"/>
                  <a:pt x="1789905" y="164716"/>
                </a:cubicBezTo>
                <a:cubicBezTo>
                  <a:pt x="1935184" y="165404"/>
                  <a:pt x="2080430" y="165647"/>
                  <a:pt x="2225710" y="165606"/>
                </a:cubicBezTo>
                <a:cubicBezTo>
                  <a:pt x="2606023" y="165485"/>
                  <a:pt x="2986336" y="160789"/>
                  <a:pt x="3366649" y="159899"/>
                </a:cubicBezTo>
                <a:cubicBezTo>
                  <a:pt x="3535440" y="159494"/>
                  <a:pt x="3704247" y="159939"/>
                  <a:pt x="3873053" y="160668"/>
                </a:cubicBezTo>
                <a:cubicBezTo>
                  <a:pt x="3967051" y="161073"/>
                  <a:pt x="4061008" y="162166"/>
                  <a:pt x="4155005" y="161801"/>
                </a:cubicBezTo>
                <a:cubicBezTo>
                  <a:pt x="4266127" y="161356"/>
                  <a:pt x="4377248" y="158967"/>
                  <a:pt x="4488368" y="157510"/>
                </a:cubicBezTo>
                <a:cubicBezTo>
                  <a:pt x="4644343" y="155446"/>
                  <a:pt x="4800317" y="154231"/>
                  <a:pt x="4956292" y="153057"/>
                </a:cubicBezTo>
                <a:cubicBezTo>
                  <a:pt x="5520317" y="148847"/>
                  <a:pt x="6084382" y="147430"/>
                  <a:pt x="6648408" y="145487"/>
                </a:cubicBezTo>
                <a:cubicBezTo>
                  <a:pt x="6658852" y="145528"/>
                  <a:pt x="6667312" y="137189"/>
                  <a:pt x="6667393" y="126745"/>
                </a:cubicBezTo>
                <a:cubicBezTo>
                  <a:pt x="6667434" y="116341"/>
                  <a:pt x="6659095" y="107840"/>
                  <a:pt x="6648650" y="107799"/>
                </a:cubicBezTo>
                <a:cubicBezTo>
                  <a:pt x="6082561" y="98731"/>
                  <a:pt x="5516431" y="90149"/>
                  <a:pt x="4950341" y="78815"/>
                </a:cubicBezTo>
                <a:cubicBezTo>
                  <a:pt x="4794407" y="75690"/>
                  <a:pt x="4638473" y="72564"/>
                  <a:pt x="4482539" y="68569"/>
                </a:cubicBezTo>
                <a:cubicBezTo>
                  <a:pt x="4373604" y="65776"/>
                  <a:pt x="4264629" y="61877"/>
                  <a:pt x="4155653" y="60092"/>
                </a:cubicBezTo>
                <a:cubicBezTo>
                  <a:pt x="4061656" y="58550"/>
                  <a:pt x="3967658" y="58582"/>
                  <a:pt x="3873661" y="57813"/>
                </a:cubicBezTo>
                <a:cubicBezTo>
                  <a:pt x="3704895" y="56437"/>
                  <a:pt x="3536168" y="54761"/>
                  <a:pt x="3367406" y="52251"/>
                </a:cubicBezTo>
                <a:cubicBezTo>
                  <a:pt x="2987138" y="46591"/>
                  <a:pt x="2606877" y="37014"/>
                  <a:pt x="2226596" y="32136"/>
                </a:cubicBezTo>
                <a:cubicBezTo>
                  <a:pt x="2081325" y="30270"/>
                  <a:pt x="1936066" y="28598"/>
                  <a:pt x="1790787" y="27452"/>
                </a:cubicBezTo>
                <a:cubicBezTo>
                  <a:pt x="1730972" y="26982"/>
                  <a:pt x="1671100" y="26570"/>
                  <a:pt x="1611281" y="26063"/>
                </a:cubicBezTo>
                <a:cubicBezTo>
                  <a:pt x="1583511" y="25829"/>
                  <a:pt x="1555806" y="25780"/>
                  <a:pt x="1528039" y="25302"/>
                </a:cubicBezTo>
                <a:cubicBezTo>
                  <a:pt x="1485320" y="24570"/>
                  <a:pt x="1442604" y="23643"/>
                  <a:pt x="1399892" y="22521"/>
                </a:cubicBezTo>
                <a:cubicBezTo>
                  <a:pt x="1355027" y="21343"/>
                  <a:pt x="1310157" y="19421"/>
                  <a:pt x="1265292" y="18218"/>
                </a:cubicBezTo>
                <a:cubicBezTo>
                  <a:pt x="1179856" y="15931"/>
                  <a:pt x="1094319" y="14162"/>
                  <a:pt x="1008867" y="12527"/>
                </a:cubicBezTo>
                <a:cubicBezTo>
                  <a:pt x="942648" y="11260"/>
                  <a:pt x="876482" y="10397"/>
                  <a:pt x="810258" y="9365"/>
                </a:cubicBezTo>
                <a:cubicBezTo>
                  <a:pt x="568865" y="5600"/>
                  <a:pt x="327426" y="2965"/>
                  <a:pt x="86024" y="2"/>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74" name="Google Shape;274;p25">
            <a:extLst>
              <a:ext uri="{FF2B5EF4-FFF2-40B4-BE49-F238E27FC236}">
                <a16:creationId xmlns:a16="http://schemas.microsoft.com/office/drawing/2014/main" id="{CC7EDA34-30ED-0E18-B368-442F60A4B677}"/>
              </a:ext>
            </a:extLst>
          </p:cNvPr>
          <p:cNvSpPr txBox="1">
            <a:spLocks noGrp="1"/>
          </p:cNvSpPr>
          <p:nvPr>
            <p:ph type="title"/>
          </p:nvPr>
        </p:nvSpPr>
        <p:spPr>
          <a:xfrm>
            <a:off x="1524376" y="1166572"/>
            <a:ext cx="84759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vi-VN" dirty="0"/>
              <a:t>Kết quả chạy thực nghiệm</a:t>
            </a:r>
            <a:endParaRPr dirty="0"/>
          </a:p>
        </p:txBody>
      </p:sp>
      <p:sp>
        <p:nvSpPr>
          <p:cNvPr id="3" name="TextBox 2">
            <a:extLst>
              <a:ext uri="{FF2B5EF4-FFF2-40B4-BE49-F238E27FC236}">
                <a16:creationId xmlns:a16="http://schemas.microsoft.com/office/drawing/2014/main" id="{BAC13904-2E25-8776-4E3C-E7D2BF1F88FE}"/>
              </a:ext>
            </a:extLst>
          </p:cNvPr>
          <p:cNvSpPr txBox="1"/>
          <p:nvPr/>
        </p:nvSpPr>
        <p:spPr>
          <a:xfrm>
            <a:off x="1600446" y="2249082"/>
            <a:ext cx="3581154" cy="923330"/>
          </a:xfrm>
          <a:prstGeom prst="rect">
            <a:avLst/>
          </a:prstGeom>
          <a:noFill/>
        </p:spPr>
        <p:txBody>
          <a:bodyPr wrap="square" rtlCol="0">
            <a:spAutoFit/>
          </a:bodyPr>
          <a:lstStyle/>
          <a:p>
            <a:r>
              <a:rPr lang="vi-VN" sz="1800" dirty="0">
                <a:latin typeface="+mj-lt"/>
              </a:rPr>
              <a:t>Chạy thử nghiệm:</a:t>
            </a:r>
          </a:p>
          <a:p>
            <a:endParaRPr lang="vi-VN" sz="1800" dirty="0">
              <a:latin typeface="+mj-lt"/>
            </a:endParaRPr>
          </a:p>
          <a:p>
            <a:pPr marL="285750" indent="-285750">
              <a:buFontTx/>
              <a:buChar char="-"/>
            </a:pPr>
            <a:r>
              <a:rPr lang="vi-VN" sz="1800" dirty="0">
                <a:latin typeface="+mj-lt"/>
              </a:rPr>
              <a:t>Trường hợp 2: đoán sai từ </a:t>
            </a:r>
            <a:endParaRPr lang="en-US" sz="1800" dirty="0">
              <a:latin typeface="+mj-lt"/>
            </a:endParaRPr>
          </a:p>
        </p:txBody>
      </p:sp>
      <p:sp>
        <p:nvSpPr>
          <p:cNvPr id="4" name="Rectangle 3">
            <a:extLst>
              <a:ext uri="{FF2B5EF4-FFF2-40B4-BE49-F238E27FC236}">
                <a16:creationId xmlns:a16="http://schemas.microsoft.com/office/drawing/2014/main" id="{29967D31-A989-E222-E8D0-34888FE40C66}"/>
              </a:ext>
            </a:extLst>
          </p:cNvPr>
          <p:cNvSpPr/>
          <p:nvPr/>
        </p:nvSpPr>
        <p:spPr>
          <a:xfrm rot="10800000" flipH="1" flipV="1">
            <a:off x="5181600" y="1930072"/>
            <a:ext cx="4863154" cy="4109938"/>
          </a:xfrm>
          <a:prstGeom prst="rect">
            <a:avLst/>
          </a:prstGeom>
          <a:blipFill dpi="0" rotWithShape="1">
            <a:blip r:embed="rId3">
              <a:extLst>
                <a:ext uri="{28A0092B-C50C-407E-A947-70E740481C1C}">
                  <a14:useLocalDpi xmlns:a14="http://schemas.microsoft.com/office/drawing/2010/main" val="0"/>
                </a:ext>
              </a:extLst>
            </a:blip>
            <a:srcRect/>
            <a:stretch>
              <a:fillRect/>
            </a:stretch>
          </a:blip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283825662"/>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
        <p:nvSpPr>
          <p:cNvPr id="485" name="Google Shape;485;p39"/>
          <p:cNvSpPr/>
          <p:nvPr/>
        </p:nvSpPr>
        <p:spPr>
          <a:xfrm rot="-59955">
            <a:off x="2204746" y="3078730"/>
            <a:ext cx="5734830" cy="171057"/>
          </a:xfrm>
          <a:custGeom>
            <a:avLst/>
            <a:gdLst/>
            <a:ahLst/>
            <a:cxnLst/>
            <a:rect l="l" t="t" r="r" b="b"/>
            <a:pathLst>
              <a:path w="6667393" h="171031" extrusionOk="0">
                <a:moveTo>
                  <a:pt x="86024" y="2"/>
                </a:moveTo>
                <a:cubicBezTo>
                  <a:pt x="38811" y="-294"/>
                  <a:pt x="297" y="37678"/>
                  <a:pt x="2" y="84887"/>
                </a:cubicBezTo>
                <a:cubicBezTo>
                  <a:pt x="-298" y="132088"/>
                  <a:pt x="37799" y="170626"/>
                  <a:pt x="85012" y="170909"/>
                </a:cubicBezTo>
                <a:cubicBezTo>
                  <a:pt x="326434" y="170991"/>
                  <a:pt x="567824" y="171274"/>
                  <a:pt x="809246" y="170545"/>
                </a:cubicBezTo>
                <a:cubicBezTo>
                  <a:pt x="875478" y="170343"/>
                  <a:pt x="941754" y="170343"/>
                  <a:pt x="1007985" y="169897"/>
                </a:cubicBezTo>
                <a:cubicBezTo>
                  <a:pt x="1093449" y="169331"/>
                  <a:pt x="1178820" y="168724"/>
                  <a:pt x="1264280" y="167509"/>
                </a:cubicBezTo>
                <a:cubicBezTo>
                  <a:pt x="1309153" y="166861"/>
                  <a:pt x="1354132" y="165445"/>
                  <a:pt x="1399005" y="164837"/>
                </a:cubicBezTo>
                <a:cubicBezTo>
                  <a:pt x="1441729" y="164271"/>
                  <a:pt x="1484425" y="163785"/>
                  <a:pt x="1527157" y="163582"/>
                </a:cubicBezTo>
                <a:cubicBezTo>
                  <a:pt x="1557061" y="163421"/>
                  <a:pt x="1586940" y="163825"/>
                  <a:pt x="1616847" y="163947"/>
                </a:cubicBezTo>
                <a:cubicBezTo>
                  <a:pt x="1674529" y="164190"/>
                  <a:pt x="1732219" y="164433"/>
                  <a:pt x="1789905" y="164716"/>
                </a:cubicBezTo>
                <a:cubicBezTo>
                  <a:pt x="1935184" y="165404"/>
                  <a:pt x="2080430" y="165647"/>
                  <a:pt x="2225710" y="165606"/>
                </a:cubicBezTo>
                <a:cubicBezTo>
                  <a:pt x="2606023" y="165485"/>
                  <a:pt x="2986336" y="160789"/>
                  <a:pt x="3366649" y="159899"/>
                </a:cubicBezTo>
                <a:cubicBezTo>
                  <a:pt x="3535440" y="159494"/>
                  <a:pt x="3704247" y="159939"/>
                  <a:pt x="3873053" y="160668"/>
                </a:cubicBezTo>
                <a:cubicBezTo>
                  <a:pt x="3967051" y="161073"/>
                  <a:pt x="4061008" y="162166"/>
                  <a:pt x="4155005" y="161801"/>
                </a:cubicBezTo>
                <a:cubicBezTo>
                  <a:pt x="4266127" y="161356"/>
                  <a:pt x="4377248" y="158967"/>
                  <a:pt x="4488368" y="157510"/>
                </a:cubicBezTo>
                <a:cubicBezTo>
                  <a:pt x="4644343" y="155446"/>
                  <a:pt x="4800317" y="154231"/>
                  <a:pt x="4956292" y="153057"/>
                </a:cubicBezTo>
                <a:cubicBezTo>
                  <a:pt x="5520317" y="148847"/>
                  <a:pt x="6084382" y="147430"/>
                  <a:pt x="6648408" y="145487"/>
                </a:cubicBezTo>
                <a:cubicBezTo>
                  <a:pt x="6658852" y="145528"/>
                  <a:pt x="6667312" y="137189"/>
                  <a:pt x="6667393" y="126745"/>
                </a:cubicBezTo>
                <a:cubicBezTo>
                  <a:pt x="6667434" y="116341"/>
                  <a:pt x="6659095" y="107840"/>
                  <a:pt x="6648650" y="107799"/>
                </a:cubicBezTo>
                <a:cubicBezTo>
                  <a:pt x="6082561" y="98731"/>
                  <a:pt x="5516431" y="90149"/>
                  <a:pt x="4950341" y="78815"/>
                </a:cubicBezTo>
                <a:cubicBezTo>
                  <a:pt x="4794407" y="75690"/>
                  <a:pt x="4638473" y="72564"/>
                  <a:pt x="4482539" y="68569"/>
                </a:cubicBezTo>
                <a:cubicBezTo>
                  <a:pt x="4373604" y="65776"/>
                  <a:pt x="4264629" y="61877"/>
                  <a:pt x="4155653" y="60092"/>
                </a:cubicBezTo>
                <a:cubicBezTo>
                  <a:pt x="4061656" y="58550"/>
                  <a:pt x="3967658" y="58582"/>
                  <a:pt x="3873661" y="57813"/>
                </a:cubicBezTo>
                <a:cubicBezTo>
                  <a:pt x="3704895" y="56437"/>
                  <a:pt x="3536168" y="54761"/>
                  <a:pt x="3367406" y="52251"/>
                </a:cubicBezTo>
                <a:cubicBezTo>
                  <a:pt x="2987138" y="46591"/>
                  <a:pt x="2606877" y="37014"/>
                  <a:pt x="2226596" y="32136"/>
                </a:cubicBezTo>
                <a:cubicBezTo>
                  <a:pt x="2081325" y="30270"/>
                  <a:pt x="1936066" y="28598"/>
                  <a:pt x="1790787" y="27452"/>
                </a:cubicBezTo>
                <a:cubicBezTo>
                  <a:pt x="1730972" y="26982"/>
                  <a:pt x="1671100" y="26570"/>
                  <a:pt x="1611281" y="26063"/>
                </a:cubicBezTo>
                <a:cubicBezTo>
                  <a:pt x="1583511" y="25829"/>
                  <a:pt x="1555806" y="25780"/>
                  <a:pt x="1528039" y="25302"/>
                </a:cubicBezTo>
                <a:cubicBezTo>
                  <a:pt x="1485320" y="24570"/>
                  <a:pt x="1442604" y="23643"/>
                  <a:pt x="1399892" y="22521"/>
                </a:cubicBezTo>
                <a:cubicBezTo>
                  <a:pt x="1355027" y="21343"/>
                  <a:pt x="1310157" y="19421"/>
                  <a:pt x="1265292" y="18218"/>
                </a:cubicBezTo>
                <a:cubicBezTo>
                  <a:pt x="1179856" y="15931"/>
                  <a:pt x="1094319" y="14162"/>
                  <a:pt x="1008867" y="12527"/>
                </a:cubicBezTo>
                <a:cubicBezTo>
                  <a:pt x="942648" y="11260"/>
                  <a:pt x="876482" y="10397"/>
                  <a:pt x="810258" y="9365"/>
                </a:cubicBezTo>
                <a:cubicBezTo>
                  <a:pt x="568865" y="5600"/>
                  <a:pt x="327426" y="2965"/>
                  <a:pt x="86024" y="2"/>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86" name="Google Shape;486;p39"/>
          <p:cNvSpPr txBox="1">
            <a:spLocks noGrp="1"/>
          </p:cNvSpPr>
          <p:nvPr>
            <p:ph type="title"/>
          </p:nvPr>
        </p:nvSpPr>
        <p:spPr>
          <a:xfrm>
            <a:off x="2002590" y="1808675"/>
            <a:ext cx="7038300" cy="175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a:t>Thank you!</a:t>
            </a:r>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23"/>
          <p:cNvSpPr txBox="1">
            <a:spLocks noGrp="1"/>
          </p:cNvSpPr>
          <p:nvPr>
            <p:ph type="title"/>
          </p:nvPr>
        </p:nvSpPr>
        <p:spPr>
          <a:xfrm>
            <a:off x="1688950" y="1023500"/>
            <a:ext cx="8589900" cy="795468"/>
          </a:xfrm>
          <a:prstGeom prst="rect">
            <a:avLst/>
          </a:prstGeom>
        </p:spPr>
        <p:txBody>
          <a:bodyPr spcFirstLastPara="1" wrap="square" lIns="121900" tIns="121900" rIns="121900" bIns="121900" anchor="t" anchorCtr="0">
            <a:noAutofit/>
          </a:bodyPr>
          <a:lstStyle/>
          <a:p>
            <a:r>
              <a:rPr lang="vi-VN" sz="3600" dirty="0">
                <a:latin typeface="Times New Roman" panose="02020603050405020304" pitchFamily="18" charset="0"/>
                <a:cs typeface="Times New Roman" panose="02020603050405020304" pitchFamily="18" charset="0"/>
              </a:rPr>
              <a:t>Nội dung báo cáo</a:t>
            </a:r>
            <a:endParaRPr lang="en-US" sz="3600" dirty="0">
              <a:latin typeface="Times New Roman" panose="02020603050405020304" pitchFamily="18" charset="0"/>
              <a:cs typeface="Times New Roman" panose="02020603050405020304" pitchFamily="18" charset="0"/>
            </a:endParaRPr>
          </a:p>
        </p:txBody>
      </p:sp>
      <p:sp>
        <p:nvSpPr>
          <p:cNvPr id="242" name="Google Shape;242;p23"/>
          <p:cNvSpPr txBox="1">
            <a:spLocks noGrp="1"/>
          </p:cNvSpPr>
          <p:nvPr>
            <p:ph type="body" idx="2"/>
          </p:nvPr>
        </p:nvSpPr>
        <p:spPr>
          <a:xfrm>
            <a:off x="1688975" y="3771012"/>
            <a:ext cx="2728200" cy="943200"/>
          </a:xfrm>
          <a:prstGeom prst="rect">
            <a:avLst/>
          </a:prstGeom>
        </p:spPr>
        <p:txBody>
          <a:bodyPr spcFirstLastPara="1" wrap="square" lIns="121900" tIns="121900" rIns="121900" bIns="121900" anchor="t" anchorCtr="0">
            <a:normAutofit/>
          </a:bodyPr>
          <a:lstStyle/>
          <a:p>
            <a:pPr marL="0" lvl="0" indent="0" algn="ctr" rtl="0">
              <a:spcBef>
                <a:spcPts val="0"/>
              </a:spcBef>
              <a:spcAft>
                <a:spcPts val="1600"/>
              </a:spcAft>
              <a:buNone/>
            </a:pPr>
            <a:r>
              <a:rPr lang="vi-VN" sz="1800" dirty="0">
                <a:latin typeface="+mj-lt"/>
              </a:rPr>
              <a:t>Giới thiệu về đề tài</a:t>
            </a:r>
            <a:endParaRPr dirty="0"/>
          </a:p>
        </p:txBody>
      </p:sp>
      <p:sp>
        <p:nvSpPr>
          <p:cNvPr id="243" name="Google Shape;243;p23"/>
          <p:cNvSpPr txBox="1">
            <a:spLocks noGrp="1"/>
          </p:cNvSpPr>
          <p:nvPr>
            <p:ph type="body" idx="4"/>
          </p:nvPr>
        </p:nvSpPr>
        <p:spPr>
          <a:xfrm>
            <a:off x="4619846" y="3771012"/>
            <a:ext cx="2728200" cy="943200"/>
          </a:xfrm>
          <a:prstGeom prst="rect">
            <a:avLst/>
          </a:prstGeom>
        </p:spPr>
        <p:txBody>
          <a:bodyPr spcFirstLastPara="1" wrap="square" lIns="121900" tIns="121900" rIns="121900" bIns="121900" anchor="t" anchorCtr="0">
            <a:normAutofit fontScale="92500" lnSpcReduction="20000"/>
          </a:bodyPr>
          <a:lstStyle/>
          <a:p>
            <a:pPr marL="0" lvl="0" indent="0" algn="ctr" rtl="0">
              <a:spcBef>
                <a:spcPts val="0"/>
              </a:spcBef>
              <a:spcAft>
                <a:spcPts val="1600"/>
              </a:spcAft>
              <a:buNone/>
            </a:pPr>
            <a:r>
              <a:rPr lang="vi-VN" dirty="0">
                <a:latin typeface="+mj-lt"/>
              </a:rPr>
              <a:t>Giới thiệu hệ thống &amp; quá trình thực hiện</a:t>
            </a:r>
            <a:endParaRPr dirty="0">
              <a:latin typeface="+mj-lt"/>
            </a:endParaRPr>
          </a:p>
        </p:txBody>
      </p:sp>
      <p:sp>
        <p:nvSpPr>
          <p:cNvPr id="244" name="Google Shape;244;p23"/>
          <p:cNvSpPr txBox="1">
            <a:spLocks noGrp="1"/>
          </p:cNvSpPr>
          <p:nvPr>
            <p:ph type="body" idx="6"/>
          </p:nvPr>
        </p:nvSpPr>
        <p:spPr>
          <a:xfrm>
            <a:off x="7876177" y="3776335"/>
            <a:ext cx="2728200" cy="943200"/>
          </a:xfrm>
          <a:prstGeom prst="rect">
            <a:avLst/>
          </a:prstGeom>
        </p:spPr>
        <p:txBody>
          <a:bodyPr spcFirstLastPara="1" wrap="square" lIns="121900" tIns="121900" rIns="121900" bIns="121900" anchor="t" anchorCtr="0">
            <a:normAutofit/>
          </a:bodyPr>
          <a:lstStyle/>
          <a:p>
            <a:pPr marL="0" lvl="0" indent="0" algn="ctr" rtl="0">
              <a:spcBef>
                <a:spcPts val="0"/>
              </a:spcBef>
              <a:spcAft>
                <a:spcPts val="1600"/>
              </a:spcAft>
              <a:buNone/>
            </a:pPr>
            <a:r>
              <a:rPr lang="vi-VN" sz="1800" dirty="0">
                <a:latin typeface="+mj-lt"/>
              </a:rPr>
              <a:t>Kết luận</a:t>
            </a:r>
            <a:endParaRPr dirty="0"/>
          </a:p>
        </p:txBody>
      </p:sp>
      <p:sp>
        <p:nvSpPr>
          <p:cNvPr id="248" name="Google Shape;248;p23"/>
          <p:cNvSpPr/>
          <p:nvPr/>
        </p:nvSpPr>
        <p:spPr>
          <a:xfrm rot="283679">
            <a:off x="1724412" y="3053479"/>
            <a:ext cx="2560483" cy="856919"/>
          </a:xfrm>
          <a:custGeom>
            <a:avLst/>
            <a:gdLst/>
            <a:ahLst/>
            <a:cxnLst/>
            <a:rect l="l" t="t" r="r" b="b"/>
            <a:pathLst>
              <a:path w="2558166" h="967753" extrusionOk="0">
                <a:moveTo>
                  <a:pt x="1660108" y="480"/>
                </a:moveTo>
                <a:cubicBezTo>
                  <a:pt x="1567649" y="-1099"/>
                  <a:pt x="1475149" y="1241"/>
                  <a:pt x="1382933" y="7183"/>
                </a:cubicBezTo>
                <a:cubicBezTo>
                  <a:pt x="1246997" y="15948"/>
                  <a:pt x="1111425" y="32011"/>
                  <a:pt x="977513" y="56898"/>
                </a:cubicBezTo>
                <a:cubicBezTo>
                  <a:pt x="864530" y="77888"/>
                  <a:pt x="752802" y="105452"/>
                  <a:pt x="642773" y="138493"/>
                </a:cubicBezTo>
                <a:cubicBezTo>
                  <a:pt x="563795" y="162214"/>
                  <a:pt x="485666" y="188438"/>
                  <a:pt x="409602" y="220467"/>
                </a:cubicBezTo>
                <a:cubicBezTo>
                  <a:pt x="326737" y="255378"/>
                  <a:pt x="245571" y="296499"/>
                  <a:pt x="172665" y="349505"/>
                </a:cubicBezTo>
                <a:cubicBezTo>
                  <a:pt x="124857" y="384274"/>
                  <a:pt x="79963" y="424934"/>
                  <a:pt x="46809" y="474236"/>
                </a:cubicBezTo>
                <a:cubicBezTo>
                  <a:pt x="18229" y="516737"/>
                  <a:pt x="-554" y="566359"/>
                  <a:pt x="12" y="618070"/>
                </a:cubicBezTo>
                <a:cubicBezTo>
                  <a:pt x="215" y="638857"/>
                  <a:pt x="3696" y="659231"/>
                  <a:pt x="11509" y="678541"/>
                </a:cubicBezTo>
                <a:cubicBezTo>
                  <a:pt x="20981" y="701911"/>
                  <a:pt x="35838" y="722690"/>
                  <a:pt x="53245" y="740781"/>
                </a:cubicBezTo>
                <a:cubicBezTo>
                  <a:pt x="75591" y="763968"/>
                  <a:pt x="102066" y="782885"/>
                  <a:pt x="129795" y="799098"/>
                </a:cubicBezTo>
                <a:cubicBezTo>
                  <a:pt x="176430" y="826374"/>
                  <a:pt x="227112" y="846619"/>
                  <a:pt x="278321" y="863487"/>
                </a:cubicBezTo>
                <a:cubicBezTo>
                  <a:pt x="359000" y="890075"/>
                  <a:pt x="442351" y="908523"/>
                  <a:pt x="525985" y="922946"/>
                </a:cubicBezTo>
                <a:cubicBezTo>
                  <a:pt x="631317" y="941102"/>
                  <a:pt x="737581" y="952417"/>
                  <a:pt x="844168" y="959630"/>
                </a:cubicBezTo>
                <a:cubicBezTo>
                  <a:pt x="1061795" y="974366"/>
                  <a:pt x="1280799" y="969273"/>
                  <a:pt x="1497293" y="942555"/>
                </a:cubicBezTo>
                <a:cubicBezTo>
                  <a:pt x="1556962" y="935188"/>
                  <a:pt x="1616469" y="926302"/>
                  <a:pt x="1675653" y="915733"/>
                </a:cubicBezTo>
                <a:cubicBezTo>
                  <a:pt x="1704718" y="910551"/>
                  <a:pt x="1733743" y="905155"/>
                  <a:pt x="1762566" y="898908"/>
                </a:cubicBezTo>
                <a:cubicBezTo>
                  <a:pt x="1852637" y="879405"/>
                  <a:pt x="1941453" y="855561"/>
                  <a:pt x="2029256" y="827560"/>
                </a:cubicBezTo>
                <a:cubicBezTo>
                  <a:pt x="2106819" y="802814"/>
                  <a:pt x="2183490" y="774247"/>
                  <a:pt x="2257450" y="740149"/>
                </a:cubicBezTo>
                <a:cubicBezTo>
                  <a:pt x="2315540" y="713375"/>
                  <a:pt x="2372497" y="683196"/>
                  <a:pt x="2424556" y="645901"/>
                </a:cubicBezTo>
                <a:cubicBezTo>
                  <a:pt x="2459856" y="620632"/>
                  <a:pt x="2493617" y="591640"/>
                  <a:pt x="2519566" y="556591"/>
                </a:cubicBezTo>
                <a:cubicBezTo>
                  <a:pt x="2535879" y="534553"/>
                  <a:pt x="2549036" y="509782"/>
                  <a:pt x="2554865" y="482838"/>
                </a:cubicBezTo>
                <a:cubicBezTo>
                  <a:pt x="2557658" y="470038"/>
                  <a:pt x="2558711" y="456825"/>
                  <a:pt x="2557901" y="443749"/>
                </a:cubicBezTo>
                <a:cubicBezTo>
                  <a:pt x="2553165" y="368325"/>
                  <a:pt x="2488233" y="317322"/>
                  <a:pt x="2426459" y="284735"/>
                </a:cubicBezTo>
                <a:cubicBezTo>
                  <a:pt x="2417270" y="279877"/>
                  <a:pt x="2407959" y="275275"/>
                  <a:pt x="2398527" y="270943"/>
                </a:cubicBezTo>
                <a:cubicBezTo>
                  <a:pt x="2386544" y="265458"/>
                  <a:pt x="2374359" y="260430"/>
                  <a:pt x="2362094" y="255637"/>
                </a:cubicBezTo>
                <a:cubicBezTo>
                  <a:pt x="2344605" y="248812"/>
                  <a:pt x="2326956" y="242626"/>
                  <a:pt x="2309063" y="236915"/>
                </a:cubicBezTo>
                <a:cubicBezTo>
                  <a:pt x="2285017" y="229223"/>
                  <a:pt x="2260566" y="222349"/>
                  <a:pt x="2236075" y="216168"/>
                </a:cubicBezTo>
                <a:cubicBezTo>
                  <a:pt x="2158432" y="196583"/>
                  <a:pt x="2079292" y="183184"/>
                  <a:pt x="1999907" y="173031"/>
                </a:cubicBezTo>
                <a:cubicBezTo>
                  <a:pt x="1911051" y="161664"/>
                  <a:pt x="1821709" y="154491"/>
                  <a:pt x="1732205" y="150386"/>
                </a:cubicBezTo>
                <a:cubicBezTo>
                  <a:pt x="1517128" y="140525"/>
                  <a:pt x="1300027" y="146738"/>
                  <a:pt x="1086286" y="173663"/>
                </a:cubicBezTo>
                <a:cubicBezTo>
                  <a:pt x="1078757" y="174557"/>
                  <a:pt x="1073373" y="181431"/>
                  <a:pt x="1074263" y="188969"/>
                </a:cubicBezTo>
                <a:cubicBezTo>
                  <a:pt x="1075154" y="196506"/>
                  <a:pt x="1082036" y="201882"/>
                  <a:pt x="1089565" y="200987"/>
                </a:cubicBezTo>
                <a:cubicBezTo>
                  <a:pt x="1295494" y="178030"/>
                  <a:pt x="1503891" y="174484"/>
                  <a:pt x="1710710" y="185932"/>
                </a:cubicBezTo>
                <a:cubicBezTo>
                  <a:pt x="1793494" y="190515"/>
                  <a:pt x="1876075" y="197692"/>
                  <a:pt x="1958293" y="208323"/>
                </a:cubicBezTo>
                <a:cubicBezTo>
                  <a:pt x="2037758" y="218605"/>
                  <a:pt x="2117020" y="232150"/>
                  <a:pt x="2194825" y="251463"/>
                </a:cubicBezTo>
                <a:cubicBezTo>
                  <a:pt x="2219316" y="257532"/>
                  <a:pt x="2243645" y="264126"/>
                  <a:pt x="2267691" y="271579"/>
                </a:cubicBezTo>
                <a:cubicBezTo>
                  <a:pt x="2287567" y="277720"/>
                  <a:pt x="2307201" y="284444"/>
                  <a:pt x="2326672" y="291819"/>
                </a:cubicBezTo>
                <a:cubicBezTo>
                  <a:pt x="2342339" y="297762"/>
                  <a:pt x="2357883" y="304211"/>
                  <a:pt x="2373064" y="311299"/>
                </a:cubicBezTo>
                <a:cubicBezTo>
                  <a:pt x="2383508" y="316157"/>
                  <a:pt x="2393750" y="321322"/>
                  <a:pt x="2403829" y="326860"/>
                </a:cubicBezTo>
                <a:cubicBezTo>
                  <a:pt x="2411562" y="331114"/>
                  <a:pt x="2419131" y="335640"/>
                  <a:pt x="2426580" y="340397"/>
                </a:cubicBezTo>
                <a:cubicBezTo>
                  <a:pt x="2464309" y="364463"/>
                  <a:pt x="2506288" y="400750"/>
                  <a:pt x="2506935" y="449316"/>
                </a:cubicBezTo>
                <a:cubicBezTo>
                  <a:pt x="2507016" y="455797"/>
                  <a:pt x="2506328" y="462326"/>
                  <a:pt x="2505033" y="468670"/>
                </a:cubicBezTo>
                <a:cubicBezTo>
                  <a:pt x="2500216" y="491922"/>
                  <a:pt x="2487100" y="512721"/>
                  <a:pt x="2472121" y="530784"/>
                </a:cubicBezTo>
                <a:cubicBezTo>
                  <a:pt x="2447225" y="560846"/>
                  <a:pt x="2415650" y="585155"/>
                  <a:pt x="2383184" y="606561"/>
                </a:cubicBezTo>
                <a:cubicBezTo>
                  <a:pt x="2331894" y="640416"/>
                  <a:pt x="2276232" y="667668"/>
                  <a:pt x="2219640" y="691442"/>
                </a:cubicBezTo>
                <a:cubicBezTo>
                  <a:pt x="2147381" y="721795"/>
                  <a:pt x="2072855" y="746723"/>
                  <a:pt x="1997479" y="768105"/>
                </a:cubicBezTo>
                <a:cubicBezTo>
                  <a:pt x="1913683" y="791880"/>
                  <a:pt x="1828591" y="810838"/>
                  <a:pt x="1743095" y="827435"/>
                </a:cubicBezTo>
                <a:cubicBezTo>
                  <a:pt x="1706783" y="834487"/>
                  <a:pt x="1670552" y="841372"/>
                  <a:pt x="1634038" y="847424"/>
                </a:cubicBezTo>
                <a:cubicBezTo>
                  <a:pt x="1543360" y="862455"/>
                  <a:pt x="1451953" y="874053"/>
                  <a:pt x="1360304" y="881323"/>
                </a:cubicBezTo>
                <a:cubicBezTo>
                  <a:pt x="1193318" y="894573"/>
                  <a:pt x="1025402" y="893375"/>
                  <a:pt x="858458" y="880441"/>
                </a:cubicBezTo>
                <a:cubicBezTo>
                  <a:pt x="762315" y="872992"/>
                  <a:pt x="666455" y="861160"/>
                  <a:pt x="571527" y="844133"/>
                </a:cubicBezTo>
                <a:cubicBezTo>
                  <a:pt x="490281" y="829560"/>
                  <a:pt x="409318" y="811348"/>
                  <a:pt x="330785" y="785690"/>
                </a:cubicBezTo>
                <a:cubicBezTo>
                  <a:pt x="289615" y="772230"/>
                  <a:pt x="249093" y="756653"/>
                  <a:pt x="210393" y="737113"/>
                </a:cubicBezTo>
                <a:cubicBezTo>
                  <a:pt x="178535" y="721038"/>
                  <a:pt x="146231" y="701923"/>
                  <a:pt x="121699" y="675630"/>
                </a:cubicBezTo>
                <a:cubicBezTo>
                  <a:pt x="110445" y="663579"/>
                  <a:pt x="100244" y="649147"/>
                  <a:pt x="97167" y="632619"/>
                </a:cubicBezTo>
                <a:cubicBezTo>
                  <a:pt x="93807" y="614645"/>
                  <a:pt x="97167" y="593850"/>
                  <a:pt x="102835" y="576702"/>
                </a:cubicBezTo>
                <a:cubicBezTo>
                  <a:pt x="107935" y="561335"/>
                  <a:pt x="115505" y="546839"/>
                  <a:pt x="124330" y="533314"/>
                </a:cubicBezTo>
                <a:cubicBezTo>
                  <a:pt x="137527" y="513130"/>
                  <a:pt x="153639" y="494934"/>
                  <a:pt x="171046" y="478284"/>
                </a:cubicBezTo>
                <a:cubicBezTo>
                  <a:pt x="214361" y="436787"/>
                  <a:pt x="265650" y="403746"/>
                  <a:pt x="318033" y="374931"/>
                </a:cubicBezTo>
                <a:cubicBezTo>
                  <a:pt x="389280" y="335737"/>
                  <a:pt x="464494" y="303915"/>
                  <a:pt x="541045" y="276639"/>
                </a:cubicBezTo>
                <a:cubicBezTo>
                  <a:pt x="625529" y="246525"/>
                  <a:pt x="712037" y="221880"/>
                  <a:pt x="799638" y="202631"/>
                </a:cubicBezTo>
                <a:cubicBezTo>
                  <a:pt x="840525" y="193644"/>
                  <a:pt x="881653" y="185851"/>
                  <a:pt x="922863" y="178342"/>
                </a:cubicBezTo>
                <a:cubicBezTo>
                  <a:pt x="992815" y="165595"/>
                  <a:pt x="1063131" y="155130"/>
                  <a:pt x="1133730" y="146589"/>
                </a:cubicBezTo>
                <a:cubicBezTo>
                  <a:pt x="1276346" y="129336"/>
                  <a:pt x="1419811" y="120405"/>
                  <a:pt x="1563439" y="120025"/>
                </a:cubicBezTo>
                <a:cubicBezTo>
                  <a:pt x="1683587" y="119709"/>
                  <a:pt x="1803897" y="125802"/>
                  <a:pt x="1923236" y="139634"/>
                </a:cubicBezTo>
                <a:cubicBezTo>
                  <a:pt x="1970073" y="145059"/>
                  <a:pt x="2016667" y="151904"/>
                  <a:pt x="2063140" y="159620"/>
                </a:cubicBezTo>
                <a:cubicBezTo>
                  <a:pt x="2097022" y="165093"/>
                  <a:pt x="2128922" y="142144"/>
                  <a:pt x="2134387" y="108261"/>
                </a:cubicBezTo>
                <a:cubicBezTo>
                  <a:pt x="2139851" y="74374"/>
                  <a:pt x="2116777" y="42382"/>
                  <a:pt x="2082894" y="36913"/>
                </a:cubicBezTo>
                <a:cubicBezTo>
                  <a:pt x="2034316" y="29290"/>
                  <a:pt x="1985658" y="22534"/>
                  <a:pt x="1936757" y="17304"/>
                </a:cubicBezTo>
                <a:cubicBezTo>
                  <a:pt x="1844864" y="7475"/>
                  <a:pt x="1752567" y="2059"/>
                  <a:pt x="1660108" y="48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dirty="0">
              <a:solidFill>
                <a:srgbClr val="000000"/>
              </a:solidFill>
              <a:latin typeface="Arial"/>
              <a:ea typeface="Arial"/>
              <a:cs typeface="Arial"/>
              <a:sym typeface="Arial"/>
            </a:endParaRPr>
          </a:p>
        </p:txBody>
      </p:sp>
      <p:sp>
        <p:nvSpPr>
          <p:cNvPr id="249" name="Google Shape;249;p23"/>
          <p:cNvSpPr/>
          <p:nvPr/>
        </p:nvSpPr>
        <p:spPr>
          <a:xfrm rot="283679">
            <a:off x="4723182" y="3000540"/>
            <a:ext cx="2560483" cy="856919"/>
          </a:xfrm>
          <a:custGeom>
            <a:avLst/>
            <a:gdLst/>
            <a:ahLst/>
            <a:cxnLst/>
            <a:rect l="l" t="t" r="r" b="b"/>
            <a:pathLst>
              <a:path w="2558166" h="967753" extrusionOk="0">
                <a:moveTo>
                  <a:pt x="1660108" y="480"/>
                </a:moveTo>
                <a:cubicBezTo>
                  <a:pt x="1567649" y="-1099"/>
                  <a:pt x="1475149" y="1241"/>
                  <a:pt x="1382933" y="7183"/>
                </a:cubicBezTo>
                <a:cubicBezTo>
                  <a:pt x="1246997" y="15948"/>
                  <a:pt x="1111425" y="32011"/>
                  <a:pt x="977513" y="56898"/>
                </a:cubicBezTo>
                <a:cubicBezTo>
                  <a:pt x="864530" y="77888"/>
                  <a:pt x="752802" y="105452"/>
                  <a:pt x="642773" y="138493"/>
                </a:cubicBezTo>
                <a:cubicBezTo>
                  <a:pt x="563795" y="162214"/>
                  <a:pt x="485666" y="188438"/>
                  <a:pt x="409602" y="220467"/>
                </a:cubicBezTo>
                <a:cubicBezTo>
                  <a:pt x="326737" y="255378"/>
                  <a:pt x="245571" y="296499"/>
                  <a:pt x="172665" y="349505"/>
                </a:cubicBezTo>
                <a:cubicBezTo>
                  <a:pt x="124857" y="384274"/>
                  <a:pt x="79963" y="424934"/>
                  <a:pt x="46809" y="474236"/>
                </a:cubicBezTo>
                <a:cubicBezTo>
                  <a:pt x="18229" y="516737"/>
                  <a:pt x="-554" y="566359"/>
                  <a:pt x="12" y="618070"/>
                </a:cubicBezTo>
                <a:cubicBezTo>
                  <a:pt x="215" y="638857"/>
                  <a:pt x="3696" y="659231"/>
                  <a:pt x="11509" y="678541"/>
                </a:cubicBezTo>
                <a:cubicBezTo>
                  <a:pt x="20981" y="701911"/>
                  <a:pt x="35838" y="722690"/>
                  <a:pt x="53245" y="740781"/>
                </a:cubicBezTo>
                <a:cubicBezTo>
                  <a:pt x="75591" y="763968"/>
                  <a:pt x="102066" y="782885"/>
                  <a:pt x="129795" y="799098"/>
                </a:cubicBezTo>
                <a:cubicBezTo>
                  <a:pt x="176430" y="826374"/>
                  <a:pt x="227112" y="846619"/>
                  <a:pt x="278321" y="863487"/>
                </a:cubicBezTo>
                <a:cubicBezTo>
                  <a:pt x="359000" y="890075"/>
                  <a:pt x="442351" y="908523"/>
                  <a:pt x="525985" y="922946"/>
                </a:cubicBezTo>
                <a:cubicBezTo>
                  <a:pt x="631317" y="941102"/>
                  <a:pt x="737581" y="952417"/>
                  <a:pt x="844168" y="959630"/>
                </a:cubicBezTo>
                <a:cubicBezTo>
                  <a:pt x="1061795" y="974366"/>
                  <a:pt x="1280799" y="969273"/>
                  <a:pt x="1497293" y="942555"/>
                </a:cubicBezTo>
                <a:cubicBezTo>
                  <a:pt x="1556962" y="935188"/>
                  <a:pt x="1616469" y="926302"/>
                  <a:pt x="1675653" y="915733"/>
                </a:cubicBezTo>
                <a:cubicBezTo>
                  <a:pt x="1704718" y="910551"/>
                  <a:pt x="1733743" y="905155"/>
                  <a:pt x="1762566" y="898908"/>
                </a:cubicBezTo>
                <a:cubicBezTo>
                  <a:pt x="1852637" y="879405"/>
                  <a:pt x="1941453" y="855561"/>
                  <a:pt x="2029256" y="827560"/>
                </a:cubicBezTo>
                <a:cubicBezTo>
                  <a:pt x="2106819" y="802814"/>
                  <a:pt x="2183490" y="774247"/>
                  <a:pt x="2257450" y="740149"/>
                </a:cubicBezTo>
                <a:cubicBezTo>
                  <a:pt x="2315540" y="713375"/>
                  <a:pt x="2372497" y="683196"/>
                  <a:pt x="2424556" y="645901"/>
                </a:cubicBezTo>
                <a:cubicBezTo>
                  <a:pt x="2459856" y="620632"/>
                  <a:pt x="2493617" y="591640"/>
                  <a:pt x="2519566" y="556591"/>
                </a:cubicBezTo>
                <a:cubicBezTo>
                  <a:pt x="2535879" y="534553"/>
                  <a:pt x="2549036" y="509782"/>
                  <a:pt x="2554865" y="482838"/>
                </a:cubicBezTo>
                <a:cubicBezTo>
                  <a:pt x="2557658" y="470038"/>
                  <a:pt x="2558711" y="456825"/>
                  <a:pt x="2557901" y="443749"/>
                </a:cubicBezTo>
                <a:cubicBezTo>
                  <a:pt x="2553165" y="368325"/>
                  <a:pt x="2488233" y="317322"/>
                  <a:pt x="2426459" y="284735"/>
                </a:cubicBezTo>
                <a:cubicBezTo>
                  <a:pt x="2417270" y="279877"/>
                  <a:pt x="2407959" y="275275"/>
                  <a:pt x="2398527" y="270943"/>
                </a:cubicBezTo>
                <a:cubicBezTo>
                  <a:pt x="2386544" y="265458"/>
                  <a:pt x="2374359" y="260430"/>
                  <a:pt x="2362094" y="255637"/>
                </a:cubicBezTo>
                <a:cubicBezTo>
                  <a:pt x="2344605" y="248812"/>
                  <a:pt x="2326956" y="242626"/>
                  <a:pt x="2309063" y="236915"/>
                </a:cubicBezTo>
                <a:cubicBezTo>
                  <a:pt x="2285017" y="229223"/>
                  <a:pt x="2260566" y="222349"/>
                  <a:pt x="2236075" y="216168"/>
                </a:cubicBezTo>
                <a:cubicBezTo>
                  <a:pt x="2158432" y="196583"/>
                  <a:pt x="2079292" y="183184"/>
                  <a:pt x="1999907" y="173031"/>
                </a:cubicBezTo>
                <a:cubicBezTo>
                  <a:pt x="1911051" y="161664"/>
                  <a:pt x="1821709" y="154491"/>
                  <a:pt x="1732205" y="150386"/>
                </a:cubicBezTo>
                <a:cubicBezTo>
                  <a:pt x="1517128" y="140525"/>
                  <a:pt x="1300027" y="146738"/>
                  <a:pt x="1086286" y="173663"/>
                </a:cubicBezTo>
                <a:cubicBezTo>
                  <a:pt x="1078757" y="174557"/>
                  <a:pt x="1073373" y="181431"/>
                  <a:pt x="1074263" y="188969"/>
                </a:cubicBezTo>
                <a:cubicBezTo>
                  <a:pt x="1075154" y="196506"/>
                  <a:pt x="1082036" y="201882"/>
                  <a:pt x="1089565" y="200987"/>
                </a:cubicBezTo>
                <a:cubicBezTo>
                  <a:pt x="1295494" y="178030"/>
                  <a:pt x="1503891" y="174484"/>
                  <a:pt x="1710710" y="185932"/>
                </a:cubicBezTo>
                <a:cubicBezTo>
                  <a:pt x="1793494" y="190515"/>
                  <a:pt x="1876075" y="197692"/>
                  <a:pt x="1958293" y="208323"/>
                </a:cubicBezTo>
                <a:cubicBezTo>
                  <a:pt x="2037758" y="218605"/>
                  <a:pt x="2117020" y="232150"/>
                  <a:pt x="2194825" y="251463"/>
                </a:cubicBezTo>
                <a:cubicBezTo>
                  <a:pt x="2219316" y="257532"/>
                  <a:pt x="2243645" y="264126"/>
                  <a:pt x="2267691" y="271579"/>
                </a:cubicBezTo>
                <a:cubicBezTo>
                  <a:pt x="2287567" y="277720"/>
                  <a:pt x="2307201" y="284444"/>
                  <a:pt x="2326672" y="291819"/>
                </a:cubicBezTo>
                <a:cubicBezTo>
                  <a:pt x="2342339" y="297762"/>
                  <a:pt x="2357883" y="304211"/>
                  <a:pt x="2373064" y="311299"/>
                </a:cubicBezTo>
                <a:cubicBezTo>
                  <a:pt x="2383508" y="316157"/>
                  <a:pt x="2393750" y="321322"/>
                  <a:pt x="2403829" y="326860"/>
                </a:cubicBezTo>
                <a:cubicBezTo>
                  <a:pt x="2411562" y="331114"/>
                  <a:pt x="2419131" y="335640"/>
                  <a:pt x="2426580" y="340397"/>
                </a:cubicBezTo>
                <a:cubicBezTo>
                  <a:pt x="2464309" y="364463"/>
                  <a:pt x="2506288" y="400750"/>
                  <a:pt x="2506935" y="449316"/>
                </a:cubicBezTo>
                <a:cubicBezTo>
                  <a:pt x="2507016" y="455797"/>
                  <a:pt x="2506328" y="462326"/>
                  <a:pt x="2505033" y="468670"/>
                </a:cubicBezTo>
                <a:cubicBezTo>
                  <a:pt x="2500216" y="491922"/>
                  <a:pt x="2487100" y="512721"/>
                  <a:pt x="2472121" y="530784"/>
                </a:cubicBezTo>
                <a:cubicBezTo>
                  <a:pt x="2447225" y="560846"/>
                  <a:pt x="2415650" y="585155"/>
                  <a:pt x="2383184" y="606561"/>
                </a:cubicBezTo>
                <a:cubicBezTo>
                  <a:pt x="2331894" y="640416"/>
                  <a:pt x="2276232" y="667668"/>
                  <a:pt x="2219640" y="691442"/>
                </a:cubicBezTo>
                <a:cubicBezTo>
                  <a:pt x="2147381" y="721795"/>
                  <a:pt x="2072855" y="746723"/>
                  <a:pt x="1997479" y="768105"/>
                </a:cubicBezTo>
                <a:cubicBezTo>
                  <a:pt x="1913683" y="791880"/>
                  <a:pt x="1828591" y="810838"/>
                  <a:pt x="1743095" y="827435"/>
                </a:cubicBezTo>
                <a:cubicBezTo>
                  <a:pt x="1706783" y="834487"/>
                  <a:pt x="1670552" y="841372"/>
                  <a:pt x="1634038" y="847424"/>
                </a:cubicBezTo>
                <a:cubicBezTo>
                  <a:pt x="1543360" y="862455"/>
                  <a:pt x="1451953" y="874053"/>
                  <a:pt x="1360304" y="881323"/>
                </a:cubicBezTo>
                <a:cubicBezTo>
                  <a:pt x="1193318" y="894573"/>
                  <a:pt x="1025402" y="893375"/>
                  <a:pt x="858458" y="880441"/>
                </a:cubicBezTo>
                <a:cubicBezTo>
                  <a:pt x="762315" y="872992"/>
                  <a:pt x="666455" y="861160"/>
                  <a:pt x="571527" y="844133"/>
                </a:cubicBezTo>
                <a:cubicBezTo>
                  <a:pt x="490281" y="829560"/>
                  <a:pt x="409318" y="811348"/>
                  <a:pt x="330785" y="785690"/>
                </a:cubicBezTo>
                <a:cubicBezTo>
                  <a:pt x="289615" y="772230"/>
                  <a:pt x="249093" y="756653"/>
                  <a:pt x="210393" y="737113"/>
                </a:cubicBezTo>
                <a:cubicBezTo>
                  <a:pt x="178535" y="721038"/>
                  <a:pt x="146231" y="701923"/>
                  <a:pt x="121699" y="675630"/>
                </a:cubicBezTo>
                <a:cubicBezTo>
                  <a:pt x="110445" y="663579"/>
                  <a:pt x="100244" y="649147"/>
                  <a:pt x="97167" y="632619"/>
                </a:cubicBezTo>
                <a:cubicBezTo>
                  <a:pt x="93807" y="614645"/>
                  <a:pt x="97167" y="593850"/>
                  <a:pt x="102835" y="576702"/>
                </a:cubicBezTo>
                <a:cubicBezTo>
                  <a:pt x="107935" y="561335"/>
                  <a:pt x="115505" y="546839"/>
                  <a:pt x="124330" y="533314"/>
                </a:cubicBezTo>
                <a:cubicBezTo>
                  <a:pt x="137527" y="513130"/>
                  <a:pt x="153639" y="494934"/>
                  <a:pt x="171046" y="478284"/>
                </a:cubicBezTo>
                <a:cubicBezTo>
                  <a:pt x="214361" y="436787"/>
                  <a:pt x="265650" y="403746"/>
                  <a:pt x="318033" y="374931"/>
                </a:cubicBezTo>
                <a:cubicBezTo>
                  <a:pt x="389280" y="335737"/>
                  <a:pt x="464494" y="303915"/>
                  <a:pt x="541045" y="276639"/>
                </a:cubicBezTo>
                <a:cubicBezTo>
                  <a:pt x="625529" y="246525"/>
                  <a:pt x="712037" y="221880"/>
                  <a:pt x="799638" y="202631"/>
                </a:cubicBezTo>
                <a:cubicBezTo>
                  <a:pt x="840525" y="193644"/>
                  <a:pt x="881653" y="185851"/>
                  <a:pt x="922863" y="178342"/>
                </a:cubicBezTo>
                <a:cubicBezTo>
                  <a:pt x="992815" y="165595"/>
                  <a:pt x="1063131" y="155130"/>
                  <a:pt x="1133730" y="146589"/>
                </a:cubicBezTo>
                <a:cubicBezTo>
                  <a:pt x="1276346" y="129336"/>
                  <a:pt x="1419811" y="120405"/>
                  <a:pt x="1563439" y="120025"/>
                </a:cubicBezTo>
                <a:cubicBezTo>
                  <a:pt x="1683587" y="119709"/>
                  <a:pt x="1803897" y="125802"/>
                  <a:pt x="1923236" y="139634"/>
                </a:cubicBezTo>
                <a:cubicBezTo>
                  <a:pt x="1970073" y="145059"/>
                  <a:pt x="2016667" y="151904"/>
                  <a:pt x="2063140" y="159620"/>
                </a:cubicBezTo>
                <a:cubicBezTo>
                  <a:pt x="2097022" y="165093"/>
                  <a:pt x="2128922" y="142144"/>
                  <a:pt x="2134387" y="108261"/>
                </a:cubicBezTo>
                <a:cubicBezTo>
                  <a:pt x="2139851" y="74374"/>
                  <a:pt x="2116777" y="42382"/>
                  <a:pt x="2082894" y="36913"/>
                </a:cubicBezTo>
                <a:cubicBezTo>
                  <a:pt x="2034316" y="29290"/>
                  <a:pt x="1985658" y="22534"/>
                  <a:pt x="1936757" y="17304"/>
                </a:cubicBezTo>
                <a:cubicBezTo>
                  <a:pt x="1844864" y="7475"/>
                  <a:pt x="1752567" y="2059"/>
                  <a:pt x="1660108" y="48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dirty="0">
              <a:solidFill>
                <a:srgbClr val="000000"/>
              </a:solidFill>
              <a:latin typeface="Arial"/>
              <a:ea typeface="Arial"/>
              <a:cs typeface="Arial"/>
              <a:sym typeface="Arial"/>
            </a:endParaRPr>
          </a:p>
        </p:txBody>
      </p:sp>
      <p:sp>
        <p:nvSpPr>
          <p:cNvPr id="255" name="Google Shape;255;p23"/>
          <p:cNvSpPr txBox="1">
            <a:spLocks noGrp="1"/>
          </p:cNvSpPr>
          <p:nvPr>
            <p:ph type="subTitle" idx="3"/>
          </p:nvPr>
        </p:nvSpPr>
        <p:spPr>
          <a:xfrm>
            <a:off x="4619821" y="3326184"/>
            <a:ext cx="2728200" cy="3858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 dirty="0"/>
              <a:t>02 </a:t>
            </a:r>
            <a:endParaRPr dirty="0"/>
          </a:p>
        </p:txBody>
      </p:sp>
      <p:sp>
        <p:nvSpPr>
          <p:cNvPr id="256" name="Google Shape;256;p23"/>
          <p:cNvSpPr txBox="1">
            <a:spLocks noGrp="1"/>
          </p:cNvSpPr>
          <p:nvPr>
            <p:ph type="subTitle" idx="5"/>
          </p:nvPr>
        </p:nvSpPr>
        <p:spPr>
          <a:xfrm>
            <a:off x="7648898" y="3333289"/>
            <a:ext cx="2728200" cy="3858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 dirty="0"/>
              <a:t>03 </a:t>
            </a:r>
            <a:endParaRPr dirty="0"/>
          </a:p>
        </p:txBody>
      </p:sp>
      <p:sp>
        <p:nvSpPr>
          <p:cNvPr id="3" name="Subtitle 2">
            <a:extLst>
              <a:ext uri="{FF2B5EF4-FFF2-40B4-BE49-F238E27FC236}">
                <a16:creationId xmlns:a16="http://schemas.microsoft.com/office/drawing/2014/main" id="{1010CFF4-3615-B98B-046C-261BC1FEA09B}"/>
              </a:ext>
            </a:extLst>
          </p:cNvPr>
          <p:cNvSpPr>
            <a:spLocks noGrp="1"/>
          </p:cNvSpPr>
          <p:nvPr>
            <p:ph type="subTitle" idx="1"/>
          </p:nvPr>
        </p:nvSpPr>
        <p:spPr>
          <a:xfrm>
            <a:off x="1688950" y="3326184"/>
            <a:ext cx="2629994" cy="385799"/>
          </a:xfrm>
        </p:spPr>
        <p:txBody>
          <a:bodyPr anchor="ctr">
            <a:noAutofit/>
          </a:bodyPr>
          <a:lstStyle/>
          <a:p>
            <a:r>
              <a:rPr lang="vi-VN" dirty="0"/>
              <a:t>01</a:t>
            </a:r>
            <a:endParaRPr lang="en-US" dirty="0"/>
          </a:p>
        </p:txBody>
      </p:sp>
      <p:sp>
        <p:nvSpPr>
          <p:cNvPr id="11" name="Google Shape;250;p23">
            <a:extLst>
              <a:ext uri="{FF2B5EF4-FFF2-40B4-BE49-F238E27FC236}">
                <a16:creationId xmlns:a16="http://schemas.microsoft.com/office/drawing/2014/main" id="{52A02C72-7A0B-A012-EA82-288A4F03E632}"/>
              </a:ext>
            </a:extLst>
          </p:cNvPr>
          <p:cNvSpPr/>
          <p:nvPr/>
        </p:nvSpPr>
        <p:spPr>
          <a:xfrm rot="283679">
            <a:off x="7829330" y="3053478"/>
            <a:ext cx="2560483" cy="856919"/>
          </a:xfrm>
          <a:custGeom>
            <a:avLst/>
            <a:gdLst/>
            <a:ahLst/>
            <a:cxnLst/>
            <a:rect l="l" t="t" r="r" b="b"/>
            <a:pathLst>
              <a:path w="2558166" h="967753" extrusionOk="0">
                <a:moveTo>
                  <a:pt x="1660108" y="480"/>
                </a:moveTo>
                <a:cubicBezTo>
                  <a:pt x="1567649" y="-1099"/>
                  <a:pt x="1475149" y="1241"/>
                  <a:pt x="1382933" y="7183"/>
                </a:cubicBezTo>
                <a:cubicBezTo>
                  <a:pt x="1246997" y="15948"/>
                  <a:pt x="1111425" y="32011"/>
                  <a:pt x="977513" y="56898"/>
                </a:cubicBezTo>
                <a:cubicBezTo>
                  <a:pt x="864530" y="77888"/>
                  <a:pt x="752802" y="105452"/>
                  <a:pt x="642773" y="138493"/>
                </a:cubicBezTo>
                <a:cubicBezTo>
                  <a:pt x="563795" y="162214"/>
                  <a:pt x="485666" y="188438"/>
                  <a:pt x="409602" y="220467"/>
                </a:cubicBezTo>
                <a:cubicBezTo>
                  <a:pt x="326737" y="255378"/>
                  <a:pt x="245571" y="296499"/>
                  <a:pt x="172665" y="349505"/>
                </a:cubicBezTo>
                <a:cubicBezTo>
                  <a:pt x="124857" y="384274"/>
                  <a:pt x="79963" y="424934"/>
                  <a:pt x="46809" y="474236"/>
                </a:cubicBezTo>
                <a:cubicBezTo>
                  <a:pt x="18229" y="516737"/>
                  <a:pt x="-554" y="566359"/>
                  <a:pt x="12" y="618070"/>
                </a:cubicBezTo>
                <a:cubicBezTo>
                  <a:pt x="215" y="638857"/>
                  <a:pt x="3696" y="659231"/>
                  <a:pt x="11509" y="678541"/>
                </a:cubicBezTo>
                <a:cubicBezTo>
                  <a:pt x="20981" y="701911"/>
                  <a:pt x="35838" y="722690"/>
                  <a:pt x="53245" y="740781"/>
                </a:cubicBezTo>
                <a:cubicBezTo>
                  <a:pt x="75591" y="763968"/>
                  <a:pt x="102066" y="782885"/>
                  <a:pt x="129795" y="799098"/>
                </a:cubicBezTo>
                <a:cubicBezTo>
                  <a:pt x="176430" y="826374"/>
                  <a:pt x="227112" y="846619"/>
                  <a:pt x="278321" y="863487"/>
                </a:cubicBezTo>
                <a:cubicBezTo>
                  <a:pt x="359000" y="890075"/>
                  <a:pt x="442351" y="908523"/>
                  <a:pt x="525985" y="922946"/>
                </a:cubicBezTo>
                <a:cubicBezTo>
                  <a:pt x="631317" y="941102"/>
                  <a:pt x="737581" y="952417"/>
                  <a:pt x="844168" y="959630"/>
                </a:cubicBezTo>
                <a:cubicBezTo>
                  <a:pt x="1061795" y="974366"/>
                  <a:pt x="1280799" y="969273"/>
                  <a:pt x="1497293" y="942555"/>
                </a:cubicBezTo>
                <a:cubicBezTo>
                  <a:pt x="1556962" y="935188"/>
                  <a:pt x="1616469" y="926302"/>
                  <a:pt x="1675653" y="915733"/>
                </a:cubicBezTo>
                <a:cubicBezTo>
                  <a:pt x="1704718" y="910551"/>
                  <a:pt x="1733743" y="905155"/>
                  <a:pt x="1762566" y="898908"/>
                </a:cubicBezTo>
                <a:cubicBezTo>
                  <a:pt x="1852637" y="879405"/>
                  <a:pt x="1941453" y="855561"/>
                  <a:pt x="2029256" y="827560"/>
                </a:cubicBezTo>
                <a:cubicBezTo>
                  <a:pt x="2106819" y="802814"/>
                  <a:pt x="2183490" y="774247"/>
                  <a:pt x="2257450" y="740149"/>
                </a:cubicBezTo>
                <a:cubicBezTo>
                  <a:pt x="2315540" y="713375"/>
                  <a:pt x="2372497" y="683196"/>
                  <a:pt x="2424556" y="645901"/>
                </a:cubicBezTo>
                <a:cubicBezTo>
                  <a:pt x="2459856" y="620632"/>
                  <a:pt x="2493617" y="591640"/>
                  <a:pt x="2519566" y="556591"/>
                </a:cubicBezTo>
                <a:cubicBezTo>
                  <a:pt x="2535879" y="534553"/>
                  <a:pt x="2549036" y="509782"/>
                  <a:pt x="2554865" y="482838"/>
                </a:cubicBezTo>
                <a:cubicBezTo>
                  <a:pt x="2557658" y="470038"/>
                  <a:pt x="2558711" y="456825"/>
                  <a:pt x="2557901" y="443749"/>
                </a:cubicBezTo>
                <a:cubicBezTo>
                  <a:pt x="2553165" y="368325"/>
                  <a:pt x="2488233" y="317322"/>
                  <a:pt x="2426459" y="284735"/>
                </a:cubicBezTo>
                <a:cubicBezTo>
                  <a:pt x="2417270" y="279877"/>
                  <a:pt x="2407959" y="275275"/>
                  <a:pt x="2398527" y="270943"/>
                </a:cubicBezTo>
                <a:cubicBezTo>
                  <a:pt x="2386544" y="265458"/>
                  <a:pt x="2374359" y="260430"/>
                  <a:pt x="2362094" y="255637"/>
                </a:cubicBezTo>
                <a:cubicBezTo>
                  <a:pt x="2344605" y="248812"/>
                  <a:pt x="2326956" y="242626"/>
                  <a:pt x="2309063" y="236915"/>
                </a:cubicBezTo>
                <a:cubicBezTo>
                  <a:pt x="2285017" y="229223"/>
                  <a:pt x="2260566" y="222349"/>
                  <a:pt x="2236075" y="216168"/>
                </a:cubicBezTo>
                <a:cubicBezTo>
                  <a:pt x="2158432" y="196583"/>
                  <a:pt x="2079292" y="183184"/>
                  <a:pt x="1999907" y="173031"/>
                </a:cubicBezTo>
                <a:cubicBezTo>
                  <a:pt x="1911051" y="161664"/>
                  <a:pt x="1821709" y="154491"/>
                  <a:pt x="1732205" y="150386"/>
                </a:cubicBezTo>
                <a:cubicBezTo>
                  <a:pt x="1517128" y="140525"/>
                  <a:pt x="1300027" y="146738"/>
                  <a:pt x="1086286" y="173663"/>
                </a:cubicBezTo>
                <a:cubicBezTo>
                  <a:pt x="1078757" y="174557"/>
                  <a:pt x="1073373" y="181431"/>
                  <a:pt x="1074263" y="188969"/>
                </a:cubicBezTo>
                <a:cubicBezTo>
                  <a:pt x="1075154" y="196506"/>
                  <a:pt x="1082036" y="201882"/>
                  <a:pt x="1089565" y="200987"/>
                </a:cubicBezTo>
                <a:cubicBezTo>
                  <a:pt x="1295494" y="178030"/>
                  <a:pt x="1503891" y="174484"/>
                  <a:pt x="1710710" y="185932"/>
                </a:cubicBezTo>
                <a:cubicBezTo>
                  <a:pt x="1793494" y="190515"/>
                  <a:pt x="1876075" y="197692"/>
                  <a:pt x="1958293" y="208323"/>
                </a:cubicBezTo>
                <a:cubicBezTo>
                  <a:pt x="2037758" y="218605"/>
                  <a:pt x="2117020" y="232150"/>
                  <a:pt x="2194825" y="251463"/>
                </a:cubicBezTo>
                <a:cubicBezTo>
                  <a:pt x="2219316" y="257532"/>
                  <a:pt x="2243645" y="264126"/>
                  <a:pt x="2267691" y="271579"/>
                </a:cubicBezTo>
                <a:cubicBezTo>
                  <a:pt x="2287567" y="277720"/>
                  <a:pt x="2307201" y="284444"/>
                  <a:pt x="2326672" y="291819"/>
                </a:cubicBezTo>
                <a:cubicBezTo>
                  <a:pt x="2342339" y="297762"/>
                  <a:pt x="2357883" y="304211"/>
                  <a:pt x="2373064" y="311299"/>
                </a:cubicBezTo>
                <a:cubicBezTo>
                  <a:pt x="2383508" y="316157"/>
                  <a:pt x="2393750" y="321322"/>
                  <a:pt x="2403829" y="326860"/>
                </a:cubicBezTo>
                <a:cubicBezTo>
                  <a:pt x="2411562" y="331114"/>
                  <a:pt x="2419131" y="335640"/>
                  <a:pt x="2426580" y="340397"/>
                </a:cubicBezTo>
                <a:cubicBezTo>
                  <a:pt x="2464309" y="364463"/>
                  <a:pt x="2506288" y="400750"/>
                  <a:pt x="2506935" y="449316"/>
                </a:cubicBezTo>
                <a:cubicBezTo>
                  <a:pt x="2507016" y="455797"/>
                  <a:pt x="2506328" y="462326"/>
                  <a:pt x="2505033" y="468670"/>
                </a:cubicBezTo>
                <a:cubicBezTo>
                  <a:pt x="2500216" y="491922"/>
                  <a:pt x="2487100" y="512721"/>
                  <a:pt x="2472121" y="530784"/>
                </a:cubicBezTo>
                <a:cubicBezTo>
                  <a:pt x="2447225" y="560846"/>
                  <a:pt x="2415650" y="585155"/>
                  <a:pt x="2383184" y="606561"/>
                </a:cubicBezTo>
                <a:cubicBezTo>
                  <a:pt x="2331894" y="640416"/>
                  <a:pt x="2276232" y="667668"/>
                  <a:pt x="2219640" y="691442"/>
                </a:cubicBezTo>
                <a:cubicBezTo>
                  <a:pt x="2147381" y="721795"/>
                  <a:pt x="2072855" y="746723"/>
                  <a:pt x="1997479" y="768105"/>
                </a:cubicBezTo>
                <a:cubicBezTo>
                  <a:pt x="1913683" y="791880"/>
                  <a:pt x="1828591" y="810838"/>
                  <a:pt x="1743095" y="827435"/>
                </a:cubicBezTo>
                <a:cubicBezTo>
                  <a:pt x="1706783" y="834487"/>
                  <a:pt x="1670552" y="841372"/>
                  <a:pt x="1634038" y="847424"/>
                </a:cubicBezTo>
                <a:cubicBezTo>
                  <a:pt x="1543360" y="862455"/>
                  <a:pt x="1451953" y="874053"/>
                  <a:pt x="1360304" y="881323"/>
                </a:cubicBezTo>
                <a:cubicBezTo>
                  <a:pt x="1193318" y="894573"/>
                  <a:pt x="1025402" y="893375"/>
                  <a:pt x="858458" y="880441"/>
                </a:cubicBezTo>
                <a:cubicBezTo>
                  <a:pt x="762315" y="872992"/>
                  <a:pt x="666455" y="861160"/>
                  <a:pt x="571527" y="844133"/>
                </a:cubicBezTo>
                <a:cubicBezTo>
                  <a:pt x="490281" y="829560"/>
                  <a:pt x="409318" y="811348"/>
                  <a:pt x="330785" y="785690"/>
                </a:cubicBezTo>
                <a:cubicBezTo>
                  <a:pt x="289615" y="772230"/>
                  <a:pt x="249093" y="756653"/>
                  <a:pt x="210393" y="737113"/>
                </a:cubicBezTo>
                <a:cubicBezTo>
                  <a:pt x="178535" y="721038"/>
                  <a:pt x="146231" y="701923"/>
                  <a:pt x="121699" y="675630"/>
                </a:cubicBezTo>
                <a:cubicBezTo>
                  <a:pt x="110445" y="663579"/>
                  <a:pt x="100244" y="649147"/>
                  <a:pt x="97167" y="632619"/>
                </a:cubicBezTo>
                <a:cubicBezTo>
                  <a:pt x="93807" y="614645"/>
                  <a:pt x="97167" y="593850"/>
                  <a:pt x="102835" y="576702"/>
                </a:cubicBezTo>
                <a:cubicBezTo>
                  <a:pt x="107935" y="561335"/>
                  <a:pt x="115505" y="546839"/>
                  <a:pt x="124330" y="533314"/>
                </a:cubicBezTo>
                <a:cubicBezTo>
                  <a:pt x="137527" y="513130"/>
                  <a:pt x="153639" y="494934"/>
                  <a:pt x="171046" y="478284"/>
                </a:cubicBezTo>
                <a:cubicBezTo>
                  <a:pt x="214361" y="436787"/>
                  <a:pt x="265650" y="403746"/>
                  <a:pt x="318033" y="374931"/>
                </a:cubicBezTo>
                <a:cubicBezTo>
                  <a:pt x="389280" y="335737"/>
                  <a:pt x="464494" y="303915"/>
                  <a:pt x="541045" y="276639"/>
                </a:cubicBezTo>
                <a:cubicBezTo>
                  <a:pt x="625529" y="246525"/>
                  <a:pt x="712037" y="221880"/>
                  <a:pt x="799638" y="202631"/>
                </a:cubicBezTo>
                <a:cubicBezTo>
                  <a:pt x="840525" y="193644"/>
                  <a:pt x="881653" y="185851"/>
                  <a:pt x="922863" y="178342"/>
                </a:cubicBezTo>
                <a:cubicBezTo>
                  <a:pt x="992815" y="165595"/>
                  <a:pt x="1063131" y="155130"/>
                  <a:pt x="1133730" y="146589"/>
                </a:cubicBezTo>
                <a:cubicBezTo>
                  <a:pt x="1276346" y="129336"/>
                  <a:pt x="1419811" y="120405"/>
                  <a:pt x="1563439" y="120025"/>
                </a:cubicBezTo>
                <a:cubicBezTo>
                  <a:pt x="1683587" y="119709"/>
                  <a:pt x="1803897" y="125802"/>
                  <a:pt x="1923236" y="139634"/>
                </a:cubicBezTo>
                <a:cubicBezTo>
                  <a:pt x="1970073" y="145059"/>
                  <a:pt x="2016667" y="151904"/>
                  <a:pt x="2063140" y="159620"/>
                </a:cubicBezTo>
                <a:cubicBezTo>
                  <a:pt x="2097022" y="165093"/>
                  <a:pt x="2128922" y="142144"/>
                  <a:pt x="2134387" y="108261"/>
                </a:cubicBezTo>
                <a:cubicBezTo>
                  <a:pt x="2139851" y="74374"/>
                  <a:pt x="2116777" y="42382"/>
                  <a:pt x="2082894" y="36913"/>
                </a:cubicBezTo>
                <a:cubicBezTo>
                  <a:pt x="2034316" y="29290"/>
                  <a:pt x="1985658" y="22534"/>
                  <a:pt x="1936757" y="17304"/>
                </a:cubicBezTo>
                <a:cubicBezTo>
                  <a:pt x="1844864" y="7475"/>
                  <a:pt x="1752567" y="2059"/>
                  <a:pt x="1660108" y="48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48"/>
                                        </p:tgtEl>
                                        <p:attrNameLst>
                                          <p:attrName>style.visibility</p:attrName>
                                        </p:attrNameLst>
                                      </p:cBhvr>
                                      <p:to>
                                        <p:strVal val="visible"/>
                                      </p:to>
                                    </p:set>
                                    <p:animEffect transition="in" filter="barn(inVertical)">
                                      <p:cBhvr>
                                        <p:cTn id="7" dur="500"/>
                                        <p:tgtEl>
                                          <p:spTgt spid="248"/>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barn(inVertical)">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242">
                                            <p:txEl>
                                              <p:pRg st="0" end="0"/>
                                            </p:txEl>
                                          </p:spTgt>
                                        </p:tgtEl>
                                        <p:attrNameLst>
                                          <p:attrName>style.visibility</p:attrName>
                                        </p:attrNameLst>
                                      </p:cBhvr>
                                      <p:to>
                                        <p:strVal val="visible"/>
                                      </p:to>
                                    </p:set>
                                    <p:animEffect transition="in" filter="fade">
                                      <p:cBhvr>
                                        <p:cTn id="15" dur="1000"/>
                                        <p:tgtEl>
                                          <p:spTgt spid="242">
                                            <p:txEl>
                                              <p:pRg st="0" end="0"/>
                                            </p:txEl>
                                          </p:spTgt>
                                        </p:tgtEl>
                                      </p:cBhvr>
                                    </p:animEffect>
                                    <p:anim calcmode="lin" valueType="num">
                                      <p:cBhvr>
                                        <p:cTn id="16" dur="1000" fill="hold"/>
                                        <p:tgtEl>
                                          <p:spTgt spid="242">
                                            <p:txEl>
                                              <p:pRg st="0" end="0"/>
                                            </p:txEl>
                                          </p:spTgt>
                                        </p:tgtEl>
                                        <p:attrNameLst>
                                          <p:attrName>ppt_x</p:attrName>
                                        </p:attrNameLst>
                                      </p:cBhvr>
                                      <p:tavLst>
                                        <p:tav tm="0">
                                          <p:val>
                                            <p:strVal val="#ppt_x"/>
                                          </p:val>
                                        </p:tav>
                                        <p:tav tm="100000">
                                          <p:val>
                                            <p:strVal val="#ppt_x"/>
                                          </p:val>
                                        </p:tav>
                                      </p:tavLst>
                                    </p:anim>
                                    <p:anim calcmode="lin" valueType="num">
                                      <p:cBhvr>
                                        <p:cTn id="17" dur="1000" fill="hold"/>
                                        <p:tgtEl>
                                          <p:spTgt spid="24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249"/>
                                        </p:tgtEl>
                                        <p:attrNameLst>
                                          <p:attrName>style.visibility</p:attrName>
                                        </p:attrNameLst>
                                      </p:cBhvr>
                                      <p:to>
                                        <p:strVal val="visible"/>
                                      </p:to>
                                    </p:set>
                                    <p:animEffect transition="in" filter="barn(inVertical)">
                                      <p:cBhvr>
                                        <p:cTn id="22" dur="500"/>
                                        <p:tgtEl>
                                          <p:spTgt spid="249"/>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255">
                                            <p:txEl>
                                              <p:pRg st="0" end="0"/>
                                            </p:txEl>
                                          </p:spTgt>
                                        </p:tgtEl>
                                        <p:attrNameLst>
                                          <p:attrName>style.visibility</p:attrName>
                                        </p:attrNameLst>
                                      </p:cBhvr>
                                      <p:to>
                                        <p:strVal val="visible"/>
                                      </p:to>
                                    </p:set>
                                    <p:animEffect transition="in" filter="barn(inVertical)">
                                      <p:cBhvr>
                                        <p:cTn id="25" dur="500"/>
                                        <p:tgtEl>
                                          <p:spTgt spid="255">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grpId="0" nodeType="clickEffect">
                                  <p:stCondLst>
                                    <p:cond delay="0"/>
                                  </p:stCondLst>
                                  <p:childTnLst>
                                    <p:set>
                                      <p:cBhvr>
                                        <p:cTn id="29" dur="1" fill="hold">
                                          <p:stCondLst>
                                            <p:cond delay="0"/>
                                          </p:stCondLst>
                                        </p:cTn>
                                        <p:tgtEl>
                                          <p:spTgt spid="243">
                                            <p:txEl>
                                              <p:pRg st="0" end="0"/>
                                            </p:txEl>
                                          </p:spTgt>
                                        </p:tgtEl>
                                        <p:attrNameLst>
                                          <p:attrName>style.visibility</p:attrName>
                                        </p:attrNameLst>
                                      </p:cBhvr>
                                      <p:to>
                                        <p:strVal val="visible"/>
                                      </p:to>
                                    </p:set>
                                    <p:animEffect transition="in" filter="fade">
                                      <p:cBhvr>
                                        <p:cTn id="30" dur="1000"/>
                                        <p:tgtEl>
                                          <p:spTgt spid="243">
                                            <p:txEl>
                                              <p:pRg st="0" end="0"/>
                                            </p:txEl>
                                          </p:spTgt>
                                        </p:tgtEl>
                                      </p:cBhvr>
                                    </p:animEffect>
                                    <p:anim calcmode="lin" valueType="num">
                                      <p:cBhvr>
                                        <p:cTn id="31" dur="1000" fill="hold"/>
                                        <p:tgtEl>
                                          <p:spTgt spid="243">
                                            <p:txEl>
                                              <p:pRg st="0" end="0"/>
                                            </p:txEl>
                                          </p:spTgt>
                                        </p:tgtEl>
                                        <p:attrNameLst>
                                          <p:attrName>ppt_x</p:attrName>
                                        </p:attrNameLst>
                                      </p:cBhvr>
                                      <p:tavLst>
                                        <p:tav tm="0">
                                          <p:val>
                                            <p:strVal val="#ppt_x"/>
                                          </p:val>
                                        </p:tav>
                                        <p:tav tm="100000">
                                          <p:val>
                                            <p:strVal val="#ppt_x"/>
                                          </p:val>
                                        </p:tav>
                                      </p:tavLst>
                                    </p:anim>
                                    <p:anim calcmode="lin" valueType="num">
                                      <p:cBhvr>
                                        <p:cTn id="32" dur="1000" fill="hold"/>
                                        <p:tgtEl>
                                          <p:spTgt spid="24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barn(inVertical)">
                                      <p:cBhvr>
                                        <p:cTn id="37" dur="500"/>
                                        <p:tgtEl>
                                          <p:spTgt spid="11"/>
                                        </p:tgtEl>
                                      </p:cBhvr>
                                    </p:animEffect>
                                  </p:childTnLst>
                                </p:cTn>
                              </p:par>
                              <p:par>
                                <p:cTn id="38" presetID="16" presetClass="entr" presetSubtype="21" fill="hold" grpId="0" nodeType="withEffect">
                                  <p:stCondLst>
                                    <p:cond delay="0"/>
                                  </p:stCondLst>
                                  <p:childTnLst>
                                    <p:set>
                                      <p:cBhvr>
                                        <p:cTn id="39" dur="1" fill="hold">
                                          <p:stCondLst>
                                            <p:cond delay="0"/>
                                          </p:stCondLst>
                                        </p:cTn>
                                        <p:tgtEl>
                                          <p:spTgt spid="256">
                                            <p:txEl>
                                              <p:pRg st="0" end="0"/>
                                            </p:txEl>
                                          </p:spTgt>
                                        </p:tgtEl>
                                        <p:attrNameLst>
                                          <p:attrName>style.visibility</p:attrName>
                                        </p:attrNameLst>
                                      </p:cBhvr>
                                      <p:to>
                                        <p:strVal val="visible"/>
                                      </p:to>
                                    </p:set>
                                    <p:animEffect transition="in" filter="barn(inVertical)">
                                      <p:cBhvr>
                                        <p:cTn id="40" dur="500"/>
                                        <p:tgtEl>
                                          <p:spTgt spid="256">
                                            <p:txEl>
                                              <p:pRg st="0" end="0"/>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grpId="0" nodeType="clickEffect">
                                  <p:stCondLst>
                                    <p:cond delay="0"/>
                                  </p:stCondLst>
                                  <p:childTnLst>
                                    <p:set>
                                      <p:cBhvr>
                                        <p:cTn id="44" dur="1" fill="hold">
                                          <p:stCondLst>
                                            <p:cond delay="0"/>
                                          </p:stCondLst>
                                        </p:cTn>
                                        <p:tgtEl>
                                          <p:spTgt spid="244">
                                            <p:txEl>
                                              <p:pRg st="0" end="0"/>
                                            </p:txEl>
                                          </p:spTgt>
                                        </p:tgtEl>
                                        <p:attrNameLst>
                                          <p:attrName>style.visibility</p:attrName>
                                        </p:attrNameLst>
                                      </p:cBhvr>
                                      <p:to>
                                        <p:strVal val="visible"/>
                                      </p:to>
                                    </p:set>
                                    <p:animEffect transition="in" filter="fade">
                                      <p:cBhvr>
                                        <p:cTn id="45" dur="1000"/>
                                        <p:tgtEl>
                                          <p:spTgt spid="244">
                                            <p:txEl>
                                              <p:pRg st="0" end="0"/>
                                            </p:txEl>
                                          </p:spTgt>
                                        </p:tgtEl>
                                      </p:cBhvr>
                                    </p:animEffect>
                                    <p:anim calcmode="lin" valueType="num">
                                      <p:cBhvr>
                                        <p:cTn id="46" dur="1000" fill="hold"/>
                                        <p:tgtEl>
                                          <p:spTgt spid="244">
                                            <p:txEl>
                                              <p:pRg st="0" end="0"/>
                                            </p:txEl>
                                          </p:spTgt>
                                        </p:tgtEl>
                                        <p:attrNameLst>
                                          <p:attrName>ppt_x</p:attrName>
                                        </p:attrNameLst>
                                      </p:cBhvr>
                                      <p:tavLst>
                                        <p:tav tm="0">
                                          <p:val>
                                            <p:strVal val="#ppt_x"/>
                                          </p:val>
                                        </p:tav>
                                        <p:tav tm="100000">
                                          <p:val>
                                            <p:strVal val="#ppt_x"/>
                                          </p:val>
                                        </p:tav>
                                      </p:tavLst>
                                    </p:anim>
                                    <p:anim calcmode="lin" valueType="num">
                                      <p:cBhvr>
                                        <p:cTn id="47" dur="1000" fill="hold"/>
                                        <p:tgtEl>
                                          <p:spTgt spid="244">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2" grpId="0" build="p"/>
      <p:bldP spid="243" grpId="0" build="p"/>
      <p:bldP spid="244" grpId="0" build="p"/>
      <p:bldP spid="248" grpId="0" animBg="1"/>
      <p:bldP spid="249" grpId="0" animBg="1"/>
      <p:bldP spid="255" grpId="0" build="p"/>
      <p:bldP spid="256" grpId="0" build="p"/>
      <p:bldP spid="3" grpId="0" build="p"/>
      <p:bldP spid="1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24"/>
          <p:cNvSpPr txBox="1">
            <a:spLocks noGrp="1"/>
          </p:cNvSpPr>
          <p:nvPr>
            <p:ph type="title"/>
          </p:nvPr>
        </p:nvSpPr>
        <p:spPr>
          <a:xfrm>
            <a:off x="1729705" y="3500065"/>
            <a:ext cx="8442900" cy="1122300"/>
          </a:xfrm>
          <a:prstGeom prst="rect">
            <a:avLst/>
          </a:prstGeom>
        </p:spPr>
        <p:txBody>
          <a:bodyPr spcFirstLastPara="1" wrap="square" lIns="121900" tIns="121900" rIns="121900" bIns="121900" anchor="ctr" anchorCtr="0">
            <a:normAutofit/>
          </a:bodyPr>
          <a:lstStyle/>
          <a:p>
            <a:pPr marL="0" lvl="0" indent="0" algn="ctr" rtl="0">
              <a:spcBef>
                <a:spcPts val="0"/>
              </a:spcBef>
              <a:spcAft>
                <a:spcPts val="0"/>
              </a:spcAft>
              <a:buNone/>
            </a:pPr>
            <a:r>
              <a:rPr lang="vi-VN" dirty="0"/>
              <a:t>Giới thiệu về đề tài </a:t>
            </a:r>
            <a:endParaRPr dirty="0"/>
          </a:p>
        </p:txBody>
      </p:sp>
      <p:sp>
        <p:nvSpPr>
          <p:cNvPr id="265" name="Google Shape;265;p24"/>
          <p:cNvSpPr/>
          <p:nvPr/>
        </p:nvSpPr>
        <p:spPr>
          <a:xfrm>
            <a:off x="5224380" y="2298265"/>
            <a:ext cx="1096501" cy="764001"/>
          </a:xfrm>
          <a:prstGeom prst="rect">
            <a:avLst/>
          </a:prstGeom>
        </p:spPr>
        <p:txBody>
          <a:bodyPr>
            <a:prstTxWarp prst="textPlain">
              <a:avLst/>
            </a:prstTxWarp>
          </a:bodyPr>
          <a:lstStyle/>
          <a:p>
            <a:pPr lvl="0" algn="ctr"/>
            <a:r>
              <a:rPr b="0" i="0" dirty="0">
                <a:ln>
                  <a:noFill/>
                </a:ln>
                <a:solidFill>
                  <a:schemeClr val="dk2"/>
                </a:solidFill>
                <a:latin typeface="Sriracha"/>
              </a:rPr>
              <a:t>01</a:t>
            </a:r>
          </a:p>
        </p:txBody>
      </p:sp>
      <p:sp>
        <p:nvSpPr>
          <p:cNvPr id="267" name="Google Shape;267;p24"/>
          <p:cNvSpPr/>
          <p:nvPr/>
        </p:nvSpPr>
        <p:spPr>
          <a:xfrm>
            <a:off x="4859061" y="1679594"/>
            <a:ext cx="1827151" cy="1876535"/>
          </a:xfrm>
          <a:custGeom>
            <a:avLst/>
            <a:gdLst/>
            <a:ahLst/>
            <a:cxnLst/>
            <a:rect l="l" t="t" r="r" b="b"/>
            <a:pathLst>
              <a:path w="896761" h="920999" extrusionOk="0">
                <a:moveTo>
                  <a:pt x="427486" y="14"/>
                </a:moveTo>
                <a:cubicBezTo>
                  <a:pt x="348122" y="633"/>
                  <a:pt x="269378" y="22052"/>
                  <a:pt x="200410" y="61242"/>
                </a:cubicBezTo>
                <a:cubicBezTo>
                  <a:pt x="172219" y="77264"/>
                  <a:pt x="146088" y="96230"/>
                  <a:pt x="121472" y="117284"/>
                </a:cubicBezTo>
                <a:cubicBezTo>
                  <a:pt x="95341" y="139537"/>
                  <a:pt x="92260" y="178820"/>
                  <a:pt x="114513" y="204950"/>
                </a:cubicBezTo>
                <a:cubicBezTo>
                  <a:pt x="136766" y="231085"/>
                  <a:pt x="175923" y="234162"/>
                  <a:pt x="202054" y="211909"/>
                </a:cubicBezTo>
                <a:cubicBezTo>
                  <a:pt x="212793" y="202805"/>
                  <a:pt x="223824" y="194065"/>
                  <a:pt x="235451" y="186102"/>
                </a:cubicBezTo>
                <a:cubicBezTo>
                  <a:pt x="264075" y="166501"/>
                  <a:pt x="295606" y="151256"/>
                  <a:pt x="328687" y="140816"/>
                </a:cubicBezTo>
                <a:cubicBezTo>
                  <a:pt x="388065" y="122069"/>
                  <a:pt x="451167" y="119600"/>
                  <a:pt x="512241" y="130821"/>
                </a:cubicBezTo>
                <a:cubicBezTo>
                  <a:pt x="525645" y="133282"/>
                  <a:pt x="539040" y="136075"/>
                  <a:pt x="552091" y="140055"/>
                </a:cubicBezTo>
                <a:cubicBezTo>
                  <a:pt x="564992" y="143990"/>
                  <a:pt x="577671" y="148961"/>
                  <a:pt x="589917" y="154604"/>
                </a:cubicBezTo>
                <a:cubicBezTo>
                  <a:pt x="615950" y="166602"/>
                  <a:pt x="640417" y="182629"/>
                  <a:pt x="662657" y="200651"/>
                </a:cubicBezTo>
                <a:cubicBezTo>
                  <a:pt x="772989" y="290070"/>
                  <a:pt x="825930" y="437321"/>
                  <a:pt x="795484" y="576366"/>
                </a:cubicBezTo>
                <a:cubicBezTo>
                  <a:pt x="785052" y="624008"/>
                  <a:pt x="764468" y="669598"/>
                  <a:pt x="735649" y="708942"/>
                </a:cubicBezTo>
                <a:cubicBezTo>
                  <a:pt x="705523" y="750071"/>
                  <a:pt x="666742" y="784723"/>
                  <a:pt x="622553" y="810145"/>
                </a:cubicBezTo>
                <a:cubicBezTo>
                  <a:pt x="589969" y="828892"/>
                  <a:pt x="554844" y="841818"/>
                  <a:pt x="518439" y="850881"/>
                </a:cubicBezTo>
                <a:cubicBezTo>
                  <a:pt x="505979" y="853982"/>
                  <a:pt x="493438" y="856864"/>
                  <a:pt x="480743" y="858848"/>
                </a:cubicBezTo>
                <a:cubicBezTo>
                  <a:pt x="437533" y="865604"/>
                  <a:pt x="393323" y="864459"/>
                  <a:pt x="350442" y="855941"/>
                </a:cubicBezTo>
                <a:cubicBezTo>
                  <a:pt x="311094" y="848124"/>
                  <a:pt x="272876" y="833709"/>
                  <a:pt x="237981" y="813942"/>
                </a:cubicBezTo>
                <a:cubicBezTo>
                  <a:pt x="155468" y="767190"/>
                  <a:pt x="91321" y="690005"/>
                  <a:pt x="60875" y="600149"/>
                </a:cubicBezTo>
                <a:cubicBezTo>
                  <a:pt x="44258" y="551101"/>
                  <a:pt x="37659" y="498998"/>
                  <a:pt x="41015" y="447332"/>
                </a:cubicBezTo>
                <a:cubicBezTo>
                  <a:pt x="44132" y="399341"/>
                  <a:pt x="56293" y="352638"/>
                  <a:pt x="75930" y="308813"/>
                </a:cubicBezTo>
                <a:cubicBezTo>
                  <a:pt x="80201" y="299498"/>
                  <a:pt x="76137" y="288540"/>
                  <a:pt x="66822" y="284269"/>
                </a:cubicBezTo>
                <a:cubicBezTo>
                  <a:pt x="57507" y="279999"/>
                  <a:pt x="46423" y="284063"/>
                  <a:pt x="42153" y="293378"/>
                </a:cubicBezTo>
                <a:cubicBezTo>
                  <a:pt x="16366" y="348448"/>
                  <a:pt x="1756" y="407838"/>
                  <a:pt x="153" y="468714"/>
                </a:cubicBezTo>
                <a:cubicBezTo>
                  <a:pt x="-1324" y="524817"/>
                  <a:pt x="7877" y="581118"/>
                  <a:pt x="27604" y="633675"/>
                </a:cubicBezTo>
                <a:cubicBezTo>
                  <a:pt x="47407" y="686418"/>
                  <a:pt x="77319" y="735226"/>
                  <a:pt x="115399" y="776748"/>
                </a:cubicBezTo>
                <a:cubicBezTo>
                  <a:pt x="168118" y="834239"/>
                  <a:pt x="236228" y="877344"/>
                  <a:pt x="310721" y="900471"/>
                </a:cubicBezTo>
                <a:cubicBezTo>
                  <a:pt x="353441" y="913728"/>
                  <a:pt x="397963" y="920416"/>
                  <a:pt x="442666" y="920962"/>
                </a:cubicBezTo>
                <a:cubicBezTo>
                  <a:pt x="472578" y="921331"/>
                  <a:pt x="502862" y="918959"/>
                  <a:pt x="532231" y="913121"/>
                </a:cubicBezTo>
                <a:cubicBezTo>
                  <a:pt x="565656" y="906474"/>
                  <a:pt x="598292" y="894893"/>
                  <a:pt x="629005" y="880230"/>
                </a:cubicBezTo>
                <a:cubicBezTo>
                  <a:pt x="696350" y="848080"/>
                  <a:pt x="754922" y="799875"/>
                  <a:pt x="800294" y="740695"/>
                </a:cubicBezTo>
                <a:cubicBezTo>
                  <a:pt x="839172" y="689976"/>
                  <a:pt x="867541" y="631153"/>
                  <a:pt x="883025" y="569156"/>
                </a:cubicBezTo>
                <a:cubicBezTo>
                  <a:pt x="896882" y="513676"/>
                  <a:pt x="900335" y="455355"/>
                  <a:pt x="893020" y="398629"/>
                </a:cubicBezTo>
                <a:cubicBezTo>
                  <a:pt x="881301" y="307777"/>
                  <a:pt x="840556" y="221928"/>
                  <a:pt x="778786" y="154474"/>
                </a:cubicBezTo>
                <a:cubicBezTo>
                  <a:pt x="737410" y="109293"/>
                  <a:pt x="687946" y="74435"/>
                  <a:pt x="632928" y="47834"/>
                </a:cubicBezTo>
                <a:cubicBezTo>
                  <a:pt x="619047" y="41123"/>
                  <a:pt x="604822" y="35354"/>
                  <a:pt x="590423" y="29869"/>
                </a:cubicBezTo>
                <a:cubicBezTo>
                  <a:pt x="573388" y="23380"/>
                  <a:pt x="556127" y="17352"/>
                  <a:pt x="538429" y="12919"/>
                </a:cubicBezTo>
                <a:cubicBezTo>
                  <a:pt x="502327" y="3876"/>
                  <a:pt x="464676" y="-273"/>
                  <a:pt x="427486" y="1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68" name="Google Shape;268;p24"/>
          <p:cNvSpPr/>
          <p:nvPr/>
        </p:nvSpPr>
        <p:spPr>
          <a:xfrm>
            <a:off x="8994594" y="3270663"/>
            <a:ext cx="453296" cy="458803"/>
          </a:xfrm>
          <a:custGeom>
            <a:avLst/>
            <a:gdLst/>
            <a:ahLst/>
            <a:cxnLst/>
            <a:rect l="l" t="t" r="r" b="b"/>
            <a:pathLst>
              <a:path w="839437" h="849636" extrusionOk="0">
                <a:moveTo>
                  <a:pt x="299550" y="290"/>
                </a:moveTo>
                <a:cubicBezTo>
                  <a:pt x="295705" y="679"/>
                  <a:pt x="291859" y="1500"/>
                  <a:pt x="288013" y="2695"/>
                </a:cubicBezTo>
                <a:cubicBezTo>
                  <a:pt x="257409" y="12244"/>
                  <a:pt x="240286" y="44815"/>
                  <a:pt x="249839" y="75431"/>
                </a:cubicBezTo>
                <a:cubicBezTo>
                  <a:pt x="282872" y="159478"/>
                  <a:pt x="316148" y="243534"/>
                  <a:pt x="350516" y="327051"/>
                </a:cubicBezTo>
                <a:cubicBezTo>
                  <a:pt x="351609" y="329722"/>
                  <a:pt x="352824" y="332350"/>
                  <a:pt x="353957" y="335021"/>
                </a:cubicBezTo>
                <a:cubicBezTo>
                  <a:pt x="353228" y="334475"/>
                  <a:pt x="352500" y="333920"/>
                  <a:pt x="351771" y="333374"/>
                </a:cubicBezTo>
                <a:cubicBezTo>
                  <a:pt x="281698" y="280489"/>
                  <a:pt x="210411" y="228944"/>
                  <a:pt x="138516" y="178533"/>
                </a:cubicBezTo>
                <a:cubicBezTo>
                  <a:pt x="128193" y="172356"/>
                  <a:pt x="116778" y="169700"/>
                  <a:pt x="105605" y="170311"/>
                </a:cubicBezTo>
                <a:cubicBezTo>
                  <a:pt x="86983" y="171331"/>
                  <a:pt x="69212" y="181322"/>
                  <a:pt x="58930" y="198523"/>
                </a:cubicBezTo>
                <a:cubicBezTo>
                  <a:pt x="42454" y="226042"/>
                  <a:pt x="51400" y="261746"/>
                  <a:pt x="78927" y="278218"/>
                </a:cubicBezTo>
                <a:cubicBezTo>
                  <a:pt x="109491" y="293366"/>
                  <a:pt x="139892" y="308923"/>
                  <a:pt x="170375" y="324265"/>
                </a:cubicBezTo>
                <a:cubicBezTo>
                  <a:pt x="216564" y="347502"/>
                  <a:pt x="262712" y="370633"/>
                  <a:pt x="309023" y="393590"/>
                </a:cubicBezTo>
                <a:cubicBezTo>
                  <a:pt x="321694" y="399868"/>
                  <a:pt x="334485" y="405924"/>
                  <a:pt x="347237" y="412061"/>
                </a:cubicBezTo>
                <a:cubicBezTo>
                  <a:pt x="332219" y="414668"/>
                  <a:pt x="317160" y="417170"/>
                  <a:pt x="302181" y="420032"/>
                </a:cubicBezTo>
                <a:cubicBezTo>
                  <a:pt x="215309" y="436637"/>
                  <a:pt x="128719" y="454656"/>
                  <a:pt x="42089" y="472658"/>
                </a:cubicBezTo>
                <a:cubicBezTo>
                  <a:pt x="11283" y="481487"/>
                  <a:pt x="-6569" y="513552"/>
                  <a:pt x="2256" y="544382"/>
                </a:cubicBezTo>
                <a:cubicBezTo>
                  <a:pt x="11081" y="575217"/>
                  <a:pt x="43142" y="593061"/>
                  <a:pt x="73989" y="584232"/>
                </a:cubicBezTo>
                <a:cubicBezTo>
                  <a:pt x="156975" y="553661"/>
                  <a:pt x="240043" y="523024"/>
                  <a:pt x="322544" y="491125"/>
                </a:cubicBezTo>
                <a:cubicBezTo>
                  <a:pt x="336064" y="485899"/>
                  <a:pt x="349504" y="480377"/>
                  <a:pt x="362903" y="474933"/>
                </a:cubicBezTo>
                <a:cubicBezTo>
                  <a:pt x="361527" y="477094"/>
                  <a:pt x="360272" y="479353"/>
                  <a:pt x="358855" y="481511"/>
                </a:cubicBezTo>
                <a:cubicBezTo>
                  <a:pt x="345658" y="501998"/>
                  <a:pt x="332097" y="522280"/>
                  <a:pt x="318658" y="542613"/>
                </a:cubicBezTo>
                <a:cubicBezTo>
                  <a:pt x="280321" y="600538"/>
                  <a:pt x="241500" y="658143"/>
                  <a:pt x="202760" y="715796"/>
                </a:cubicBezTo>
                <a:cubicBezTo>
                  <a:pt x="187943" y="744242"/>
                  <a:pt x="198995" y="779291"/>
                  <a:pt x="227413" y="794103"/>
                </a:cubicBezTo>
                <a:cubicBezTo>
                  <a:pt x="255871" y="808915"/>
                  <a:pt x="290928" y="797880"/>
                  <a:pt x="305744" y="769434"/>
                </a:cubicBezTo>
                <a:cubicBezTo>
                  <a:pt x="331449" y="702903"/>
                  <a:pt x="356993" y="636283"/>
                  <a:pt x="383144" y="569938"/>
                </a:cubicBezTo>
                <a:cubicBezTo>
                  <a:pt x="392779" y="545520"/>
                  <a:pt x="402292" y="521045"/>
                  <a:pt x="412372" y="496817"/>
                </a:cubicBezTo>
                <a:cubicBezTo>
                  <a:pt x="412736" y="495930"/>
                  <a:pt x="413141" y="495052"/>
                  <a:pt x="413505" y="494161"/>
                </a:cubicBezTo>
                <a:cubicBezTo>
                  <a:pt x="414962" y="500606"/>
                  <a:pt x="416784" y="506961"/>
                  <a:pt x="418201" y="513390"/>
                </a:cubicBezTo>
                <a:cubicBezTo>
                  <a:pt x="423787" y="538913"/>
                  <a:pt x="429090" y="564469"/>
                  <a:pt x="434393" y="590053"/>
                </a:cubicBezTo>
                <a:cubicBezTo>
                  <a:pt x="449533" y="662911"/>
                  <a:pt x="463985" y="735944"/>
                  <a:pt x="478680" y="808903"/>
                </a:cubicBezTo>
                <a:cubicBezTo>
                  <a:pt x="488234" y="839519"/>
                  <a:pt x="520780" y="856533"/>
                  <a:pt x="551425" y="846980"/>
                </a:cubicBezTo>
                <a:cubicBezTo>
                  <a:pt x="582028" y="837430"/>
                  <a:pt x="599031" y="804859"/>
                  <a:pt x="589477" y="774243"/>
                </a:cubicBezTo>
                <a:cubicBezTo>
                  <a:pt x="559278" y="704028"/>
                  <a:pt x="529039" y="633894"/>
                  <a:pt x="499285" y="563485"/>
                </a:cubicBezTo>
                <a:cubicBezTo>
                  <a:pt x="488355" y="537569"/>
                  <a:pt x="477142" y="511795"/>
                  <a:pt x="466657" y="485684"/>
                </a:cubicBezTo>
                <a:cubicBezTo>
                  <a:pt x="465564" y="482964"/>
                  <a:pt x="464592" y="480187"/>
                  <a:pt x="463499" y="477463"/>
                </a:cubicBezTo>
                <a:cubicBezTo>
                  <a:pt x="464592" y="478301"/>
                  <a:pt x="465807" y="479029"/>
                  <a:pt x="466900" y="479867"/>
                </a:cubicBezTo>
                <a:cubicBezTo>
                  <a:pt x="488557" y="496145"/>
                  <a:pt x="509688" y="513123"/>
                  <a:pt x="530901" y="529963"/>
                </a:cubicBezTo>
                <a:cubicBezTo>
                  <a:pt x="587453" y="574849"/>
                  <a:pt x="643074" y="620989"/>
                  <a:pt x="697157" y="668862"/>
                </a:cubicBezTo>
                <a:cubicBezTo>
                  <a:pt x="723349" y="687370"/>
                  <a:pt x="759579" y="681144"/>
                  <a:pt x="778120" y="654949"/>
                </a:cubicBezTo>
                <a:cubicBezTo>
                  <a:pt x="796620" y="628753"/>
                  <a:pt x="790385" y="592490"/>
                  <a:pt x="764194" y="573986"/>
                </a:cubicBezTo>
                <a:cubicBezTo>
                  <a:pt x="699789" y="538136"/>
                  <a:pt x="634007" y="504751"/>
                  <a:pt x="568225" y="471516"/>
                </a:cubicBezTo>
                <a:cubicBezTo>
                  <a:pt x="543936" y="459238"/>
                  <a:pt x="519526" y="447150"/>
                  <a:pt x="495358" y="434577"/>
                </a:cubicBezTo>
                <a:cubicBezTo>
                  <a:pt x="493901" y="433820"/>
                  <a:pt x="492524" y="432933"/>
                  <a:pt x="491067" y="432176"/>
                </a:cubicBezTo>
                <a:cubicBezTo>
                  <a:pt x="496249" y="431168"/>
                  <a:pt x="501350" y="429877"/>
                  <a:pt x="506491" y="428885"/>
                </a:cubicBezTo>
                <a:cubicBezTo>
                  <a:pt x="531629" y="424036"/>
                  <a:pt x="556849" y="419542"/>
                  <a:pt x="582028" y="414972"/>
                </a:cubicBezTo>
                <a:cubicBezTo>
                  <a:pt x="653761" y="401949"/>
                  <a:pt x="725535" y="389683"/>
                  <a:pt x="797348" y="377146"/>
                </a:cubicBezTo>
                <a:cubicBezTo>
                  <a:pt x="828155" y="368317"/>
                  <a:pt x="846007" y="336122"/>
                  <a:pt x="837182" y="305292"/>
                </a:cubicBezTo>
                <a:cubicBezTo>
                  <a:pt x="829450" y="278311"/>
                  <a:pt x="803906" y="261337"/>
                  <a:pt x="776986" y="263418"/>
                </a:cubicBezTo>
                <a:cubicBezTo>
                  <a:pt x="773100" y="263714"/>
                  <a:pt x="769295" y="264337"/>
                  <a:pt x="765449" y="265442"/>
                </a:cubicBezTo>
                <a:cubicBezTo>
                  <a:pt x="696064" y="293556"/>
                  <a:pt x="626679" y="321922"/>
                  <a:pt x="557092" y="349566"/>
                </a:cubicBezTo>
                <a:cubicBezTo>
                  <a:pt x="531508" y="359743"/>
                  <a:pt x="505964" y="369977"/>
                  <a:pt x="480178" y="379676"/>
                </a:cubicBezTo>
                <a:cubicBezTo>
                  <a:pt x="487302" y="369013"/>
                  <a:pt x="494589" y="358444"/>
                  <a:pt x="501552" y="347668"/>
                </a:cubicBezTo>
                <a:cubicBezTo>
                  <a:pt x="547377" y="276947"/>
                  <a:pt x="592068" y="205489"/>
                  <a:pt x="636678" y="134004"/>
                </a:cubicBezTo>
                <a:cubicBezTo>
                  <a:pt x="651494" y="105557"/>
                  <a:pt x="640443" y="70509"/>
                  <a:pt x="611985" y="55701"/>
                </a:cubicBezTo>
                <a:cubicBezTo>
                  <a:pt x="604900" y="51997"/>
                  <a:pt x="597249" y="49847"/>
                  <a:pt x="589720" y="49248"/>
                </a:cubicBezTo>
                <a:cubicBezTo>
                  <a:pt x="567172" y="47443"/>
                  <a:pt x="544664" y="59032"/>
                  <a:pt x="533572" y="80366"/>
                </a:cubicBezTo>
                <a:cubicBezTo>
                  <a:pt x="500580" y="157888"/>
                  <a:pt x="467709" y="235446"/>
                  <a:pt x="436053" y="313514"/>
                </a:cubicBezTo>
                <a:cubicBezTo>
                  <a:pt x="433017" y="320942"/>
                  <a:pt x="430264" y="328459"/>
                  <a:pt x="427309" y="335904"/>
                </a:cubicBezTo>
                <a:cubicBezTo>
                  <a:pt x="425164" y="325626"/>
                  <a:pt x="423221" y="315311"/>
                  <a:pt x="420994" y="305037"/>
                </a:cubicBezTo>
                <a:cubicBezTo>
                  <a:pt x="401765" y="216784"/>
                  <a:pt x="381363" y="128834"/>
                  <a:pt x="360758" y="40897"/>
                </a:cubicBezTo>
                <a:cubicBezTo>
                  <a:pt x="352419" y="14106"/>
                  <a:pt x="326430" y="-2422"/>
                  <a:pt x="299550" y="29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73;p25">
            <a:extLst>
              <a:ext uri="{FF2B5EF4-FFF2-40B4-BE49-F238E27FC236}">
                <a16:creationId xmlns:a16="http://schemas.microsoft.com/office/drawing/2014/main" id="{6582E01F-8BAA-6807-007F-CE54ECE242EF}"/>
              </a:ext>
            </a:extLst>
          </p:cNvPr>
          <p:cNvSpPr/>
          <p:nvPr/>
        </p:nvSpPr>
        <p:spPr>
          <a:xfrm>
            <a:off x="1729248" y="1649607"/>
            <a:ext cx="3070860" cy="205740"/>
          </a:xfrm>
          <a:custGeom>
            <a:avLst/>
            <a:gdLst/>
            <a:ahLst/>
            <a:cxnLst/>
            <a:rect l="l" t="t" r="r" b="b"/>
            <a:pathLst>
              <a:path w="6667393" h="171031" extrusionOk="0">
                <a:moveTo>
                  <a:pt x="86024" y="2"/>
                </a:moveTo>
                <a:cubicBezTo>
                  <a:pt x="38811" y="-294"/>
                  <a:pt x="297" y="37678"/>
                  <a:pt x="2" y="84887"/>
                </a:cubicBezTo>
                <a:cubicBezTo>
                  <a:pt x="-298" y="132088"/>
                  <a:pt x="37799" y="170626"/>
                  <a:pt x="85012" y="170909"/>
                </a:cubicBezTo>
                <a:cubicBezTo>
                  <a:pt x="326434" y="170991"/>
                  <a:pt x="567824" y="171274"/>
                  <a:pt x="809246" y="170545"/>
                </a:cubicBezTo>
                <a:cubicBezTo>
                  <a:pt x="875478" y="170343"/>
                  <a:pt x="941754" y="170343"/>
                  <a:pt x="1007985" y="169897"/>
                </a:cubicBezTo>
                <a:cubicBezTo>
                  <a:pt x="1093449" y="169331"/>
                  <a:pt x="1178820" y="168724"/>
                  <a:pt x="1264280" y="167509"/>
                </a:cubicBezTo>
                <a:cubicBezTo>
                  <a:pt x="1309153" y="166861"/>
                  <a:pt x="1354132" y="165445"/>
                  <a:pt x="1399005" y="164837"/>
                </a:cubicBezTo>
                <a:cubicBezTo>
                  <a:pt x="1441729" y="164271"/>
                  <a:pt x="1484425" y="163785"/>
                  <a:pt x="1527157" y="163582"/>
                </a:cubicBezTo>
                <a:cubicBezTo>
                  <a:pt x="1557061" y="163421"/>
                  <a:pt x="1586940" y="163825"/>
                  <a:pt x="1616847" y="163947"/>
                </a:cubicBezTo>
                <a:cubicBezTo>
                  <a:pt x="1674529" y="164190"/>
                  <a:pt x="1732219" y="164433"/>
                  <a:pt x="1789905" y="164716"/>
                </a:cubicBezTo>
                <a:cubicBezTo>
                  <a:pt x="1935184" y="165404"/>
                  <a:pt x="2080430" y="165647"/>
                  <a:pt x="2225710" y="165606"/>
                </a:cubicBezTo>
                <a:cubicBezTo>
                  <a:pt x="2606023" y="165485"/>
                  <a:pt x="2986336" y="160789"/>
                  <a:pt x="3366649" y="159899"/>
                </a:cubicBezTo>
                <a:cubicBezTo>
                  <a:pt x="3535440" y="159494"/>
                  <a:pt x="3704247" y="159939"/>
                  <a:pt x="3873053" y="160668"/>
                </a:cubicBezTo>
                <a:cubicBezTo>
                  <a:pt x="3967051" y="161073"/>
                  <a:pt x="4061008" y="162166"/>
                  <a:pt x="4155005" y="161801"/>
                </a:cubicBezTo>
                <a:cubicBezTo>
                  <a:pt x="4266127" y="161356"/>
                  <a:pt x="4377248" y="158967"/>
                  <a:pt x="4488368" y="157510"/>
                </a:cubicBezTo>
                <a:cubicBezTo>
                  <a:pt x="4644343" y="155446"/>
                  <a:pt x="4800317" y="154231"/>
                  <a:pt x="4956292" y="153057"/>
                </a:cubicBezTo>
                <a:cubicBezTo>
                  <a:pt x="5520317" y="148847"/>
                  <a:pt x="6084382" y="147430"/>
                  <a:pt x="6648408" y="145487"/>
                </a:cubicBezTo>
                <a:cubicBezTo>
                  <a:pt x="6658852" y="145528"/>
                  <a:pt x="6667312" y="137189"/>
                  <a:pt x="6667393" y="126745"/>
                </a:cubicBezTo>
                <a:cubicBezTo>
                  <a:pt x="6667434" y="116341"/>
                  <a:pt x="6659095" y="107840"/>
                  <a:pt x="6648650" y="107799"/>
                </a:cubicBezTo>
                <a:cubicBezTo>
                  <a:pt x="6082561" y="98731"/>
                  <a:pt x="5516431" y="90149"/>
                  <a:pt x="4950341" y="78815"/>
                </a:cubicBezTo>
                <a:cubicBezTo>
                  <a:pt x="4794407" y="75690"/>
                  <a:pt x="4638473" y="72564"/>
                  <a:pt x="4482539" y="68569"/>
                </a:cubicBezTo>
                <a:cubicBezTo>
                  <a:pt x="4373604" y="65776"/>
                  <a:pt x="4264629" y="61877"/>
                  <a:pt x="4155653" y="60092"/>
                </a:cubicBezTo>
                <a:cubicBezTo>
                  <a:pt x="4061656" y="58550"/>
                  <a:pt x="3967658" y="58582"/>
                  <a:pt x="3873661" y="57813"/>
                </a:cubicBezTo>
                <a:cubicBezTo>
                  <a:pt x="3704895" y="56437"/>
                  <a:pt x="3536168" y="54761"/>
                  <a:pt x="3367406" y="52251"/>
                </a:cubicBezTo>
                <a:cubicBezTo>
                  <a:pt x="2987138" y="46591"/>
                  <a:pt x="2606877" y="37014"/>
                  <a:pt x="2226596" y="32136"/>
                </a:cubicBezTo>
                <a:cubicBezTo>
                  <a:pt x="2081325" y="30270"/>
                  <a:pt x="1936066" y="28598"/>
                  <a:pt x="1790787" y="27452"/>
                </a:cubicBezTo>
                <a:cubicBezTo>
                  <a:pt x="1730972" y="26982"/>
                  <a:pt x="1671100" y="26570"/>
                  <a:pt x="1611281" y="26063"/>
                </a:cubicBezTo>
                <a:cubicBezTo>
                  <a:pt x="1583511" y="25829"/>
                  <a:pt x="1555806" y="25780"/>
                  <a:pt x="1528039" y="25302"/>
                </a:cubicBezTo>
                <a:cubicBezTo>
                  <a:pt x="1485320" y="24570"/>
                  <a:pt x="1442604" y="23643"/>
                  <a:pt x="1399892" y="22521"/>
                </a:cubicBezTo>
                <a:cubicBezTo>
                  <a:pt x="1355027" y="21343"/>
                  <a:pt x="1310157" y="19421"/>
                  <a:pt x="1265292" y="18218"/>
                </a:cubicBezTo>
                <a:cubicBezTo>
                  <a:pt x="1179856" y="15931"/>
                  <a:pt x="1094319" y="14162"/>
                  <a:pt x="1008867" y="12527"/>
                </a:cubicBezTo>
                <a:cubicBezTo>
                  <a:pt x="942648" y="11260"/>
                  <a:pt x="876482" y="10397"/>
                  <a:pt x="810258" y="9365"/>
                </a:cubicBezTo>
                <a:cubicBezTo>
                  <a:pt x="568865" y="5600"/>
                  <a:pt x="327426" y="2965"/>
                  <a:pt x="86024" y="2"/>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000" b="0" i="0" u="none" strike="noStrike" cap="none">
              <a:solidFill>
                <a:srgbClr val="000000"/>
              </a:solidFill>
              <a:latin typeface="+mj-lt"/>
              <a:ea typeface="Arial"/>
              <a:cs typeface="Arial"/>
              <a:sym typeface="Arial"/>
            </a:endParaRPr>
          </a:p>
        </p:txBody>
      </p:sp>
      <p:sp>
        <p:nvSpPr>
          <p:cNvPr id="5" name="Google Shape;274;p25">
            <a:extLst>
              <a:ext uri="{FF2B5EF4-FFF2-40B4-BE49-F238E27FC236}">
                <a16:creationId xmlns:a16="http://schemas.microsoft.com/office/drawing/2014/main" id="{F218B501-1E31-F0BE-DD7E-DA150862B772}"/>
              </a:ext>
            </a:extLst>
          </p:cNvPr>
          <p:cNvSpPr txBox="1">
            <a:spLocks/>
          </p:cNvSpPr>
          <p:nvPr/>
        </p:nvSpPr>
        <p:spPr>
          <a:xfrm>
            <a:off x="1603835" y="1095657"/>
            <a:ext cx="8475900" cy="7635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6900"/>
              <a:buFont typeface="Sriracha"/>
              <a:buNone/>
              <a:defRPr sz="7000" b="1" i="0" u="none" strike="noStrike" cap="none">
                <a:solidFill>
                  <a:schemeClr val="dk1"/>
                </a:solidFill>
                <a:latin typeface="Sriracha"/>
                <a:ea typeface="Sriracha"/>
                <a:cs typeface="Sriracha"/>
                <a:sym typeface="Sriracha"/>
              </a:defRPr>
            </a:lvl1pPr>
            <a:lvl2pPr marR="0" lvl="1" algn="ctr" rtl="0">
              <a:lnSpc>
                <a:spcPct val="100000"/>
              </a:lnSpc>
              <a:spcBef>
                <a:spcPts val="0"/>
              </a:spcBef>
              <a:spcAft>
                <a:spcPts val="0"/>
              </a:spcAft>
              <a:buClr>
                <a:schemeClr val="dk1"/>
              </a:buClr>
              <a:buSzPts val="6900"/>
              <a:buFont typeface="Sriracha"/>
              <a:buNone/>
              <a:defRPr sz="6900" b="1" i="0" u="none" strike="noStrike" cap="none">
                <a:solidFill>
                  <a:schemeClr val="dk1"/>
                </a:solidFill>
                <a:latin typeface="Sriracha"/>
                <a:ea typeface="Sriracha"/>
                <a:cs typeface="Sriracha"/>
                <a:sym typeface="Sriracha"/>
              </a:defRPr>
            </a:lvl2pPr>
            <a:lvl3pPr marR="0" lvl="2" algn="ctr" rtl="0">
              <a:lnSpc>
                <a:spcPct val="100000"/>
              </a:lnSpc>
              <a:spcBef>
                <a:spcPts val="0"/>
              </a:spcBef>
              <a:spcAft>
                <a:spcPts val="0"/>
              </a:spcAft>
              <a:buClr>
                <a:schemeClr val="dk1"/>
              </a:buClr>
              <a:buSzPts val="6900"/>
              <a:buFont typeface="Sriracha"/>
              <a:buNone/>
              <a:defRPr sz="6900" b="1" i="0" u="none" strike="noStrike" cap="none">
                <a:solidFill>
                  <a:schemeClr val="dk1"/>
                </a:solidFill>
                <a:latin typeface="Sriracha"/>
                <a:ea typeface="Sriracha"/>
                <a:cs typeface="Sriracha"/>
                <a:sym typeface="Sriracha"/>
              </a:defRPr>
            </a:lvl3pPr>
            <a:lvl4pPr marR="0" lvl="3" algn="ctr" rtl="0">
              <a:lnSpc>
                <a:spcPct val="100000"/>
              </a:lnSpc>
              <a:spcBef>
                <a:spcPts val="0"/>
              </a:spcBef>
              <a:spcAft>
                <a:spcPts val="0"/>
              </a:spcAft>
              <a:buClr>
                <a:schemeClr val="dk1"/>
              </a:buClr>
              <a:buSzPts val="6900"/>
              <a:buFont typeface="Sriracha"/>
              <a:buNone/>
              <a:defRPr sz="6900" b="1" i="0" u="none" strike="noStrike" cap="none">
                <a:solidFill>
                  <a:schemeClr val="dk1"/>
                </a:solidFill>
                <a:latin typeface="Sriracha"/>
                <a:ea typeface="Sriracha"/>
                <a:cs typeface="Sriracha"/>
                <a:sym typeface="Sriracha"/>
              </a:defRPr>
            </a:lvl4pPr>
            <a:lvl5pPr marR="0" lvl="4" algn="ctr" rtl="0">
              <a:lnSpc>
                <a:spcPct val="100000"/>
              </a:lnSpc>
              <a:spcBef>
                <a:spcPts val="0"/>
              </a:spcBef>
              <a:spcAft>
                <a:spcPts val="0"/>
              </a:spcAft>
              <a:buClr>
                <a:schemeClr val="dk1"/>
              </a:buClr>
              <a:buSzPts val="6900"/>
              <a:buFont typeface="Sriracha"/>
              <a:buNone/>
              <a:defRPr sz="6900" b="1" i="0" u="none" strike="noStrike" cap="none">
                <a:solidFill>
                  <a:schemeClr val="dk1"/>
                </a:solidFill>
                <a:latin typeface="Sriracha"/>
                <a:ea typeface="Sriracha"/>
                <a:cs typeface="Sriracha"/>
                <a:sym typeface="Sriracha"/>
              </a:defRPr>
            </a:lvl5pPr>
            <a:lvl6pPr marR="0" lvl="5" algn="ctr" rtl="0">
              <a:lnSpc>
                <a:spcPct val="100000"/>
              </a:lnSpc>
              <a:spcBef>
                <a:spcPts val="0"/>
              </a:spcBef>
              <a:spcAft>
                <a:spcPts val="0"/>
              </a:spcAft>
              <a:buClr>
                <a:schemeClr val="dk1"/>
              </a:buClr>
              <a:buSzPts val="6900"/>
              <a:buFont typeface="Sriracha"/>
              <a:buNone/>
              <a:defRPr sz="6900" b="1" i="0" u="none" strike="noStrike" cap="none">
                <a:solidFill>
                  <a:schemeClr val="dk1"/>
                </a:solidFill>
                <a:latin typeface="Sriracha"/>
                <a:ea typeface="Sriracha"/>
                <a:cs typeface="Sriracha"/>
                <a:sym typeface="Sriracha"/>
              </a:defRPr>
            </a:lvl6pPr>
            <a:lvl7pPr marR="0" lvl="6" algn="ctr" rtl="0">
              <a:lnSpc>
                <a:spcPct val="100000"/>
              </a:lnSpc>
              <a:spcBef>
                <a:spcPts val="0"/>
              </a:spcBef>
              <a:spcAft>
                <a:spcPts val="0"/>
              </a:spcAft>
              <a:buClr>
                <a:schemeClr val="dk1"/>
              </a:buClr>
              <a:buSzPts val="6900"/>
              <a:buFont typeface="Sriracha"/>
              <a:buNone/>
              <a:defRPr sz="6900" b="1" i="0" u="none" strike="noStrike" cap="none">
                <a:solidFill>
                  <a:schemeClr val="dk1"/>
                </a:solidFill>
                <a:latin typeface="Sriracha"/>
                <a:ea typeface="Sriracha"/>
                <a:cs typeface="Sriracha"/>
                <a:sym typeface="Sriracha"/>
              </a:defRPr>
            </a:lvl7pPr>
            <a:lvl8pPr marR="0" lvl="7" algn="ctr" rtl="0">
              <a:lnSpc>
                <a:spcPct val="100000"/>
              </a:lnSpc>
              <a:spcBef>
                <a:spcPts val="0"/>
              </a:spcBef>
              <a:spcAft>
                <a:spcPts val="0"/>
              </a:spcAft>
              <a:buClr>
                <a:schemeClr val="dk1"/>
              </a:buClr>
              <a:buSzPts val="6900"/>
              <a:buFont typeface="Sriracha"/>
              <a:buNone/>
              <a:defRPr sz="6900" b="1" i="0" u="none" strike="noStrike" cap="none">
                <a:solidFill>
                  <a:schemeClr val="dk1"/>
                </a:solidFill>
                <a:latin typeface="Sriracha"/>
                <a:ea typeface="Sriracha"/>
                <a:cs typeface="Sriracha"/>
                <a:sym typeface="Sriracha"/>
              </a:defRPr>
            </a:lvl8pPr>
            <a:lvl9pPr marR="0" lvl="8" algn="ctr" rtl="0">
              <a:lnSpc>
                <a:spcPct val="100000"/>
              </a:lnSpc>
              <a:spcBef>
                <a:spcPts val="0"/>
              </a:spcBef>
              <a:spcAft>
                <a:spcPts val="0"/>
              </a:spcAft>
              <a:buClr>
                <a:schemeClr val="dk1"/>
              </a:buClr>
              <a:buSzPts val="6900"/>
              <a:buFont typeface="Sriracha"/>
              <a:buNone/>
              <a:defRPr sz="6900" b="1" i="0" u="none" strike="noStrike" cap="none">
                <a:solidFill>
                  <a:schemeClr val="dk1"/>
                </a:solidFill>
                <a:latin typeface="Sriracha"/>
                <a:ea typeface="Sriracha"/>
                <a:cs typeface="Sriracha"/>
                <a:sym typeface="Sriracha"/>
              </a:defRPr>
            </a:lvl9pPr>
          </a:lstStyle>
          <a:p>
            <a:pPr algn="l"/>
            <a:r>
              <a:rPr lang="vi-VN" sz="3000" dirty="0">
                <a:latin typeface="+mj-lt"/>
              </a:rPr>
              <a:t>Tổng quan đề tài </a:t>
            </a:r>
          </a:p>
        </p:txBody>
      </p:sp>
      <p:sp>
        <p:nvSpPr>
          <p:cNvPr id="2" name="TextBox 1">
            <a:extLst>
              <a:ext uri="{FF2B5EF4-FFF2-40B4-BE49-F238E27FC236}">
                <a16:creationId xmlns:a16="http://schemas.microsoft.com/office/drawing/2014/main" id="{B875E853-9F35-ACE3-F0AC-0BB4394CFD00}"/>
              </a:ext>
            </a:extLst>
          </p:cNvPr>
          <p:cNvSpPr txBox="1"/>
          <p:nvPr/>
        </p:nvSpPr>
        <p:spPr>
          <a:xfrm>
            <a:off x="1729248" y="2346071"/>
            <a:ext cx="8475899" cy="2862322"/>
          </a:xfrm>
          <a:prstGeom prst="rect">
            <a:avLst/>
          </a:prstGeom>
          <a:noFill/>
        </p:spPr>
        <p:txBody>
          <a:bodyPr wrap="square" rtlCol="0">
            <a:spAutoFit/>
          </a:bodyPr>
          <a:lstStyle/>
          <a:p>
            <a:pPr marL="285750" indent="-285750">
              <a:buFontTx/>
              <a:buChar char="-"/>
            </a:pPr>
            <a:r>
              <a:rPr lang="vi-VN" sz="1800" dirty="0">
                <a:latin typeface="+mj-lt"/>
              </a:rPr>
              <a:t>Game Hangman là một trò chơi trí tuệ giúp người chơi rèn luyện tư duy logic thông qua việc đoán từng chữ cái để tìm ra một từ khóa bí mật trong số lần đoán giới hạn.</a:t>
            </a:r>
          </a:p>
          <a:p>
            <a:endParaRPr lang="vi-VN" sz="1800" dirty="0">
              <a:latin typeface="+mj-lt"/>
            </a:endParaRPr>
          </a:p>
          <a:p>
            <a:pPr marL="285750" indent="-285750">
              <a:buFontTx/>
              <a:buChar char="-"/>
            </a:pPr>
            <a:r>
              <a:rPr lang="vi-VN" sz="1800" dirty="0">
                <a:latin typeface="+mj-lt"/>
              </a:rPr>
              <a:t>Việc xây dựng game Hangman bằng thư viện </a:t>
            </a:r>
            <a:r>
              <a:rPr lang="vi-VN" sz="1800" b="1" dirty="0">
                <a:latin typeface="+mj-lt"/>
              </a:rPr>
              <a:t>Tkinter</a:t>
            </a:r>
            <a:r>
              <a:rPr lang="vi-VN" sz="1800" dirty="0">
                <a:latin typeface="+mj-lt"/>
              </a:rPr>
              <a:t> trong Python minh họa rõ nét cho khả năng kết hợp giữa </a:t>
            </a:r>
            <a:r>
              <a:rPr lang="vi-VN" sz="1800" b="1" dirty="0">
                <a:latin typeface="+mj-lt"/>
              </a:rPr>
              <a:t>lập trình hướng đối tượng</a:t>
            </a:r>
            <a:r>
              <a:rPr lang="vi-VN" sz="1800" dirty="0">
                <a:latin typeface="+mj-lt"/>
              </a:rPr>
              <a:t>, </a:t>
            </a:r>
            <a:r>
              <a:rPr lang="vi-VN" sz="1800" b="1" dirty="0">
                <a:latin typeface="+mj-lt"/>
              </a:rPr>
              <a:t>xử lý tệp tin</a:t>
            </a:r>
            <a:r>
              <a:rPr lang="vi-VN" sz="1800" dirty="0">
                <a:latin typeface="+mj-lt"/>
              </a:rPr>
              <a:t>, và </a:t>
            </a:r>
            <a:r>
              <a:rPr lang="vi-VN" sz="1800" b="1" dirty="0">
                <a:latin typeface="+mj-lt"/>
              </a:rPr>
              <a:t>thiết kế giao diện người dùng (GUI)</a:t>
            </a:r>
            <a:r>
              <a:rPr lang="vi-VN" sz="1800" dirty="0">
                <a:latin typeface="+mj-lt"/>
              </a:rPr>
              <a:t>.</a:t>
            </a:r>
          </a:p>
          <a:p>
            <a:pPr marL="285750" indent="-285750">
              <a:buFontTx/>
              <a:buChar char="-"/>
            </a:pPr>
            <a:endParaRPr lang="vi-VN" sz="1800" dirty="0">
              <a:latin typeface="+mj-lt"/>
            </a:endParaRPr>
          </a:p>
          <a:p>
            <a:pPr marL="285750" indent="-285750">
              <a:buFontTx/>
              <a:buChar char="-"/>
            </a:pPr>
            <a:r>
              <a:rPr lang="vi-VN" sz="1800" dirty="0">
                <a:latin typeface="+mj-lt"/>
              </a:rPr>
              <a:t>Trò chơi vừa mang tính học thuật vừa thực tiễn, giúp người học phát triển kỹ năng tư duy thuật toán, xử lý sự kiện, thiết kế giao diện và xây dựng ứng dụng tương tác hoàn chỉnh bằng Python.</a:t>
            </a:r>
          </a:p>
        </p:txBody>
      </p:sp>
    </p:spTree>
    <p:extLst>
      <p:ext uri="{BB962C8B-B14F-4D97-AF65-F5344CB8AC3E}">
        <p14:creationId xmlns:p14="http://schemas.microsoft.com/office/powerpoint/2010/main" val="86452871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73;p25">
            <a:extLst>
              <a:ext uri="{FF2B5EF4-FFF2-40B4-BE49-F238E27FC236}">
                <a16:creationId xmlns:a16="http://schemas.microsoft.com/office/drawing/2014/main" id="{2F7EC439-1EBF-6FFF-4687-8A02022A4779}"/>
              </a:ext>
            </a:extLst>
          </p:cNvPr>
          <p:cNvSpPr/>
          <p:nvPr/>
        </p:nvSpPr>
        <p:spPr>
          <a:xfrm>
            <a:off x="1866900" y="1836420"/>
            <a:ext cx="3560506" cy="209550"/>
          </a:xfrm>
          <a:custGeom>
            <a:avLst/>
            <a:gdLst/>
            <a:ahLst/>
            <a:cxnLst/>
            <a:rect l="l" t="t" r="r" b="b"/>
            <a:pathLst>
              <a:path w="6667393" h="171031" extrusionOk="0">
                <a:moveTo>
                  <a:pt x="86024" y="2"/>
                </a:moveTo>
                <a:cubicBezTo>
                  <a:pt x="38811" y="-294"/>
                  <a:pt x="297" y="37678"/>
                  <a:pt x="2" y="84887"/>
                </a:cubicBezTo>
                <a:cubicBezTo>
                  <a:pt x="-298" y="132088"/>
                  <a:pt x="37799" y="170626"/>
                  <a:pt x="85012" y="170909"/>
                </a:cubicBezTo>
                <a:cubicBezTo>
                  <a:pt x="326434" y="170991"/>
                  <a:pt x="567824" y="171274"/>
                  <a:pt x="809246" y="170545"/>
                </a:cubicBezTo>
                <a:cubicBezTo>
                  <a:pt x="875478" y="170343"/>
                  <a:pt x="941754" y="170343"/>
                  <a:pt x="1007985" y="169897"/>
                </a:cubicBezTo>
                <a:cubicBezTo>
                  <a:pt x="1093449" y="169331"/>
                  <a:pt x="1178820" y="168724"/>
                  <a:pt x="1264280" y="167509"/>
                </a:cubicBezTo>
                <a:cubicBezTo>
                  <a:pt x="1309153" y="166861"/>
                  <a:pt x="1354132" y="165445"/>
                  <a:pt x="1399005" y="164837"/>
                </a:cubicBezTo>
                <a:cubicBezTo>
                  <a:pt x="1441729" y="164271"/>
                  <a:pt x="1484425" y="163785"/>
                  <a:pt x="1527157" y="163582"/>
                </a:cubicBezTo>
                <a:cubicBezTo>
                  <a:pt x="1557061" y="163421"/>
                  <a:pt x="1586940" y="163825"/>
                  <a:pt x="1616847" y="163947"/>
                </a:cubicBezTo>
                <a:cubicBezTo>
                  <a:pt x="1674529" y="164190"/>
                  <a:pt x="1732219" y="164433"/>
                  <a:pt x="1789905" y="164716"/>
                </a:cubicBezTo>
                <a:cubicBezTo>
                  <a:pt x="1935184" y="165404"/>
                  <a:pt x="2080430" y="165647"/>
                  <a:pt x="2225710" y="165606"/>
                </a:cubicBezTo>
                <a:cubicBezTo>
                  <a:pt x="2606023" y="165485"/>
                  <a:pt x="2986336" y="160789"/>
                  <a:pt x="3366649" y="159899"/>
                </a:cubicBezTo>
                <a:cubicBezTo>
                  <a:pt x="3535440" y="159494"/>
                  <a:pt x="3704247" y="159939"/>
                  <a:pt x="3873053" y="160668"/>
                </a:cubicBezTo>
                <a:cubicBezTo>
                  <a:pt x="3967051" y="161073"/>
                  <a:pt x="4061008" y="162166"/>
                  <a:pt x="4155005" y="161801"/>
                </a:cubicBezTo>
                <a:cubicBezTo>
                  <a:pt x="4266127" y="161356"/>
                  <a:pt x="4377248" y="158967"/>
                  <a:pt x="4488368" y="157510"/>
                </a:cubicBezTo>
                <a:cubicBezTo>
                  <a:pt x="4644343" y="155446"/>
                  <a:pt x="4800317" y="154231"/>
                  <a:pt x="4956292" y="153057"/>
                </a:cubicBezTo>
                <a:cubicBezTo>
                  <a:pt x="5520317" y="148847"/>
                  <a:pt x="6084382" y="147430"/>
                  <a:pt x="6648408" y="145487"/>
                </a:cubicBezTo>
                <a:cubicBezTo>
                  <a:pt x="6658852" y="145528"/>
                  <a:pt x="6667312" y="137189"/>
                  <a:pt x="6667393" y="126745"/>
                </a:cubicBezTo>
                <a:cubicBezTo>
                  <a:pt x="6667434" y="116341"/>
                  <a:pt x="6659095" y="107840"/>
                  <a:pt x="6648650" y="107799"/>
                </a:cubicBezTo>
                <a:cubicBezTo>
                  <a:pt x="6082561" y="98731"/>
                  <a:pt x="5516431" y="90149"/>
                  <a:pt x="4950341" y="78815"/>
                </a:cubicBezTo>
                <a:cubicBezTo>
                  <a:pt x="4794407" y="75690"/>
                  <a:pt x="4638473" y="72564"/>
                  <a:pt x="4482539" y="68569"/>
                </a:cubicBezTo>
                <a:cubicBezTo>
                  <a:pt x="4373604" y="65776"/>
                  <a:pt x="4264629" y="61877"/>
                  <a:pt x="4155653" y="60092"/>
                </a:cubicBezTo>
                <a:cubicBezTo>
                  <a:pt x="4061656" y="58550"/>
                  <a:pt x="3967658" y="58582"/>
                  <a:pt x="3873661" y="57813"/>
                </a:cubicBezTo>
                <a:cubicBezTo>
                  <a:pt x="3704895" y="56437"/>
                  <a:pt x="3536168" y="54761"/>
                  <a:pt x="3367406" y="52251"/>
                </a:cubicBezTo>
                <a:cubicBezTo>
                  <a:pt x="2987138" y="46591"/>
                  <a:pt x="2606877" y="37014"/>
                  <a:pt x="2226596" y="32136"/>
                </a:cubicBezTo>
                <a:cubicBezTo>
                  <a:pt x="2081325" y="30270"/>
                  <a:pt x="1936066" y="28598"/>
                  <a:pt x="1790787" y="27452"/>
                </a:cubicBezTo>
                <a:cubicBezTo>
                  <a:pt x="1730972" y="26982"/>
                  <a:pt x="1671100" y="26570"/>
                  <a:pt x="1611281" y="26063"/>
                </a:cubicBezTo>
                <a:cubicBezTo>
                  <a:pt x="1583511" y="25829"/>
                  <a:pt x="1555806" y="25780"/>
                  <a:pt x="1528039" y="25302"/>
                </a:cubicBezTo>
                <a:cubicBezTo>
                  <a:pt x="1485320" y="24570"/>
                  <a:pt x="1442604" y="23643"/>
                  <a:pt x="1399892" y="22521"/>
                </a:cubicBezTo>
                <a:cubicBezTo>
                  <a:pt x="1355027" y="21343"/>
                  <a:pt x="1310157" y="19421"/>
                  <a:pt x="1265292" y="18218"/>
                </a:cubicBezTo>
                <a:cubicBezTo>
                  <a:pt x="1179856" y="15931"/>
                  <a:pt x="1094319" y="14162"/>
                  <a:pt x="1008867" y="12527"/>
                </a:cubicBezTo>
                <a:cubicBezTo>
                  <a:pt x="942648" y="11260"/>
                  <a:pt x="876482" y="10397"/>
                  <a:pt x="810258" y="9365"/>
                </a:cubicBezTo>
                <a:cubicBezTo>
                  <a:pt x="568865" y="5600"/>
                  <a:pt x="327426" y="2965"/>
                  <a:pt x="86024" y="2"/>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000" b="0" i="0" u="none" strike="noStrike" cap="none">
              <a:solidFill>
                <a:srgbClr val="000000"/>
              </a:solidFill>
              <a:latin typeface="+mj-lt"/>
              <a:ea typeface="Arial"/>
              <a:cs typeface="Arial"/>
              <a:sym typeface="Arial"/>
            </a:endParaRPr>
          </a:p>
        </p:txBody>
      </p:sp>
      <p:sp>
        <p:nvSpPr>
          <p:cNvPr id="5" name="Google Shape;274;p25">
            <a:extLst>
              <a:ext uri="{FF2B5EF4-FFF2-40B4-BE49-F238E27FC236}">
                <a16:creationId xmlns:a16="http://schemas.microsoft.com/office/drawing/2014/main" id="{CBB52026-BB75-3784-F757-F797484F641A}"/>
              </a:ext>
            </a:extLst>
          </p:cNvPr>
          <p:cNvSpPr txBox="1">
            <a:spLocks/>
          </p:cNvSpPr>
          <p:nvPr/>
        </p:nvSpPr>
        <p:spPr>
          <a:xfrm>
            <a:off x="1741487" y="1282470"/>
            <a:ext cx="8475900" cy="7635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6900"/>
              <a:buFont typeface="Sriracha"/>
              <a:buNone/>
              <a:defRPr sz="7000" b="1" i="0" u="none" strike="noStrike" cap="none">
                <a:solidFill>
                  <a:schemeClr val="dk1"/>
                </a:solidFill>
                <a:latin typeface="Sriracha"/>
                <a:ea typeface="Sriracha"/>
                <a:cs typeface="Sriracha"/>
                <a:sym typeface="Sriracha"/>
              </a:defRPr>
            </a:lvl1pPr>
            <a:lvl2pPr marR="0" lvl="1" algn="ctr" rtl="0">
              <a:lnSpc>
                <a:spcPct val="100000"/>
              </a:lnSpc>
              <a:spcBef>
                <a:spcPts val="0"/>
              </a:spcBef>
              <a:spcAft>
                <a:spcPts val="0"/>
              </a:spcAft>
              <a:buClr>
                <a:schemeClr val="dk1"/>
              </a:buClr>
              <a:buSzPts val="6900"/>
              <a:buFont typeface="Sriracha"/>
              <a:buNone/>
              <a:defRPr sz="6900" b="1" i="0" u="none" strike="noStrike" cap="none">
                <a:solidFill>
                  <a:schemeClr val="dk1"/>
                </a:solidFill>
                <a:latin typeface="Sriracha"/>
                <a:ea typeface="Sriracha"/>
                <a:cs typeface="Sriracha"/>
                <a:sym typeface="Sriracha"/>
              </a:defRPr>
            </a:lvl2pPr>
            <a:lvl3pPr marR="0" lvl="2" algn="ctr" rtl="0">
              <a:lnSpc>
                <a:spcPct val="100000"/>
              </a:lnSpc>
              <a:spcBef>
                <a:spcPts val="0"/>
              </a:spcBef>
              <a:spcAft>
                <a:spcPts val="0"/>
              </a:spcAft>
              <a:buClr>
                <a:schemeClr val="dk1"/>
              </a:buClr>
              <a:buSzPts val="6900"/>
              <a:buFont typeface="Sriracha"/>
              <a:buNone/>
              <a:defRPr sz="6900" b="1" i="0" u="none" strike="noStrike" cap="none">
                <a:solidFill>
                  <a:schemeClr val="dk1"/>
                </a:solidFill>
                <a:latin typeface="Sriracha"/>
                <a:ea typeface="Sriracha"/>
                <a:cs typeface="Sriracha"/>
                <a:sym typeface="Sriracha"/>
              </a:defRPr>
            </a:lvl3pPr>
            <a:lvl4pPr marR="0" lvl="3" algn="ctr" rtl="0">
              <a:lnSpc>
                <a:spcPct val="100000"/>
              </a:lnSpc>
              <a:spcBef>
                <a:spcPts val="0"/>
              </a:spcBef>
              <a:spcAft>
                <a:spcPts val="0"/>
              </a:spcAft>
              <a:buClr>
                <a:schemeClr val="dk1"/>
              </a:buClr>
              <a:buSzPts val="6900"/>
              <a:buFont typeface="Sriracha"/>
              <a:buNone/>
              <a:defRPr sz="6900" b="1" i="0" u="none" strike="noStrike" cap="none">
                <a:solidFill>
                  <a:schemeClr val="dk1"/>
                </a:solidFill>
                <a:latin typeface="Sriracha"/>
                <a:ea typeface="Sriracha"/>
                <a:cs typeface="Sriracha"/>
                <a:sym typeface="Sriracha"/>
              </a:defRPr>
            </a:lvl4pPr>
            <a:lvl5pPr marR="0" lvl="4" algn="ctr" rtl="0">
              <a:lnSpc>
                <a:spcPct val="100000"/>
              </a:lnSpc>
              <a:spcBef>
                <a:spcPts val="0"/>
              </a:spcBef>
              <a:spcAft>
                <a:spcPts val="0"/>
              </a:spcAft>
              <a:buClr>
                <a:schemeClr val="dk1"/>
              </a:buClr>
              <a:buSzPts val="6900"/>
              <a:buFont typeface="Sriracha"/>
              <a:buNone/>
              <a:defRPr sz="6900" b="1" i="0" u="none" strike="noStrike" cap="none">
                <a:solidFill>
                  <a:schemeClr val="dk1"/>
                </a:solidFill>
                <a:latin typeface="Sriracha"/>
                <a:ea typeface="Sriracha"/>
                <a:cs typeface="Sriracha"/>
                <a:sym typeface="Sriracha"/>
              </a:defRPr>
            </a:lvl5pPr>
            <a:lvl6pPr marR="0" lvl="5" algn="ctr" rtl="0">
              <a:lnSpc>
                <a:spcPct val="100000"/>
              </a:lnSpc>
              <a:spcBef>
                <a:spcPts val="0"/>
              </a:spcBef>
              <a:spcAft>
                <a:spcPts val="0"/>
              </a:spcAft>
              <a:buClr>
                <a:schemeClr val="dk1"/>
              </a:buClr>
              <a:buSzPts val="6900"/>
              <a:buFont typeface="Sriracha"/>
              <a:buNone/>
              <a:defRPr sz="6900" b="1" i="0" u="none" strike="noStrike" cap="none">
                <a:solidFill>
                  <a:schemeClr val="dk1"/>
                </a:solidFill>
                <a:latin typeface="Sriracha"/>
                <a:ea typeface="Sriracha"/>
                <a:cs typeface="Sriracha"/>
                <a:sym typeface="Sriracha"/>
              </a:defRPr>
            </a:lvl6pPr>
            <a:lvl7pPr marR="0" lvl="6" algn="ctr" rtl="0">
              <a:lnSpc>
                <a:spcPct val="100000"/>
              </a:lnSpc>
              <a:spcBef>
                <a:spcPts val="0"/>
              </a:spcBef>
              <a:spcAft>
                <a:spcPts val="0"/>
              </a:spcAft>
              <a:buClr>
                <a:schemeClr val="dk1"/>
              </a:buClr>
              <a:buSzPts val="6900"/>
              <a:buFont typeface="Sriracha"/>
              <a:buNone/>
              <a:defRPr sz="6900" b="1" i="0" u="none" strike="noStrike" cap="none">
                <a:solidFill>
                  <a:schemeClr val="dk1"/>
                </a:solidFill>
                <a:latin typeface="Sriracha"/>
                <a:ea typeface="Sriracha"/>
                <a:cs typeface="Sriracha"/>
                <a:sym typeface="Sriracha"/>
              </a:defRPr>
            </a:lvl7pPr>
            <a:lvl8pPr marR="0" lvl="7" algn="ctr" rtl="0">
              <a:lnSpc>
                <a:spcPct val="100000"/>
              </a:lnSpc>
              <a:spcBef>
                <a:spcPts val="0"/>
              </a:spcBef>
              <a:spcAft>
                <a:spcPts val="0"/>
              </a:spcAft>
              <a:buClr>
                <a:schemeClr val="dk1"/>
              </a:buClr>
              <a:buSzPts val="6900"/>
              <a:buFont typeface="Sriracha"/>
              <a:buNone/>
              <a:defRPr sz="6900" b="1" i="0" u="none" strike="noStrike" cap="none">
                <a:solidFill>
                  <a:schemeClr val="dk1"/>
                </a:solidFill>
                <a:latin typeface="Sriracha"/>
                <a:ea typeface="Sriracha"/>
                <a:cs typeface="Sriracha"/>
                <a:sym typeface="Sriracha"/>
              </a:defRPr>
            </a:lvl8pPr>
            <a:lvl9pPr marR="0" lvl="8" algn="ctr" rtl="0">
              <a:lnSpc>
                <a:spcPct val="100000"/>
              </a:lnSpc>
              <a:spcBef>
                <a:spcPts val="0"/>
              </a:spcBef>
              <a:spcAft>
                <a:spcPts val="0"/>
              </a:spcAft>
              <a:buClr>
                <a:schemeClr val="dk1"/>
              </a:buClr>
              <a:buSzPts val="6900"/>
              <a:buFont typeface="Sriracha"/>
              <a:buNone/>
              <a:defRPr sz="6900" b="1" i="0" u="none" strike="noStrike" cap="none">
                <a:solidFill>
                  <a:schemeClr val="dk1"/>
                </a:solidFill>
                <a:latin typeface="Sriracha"/>
                <a:ea typeface="Sriracha"/>
                <a:cs typeface="Sriracha"/>
                <a:sym typeface="Sriracha"/>
              </a:defRPr>
            </a:lvl9pPr>
          </a:lstStyle>
          <a:p>
            <a:pPr algn="l"/>
            <a:r>
              <a:rPr lang="vi-VN" sz="3000" dirty="0">
                <a:latin typeface="+mj-lt"/>
              </a:rPr>
              <a:t>Mục tiêu nghiên cứu</a:t>
            </a:r>
          </a:p>
        </p:txBody>
      </p:sp>
      <p:sp>
        <p:nvSpPr>
          <p:cNvPr id="7" name="TextBox 6">
            <a:extLst>
              <a:ext uri="{FF2B5EF4-FFF2-40B4-BE49-F238E27FC236}">
                <a16:creationId xmlns:a16="http://schemas.microsoft.com/office/drawing/2014/main" id="{8B5DA1D6-E860-AB10-4B85-7D51634C5C90}"/>
              </a:ext>
            </a:extLst>
          </p:cNvPr>
          <p:cNvSpPr txBox="1"/>
          <p:nvPr/>
        </p:nvSpPr>
        <p:spPr>
          <a:xfrm>
            <a:off x="1866899" y="2372991"/>
            <a:ext cx="8350487" cy="1200329"/>
          </a:xfrm>
          <a:prstGeom prst="rect">
            <a:avLst/>
          </a:prstGeom>
          <a:noFill/>
        </p:spPr>
        <p:txBody>
          <a:bodyPr wrap="square" rtlCol="0">
            <a:spAutoFit/>
          </a:bodyPr>
          <a:lstStyle/>
          <a:p>
            <a:pPr algn="just"/>
            <a:r>
              <a:rPr lang="vi-VN" sz="1800" dirty="0">
                <a:latin typeface="+mj-lt"/>
              </a:rPr>
              <a:t>-     Mục tiêu của đề tài là xây dựng một trò chơi Hangman (game đoán chữ cái) sử dụng giao diện đồ họa (GUI) bằng thư viện Tkinter trong Python. Người chơi sẽ đoán từng chữ cái để tìm ra từ bí mật được chọn ngẫu nhiên từ tệp văn bản words.txt. Trò chơi hỗ trợ hiển thị trực quan tình trạng đoán từ, số lần đoán sai và hình minh họa treo cổ cơ bản.</a:t>
            </a:r>
            <a:endParaRPr lang="en-US" sz="1800" dirty="0">
              <a:latin typeface="+mj-lt"/>
            </a:endParaRPr>
          </a:p>
        </p:txBody>
      </p:sp>
      <p:sp>
        <p:nvSpPr>
          <p:cNvPr id="10" name="TextBox 9">
            <a:extLst>
              <a:ext uri="{FF2B5EF4-FFF2-40B4-BE49-F238E27FC236}">
                <a16:creationId xmlns:a16="http://schemas.microsoft.com/office/drawing/2014/main" id="{8EC62BE7-676C-B1A5-112C-342CDDBA9B59}"/>
              </a:ext>
            </a:extLst>
          </p:cNvPr>
          <p:cNvSpPr txBox="1"/>
          <p:nvPr/>
        </p:nvSpPr>
        <p:spPr>
          <a:xfrm>
            <a:off x="1866898" y="3727017"/>
            <a:ext cx="8350487" cy="1399294"/>
          </a:xfrm>
          <a:prstGeom prst="rect">
            <a:avLst/>
          </a:prstGeom>
          <a:noFill/>
        </p:spPr>
        <p:txBody>
          <a:bodyPr wrap="square" rtlCol="0">
            <a:spAutoFit/>
          </a:bodyPr>
          <a:lstStyle/>
          <a:p>
            <a:pPr algn="just">
              <a:lnSpc>
                <a:spcPct val="150000"/>
              </a:lnSpc>
              <a:spcAft>
                <a:spcPts val="800"/>
              </a:spcAft>
              <a:buNone/>
            </a:pP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Những</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công</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việc</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đã</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thực</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hiện</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gn="just">
              <a:lnSpc>
                <a:spcPct val="150000"/>
              </a:lnSpc>
              <a:buFont typeface="Times New Roman" panose="02020603050405020304" pitchFamily="18" charset="0"/>
              <a:buChar char="-"/>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Báo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cáo</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tìm</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hiểu</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về</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vi-VN" sz="1800" kern="100" dirty="0">
                <a:effectLst/>
                <a:latin typeface="Times New Roman" panose="02020603050405020304" pitchFamily="18" charset="0"/>
                <a:ea typeface="Aptos" panose="020B0004020202020204" pitchFamily="34" charset="0"/>
                <a:cs typeface="Times New Roman" panose="02020603050405020304" pitchFamily="18" charset="0"/>
              </a:rPr>
              <a:t>game Hangman</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gn="just">
              <a:lnSpc>
                <a:spcPct val="150000"/>
              </a:lnSpc>
              <a:spcAft>
                <a:spcPts val="800"/>
              </a:spcAft>
              <a:buFont typeface="Times New Roman" panose="02020603050405020304" pitchFamily="18" charset="0"/>
              <a:buChar char="-"/>
            </a:pPr>
            <a:r>
              <a:rPr lang="vi-VN" sz="1800" kern="100" dirty="0">
                <a:effectLst/>
                <a:latin typeface="Aptos" panose="020B0004020202020204" pitchFamily="34" charset="0"/>
                <a:ea typeface="Aptos" panose="020B0004020202020204" pitchFamily="34" charset="0"/>
                <a:cs typeface="Times New Roman" panose="02020603050405020304" pitchFamily="18" charset="0"/>
              </a:rPr>
              <a:t>Chạy thử trò chơi</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740457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Sing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 calcmode="lin" valueType="num">
                                      <p:cBhvr additive="base">
                                        <p:cTn id="14" dur="500" fill="hold"/>
                                        <p:tgtEl>
                                          <p:spTgt spid="10"/>
                                        </p:tgtEl>
                                        <p:attrNameLst>
                                          <p:attrName>ppt_x</p:attrName>
                                        </p:attrNameLst>
                                      </p:cBhvr>
                                      <p:tavLst>
                                        <p:tav tm="0">
                                          <p:val>
                                            <p:strVal val="#ppt_x"/>
                                          </p:val>
                                        </p:tav>
                                        <p:tav tm="100000">
                                          <p:val>
                                            <p:strVal val="#ppt_x"/>
                                          </p:val>
                                        </p:tav>
                                      </p:tavLst>
                                    </p:anim>
                                    <p:anim calcmode="lin" valueType="num">
                                      <p:cBhvr additive="base">
                                        <p:cTn id="15"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64;p24">
            <a:extLst>
              <a:ext uri="{FF2B5EF4-FFF2-40B4-BE49-F238E27FC236}">
                <a16:creationId xmlns:a16="http://schemas.microsoft.com/office/drawing/2014/main" id="{EBCFE678-915C-1661-10A1-C470218C1149}"/>
              </a:ext>
            </a:extLst>
          </p:cNvPr>
          <p:cNvSpPr txBox="1">
            <a:spLocks/>
          </p:cNvSpPr>
          <p:nvPr/>
        </p:nvSpPr>
        <p:spPr>
          <a:xfrm>
            <a:off x="1660879" y="4056106"/>
            <a:ext cx="8442900" cy="11223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6900"/>
              <a:buFont typeface="Sriracha"/>
              <a:buNone/>
              <a:defRPr sz="7000" b="1" i="0" u="none" strike="noStrike" cap="none">
                <a:solidFill>
                  <a:schemeClr val="dk1"/>
                </a:solidFill>
                <a:latin typeface="Sriracha"/>
                <a:ea typeface="Sriracha"/>
                <a:cs typeface="Sriracha"/>
                <a:sym typeface="Sriracha"/>
              </a:defRPr>
            </a:lvl1pPr>
            <a:lvl2pPr marR="0" lvl="1" algn="ctr" rtl="0">
              <a:lnSpc>
                <a:spcPct val="100000"/>
              </a:lnSpc>
              <a:spcBef>
                <a:spcPts val="0"/>
              </a:spcBef>
              <a:spcAft>
                <a:spcPts val="0"/>
              </a:spcAft>
              <a:buClr>
                <a:schemeClr val="dk1"/>
              </a:buClr>
              <a:buSzPts val="6900"/>
              <a:buFont typeface="Sriracha"/>
              <a:buNone/>
              <a:defRPr sz="6900" b="1" i="0" u="none" strike="noStrike" cap="none">
                <a:solidFill>
                  <a:schemeClr val="dk1"/>
                </a:solidFill>
                <a:latin typeface="Sriracha"/>
                <a:ea typeface="Sriracha"/>
                <a:cs typeface="Sriracha"/>
                <a:sym typeface="Sriracha"/>
              </a:defRPr>
            </a:lvl2pPr>
            <a:lvl3pPr marR="0" lvl="2" algn="ctr" rtl="0">
              <a:lnSpc>
                <a:spcPct val="100000"/>
              </a:lnSpc>
              <a:spcBef>
                <a:spcPts val="0"/>
              </a:spcBef>
              <a:spcAft>
                <a:spcPts val="0"/>
              </a:spcAft>
              <a:buClr>
                <a:schemeClr val="dk1"/>
              </a:buClr>
              <a:buSzPts val="6900"/>
              <a:buFont typeface="Sriracha"/>
              <a:buNone/>
              <a:defRPr sz="6900" b="1" i="0" u="none" strike="noStrike" cap="none">
                <a:solidFill>
                  <a:schemeClr val="dk1"/>
                </a:solidFill>
                <a:latin typeface="Sriracha"/>
                <a:ea typeface="Sriracha"/>
                <a:cs typeface="Sriracha"/>
                <a:sym typeface="Sriracha"/>
              </a:defRPr>
            </a:lvl3pPr>
            <a:lvl4pPr marR="0" lvl="3" algn="ctr" rtl="0">
              <a:lnSpc>
                <a:spcPct val="100000"/>
              </a:lnSpc>
              <a:spcBef>
                <a:spcPts val="0"/>
              </a:spcBef>
              <a:spcAft>
                <a:spcPts val="0"/>
              </a:spcAft>
              <a:buClr>
                <a:schemeClr val="dk1"/>
              </a:buClr>
              <a:buSzPts val="6900"/>
              <a:buFont typeface="Sriracha"/>
              <a:buNone/>
              <a:defRPr sz="6900" b="1" i="0" u="none" strike="noStrike" cap="none">
                <a:solidFill>
                  <a:schemeClr val="dk1"/>
                </a:solidFill>
                <a:latin typeface="Sriracha"/>
                <a:ea typeface="Sriracha"/>
                <a:cs typeface="Sriracha"/>
                <a:sym typeface="Sriracha"/>
              </a:defRPr>
            </a:lvl4pPr>
            <a:lvl5pPr marR="0" lvl="4" algn="ctr" rtl="0">
              <a:lnSpc>
                <a:spcPct val="100000"/>
              </a:lnSpc>
              <a:spcBef>
                <a:spcPts val="0"/>
              </a:spcBef>
              <a:spcAft>
                <a:spcPts val="0"/>
              </a:spcAft>
              <a:buClr>
                <a:schemeClr val="dk1"/>
              </a:buClr>
              <a:buSzPts val="6900"/>
              <a:buFont typeface="Sriracha"/>
              <a:buNone/>
              <a:defRPr sz="6900" b="1" i="0" u="none" strike="noStrike" cap="none">
                <a:solidFill>
                  <a:schemeClr val="dk1"/>
                </a:solidFill>
                <a:latin typeface="Sriracha"/>
                <a:ea typeface="Sriracha"/>
                <a:cs typeface="Sriracha"/>
                <a:sym typeface="Sriracha"/>
              </a:defRPr>
            </a:lvl5pPr>
            <a:lvl6pPr marR="0" lvl="5" algn="ctr" rtl="0">
              <a:lnSpc>
                <a:spcPct val="100000"/>
              </a:lnSpc>
              <a:spcBef>
                <a:spcPts val="0"/>
              </a:spcBef>
              <a:spcAft>
                <a:spcPts val="0"/>
              </a:spcAft>
              <a:buClr>
                <a:schemeClr val="dk1"/>
              </a:buClr>
              <a:buSzPts val="6900"/>
              <a:buFont typeface="Sriracha"/>
              <a:buNone/>
              <a:defRPr sz="6900" b="1" i="0" u="none" strike="noStrike" cap="none">
                <a:solidFill>
                  <a:schemeClr val="dk1"/>
                </a:solidFill>
                <a:latin typeface="Sriracha"/>
                <a:ea typeface="Sriracha"/>
                <a:cs typeface="Sriracha"/>
                <a:sym typeface="Sriracha"/>
              </a:defRPr>
            </a:lvl6pPr>
            <a:lvl7pPr marR="0" lvl="6" algn="ctr" rtl="0">
              <a:lnSpc>
                <a:spcPct val="100000"/>
              </a:lnSpc>
              <a:spcBef>
                <a:spcPts val="0"/>
              </a:spcBef>
              <a:spcAft>
                <a:spcPts val="0"/>
              </a:spcAft>
              <a:buClr>
                <a:schemeClr val="dk1"/>
              </a:buClr>
              <a:buSzPts val="6900"/>
              <a:buFont typeface="Sriracha"/>
              <a:buNone/>
              <a:defRPr sz="6900" b="1" i="0" u="none" strike="noStrike" cap="none">
                <a:solidFill>
                  <a:schemeClr val="dk1"/>
                </a:solidFill>
                <a:latin typeface="Sriracha"/>
                <a:ea typeface="Sriracha"/>
                <a:cs typeface="Sriracha"/>
                <a:sym typeface="Sriracha"/>
              </a:defRPr>
            </a:lvl7pPr>
            <a:lvl8pPr marR="0" lvl="7" algn="ctr" rtl="0">
              <a:lnSpc>
                <a:spcPct val="100000"/>
              </a:lnSpc>
              <a:spcBef>
                <a:spcPts val="0"/>
              </a:spcBef>
              <a:spcAft>
                <a:spcPts val="0"/>
              </a:spcAft>
              <a:buClr>
                <a:schemeClr val="dk1"/>
              </a:buClr>
              <a:buSzPts val="6900"/>
              <a:buFont typeface="Sriracha"/>
              <a:buNone/>
              <a:defRPr sz="6900" b="1" i="0" u="none" strike="noStrike" cap="none">
                <a:solidFill>
                  <a:schemeClr val="dk1"/>
                </a:solidFill>
                <a:latin typeface="Sriracha"/>
                <a:ea typeface="Sriracha"/>
                <a:cs typeface="Sriracha"/>
                <a:sym typeface="Sriracha"/>
              </a:defRPr>
            </a:lvl8pPr>
            <a:lvl9pPr marR="0" lvl="8" algn="ctr" rtl="0">
              <a:lnSpc>
                <a:spcPct val="100000"/>
              </a:lnSpc>
              <a:spcBef>
                <a:spcPts val="0"/>
              </a:spcBef>
              <a:spcAft>
                <a:spcPts val="0"/>
              </a:spcAft>
              <a:buClr>
                <a:schemeClr val="dk1"/>
              </a:buClr>
              <a:buSzPts val="6900"/>
              <a:buFont typeface="Sriracha"/>
              <a:buNone/>
              <a:defRPr sz="6900" b="1" i="0" u="none" strike="noStrike" cap="none">
                <a:solidFill>
                  <a:schemeClr val="dk1"/>
                </a:solidFill>
                <a:latin typeface="Sriracha"/>
                <a:ea typeface="Sriracha"/>
                <a:cs typeface="Sriracha"/>
                <a:sym typeface="Sriracha"/>
              </a:defRPr>
            </a:lvl9pPr>
          </a:lstStyle>
          <a:p>
            <a:pPr marL="0" lvl="0" indent="0" algn="ctr" rtl="0">
              <a:spcBef>
                <a:spcPts val="0"/>
              </a:spcBef>
              <a:spcAft>
                <a:spcPts val="1600"/>
              </a:spcAft>
              <a:buNone/>
            </a:pPr>
            <a:r>
              <a:rPr lang="vi-VN" sz="4800" dirty="0">
                <a:latin typeface="Sriracha" panose="020B0604020202020204" charset="-34"/>
                <a:cs typeface="Sriracha" panose="020B0604020202020204" charset="-34"/>
              </a:rPr>
              <a:t>Giới thiệu hệ thống &amp; quá trình thực hiện</a:t>
            </a:r>
          </a:p>
        </p:txBody>
      </p:sp>
      <p:sp>
        <p:nvSpPr>
          <p:cNvPr id="5" name="Google Shape;265;p24">
            <a:extLst>
              <a:ext uri="{FF2B5EF4-FFF2-40B4-BE49-F238E27FC236}">
                <a16:creationId xmlns:a16="http://schemas.microsoft.com/office/drawing/2014/main" id="{9119022E-5677-C25C-9AFB-7CDA197EFEAD}"/>
              </a:ext>
            </a:extLst>
          </p:cNvPr>
          <p:cNvSpPr/>
          <p:nvPr/>
        </p:nvSpPr>
        <p:spPr>
          <a:xfrm>
            <a:off x="5224380" y="2298265"/>
            <a:ext cx="1096501" cy="764001"/>
          </a:xfrm>
          <a:prstGeom prst="rect">
            <a:avLst/>
          </a:prstGeom>
        </p:spPr>
        <p:txBody>
          <a:bodyPr>
            <a:prstTxWarp prst="textPlain">
              <a:avLst/>
            </a:prstTxWarp>
          </a:bodyPr>
          <a:lstStyle/>
          <a:p>
            <a:pPr lvl="0" algn="ctr"/>
            <a:r>
              <a:rPr lang="vi-VN" b="0" i="0" dirty="0">
                <a:ln>
                  <a:noFill/>
                </a:ln>
                <a:solidFill>
                  <a:schemeClr val="dk2"/>
                </a:solidFill>
                <a:latin typeface="Sriracha"/>
              </a:rPr>
              <a:t>02</a:t>
            </a:r>
            <a:endParaRPr b="0" i="0" dirty="0">
              <a:ln>
                <a:noFill/>
              </a:ln>
              <a:solidFill>
                <a:schemeClr val="dk2"/>
              </a:solidFill>
              <a:latin typeface="Sriracha"/>
            </a:endParaRPr>
          </a:p>
        </p:txBody>
      </p:sp>
      <p:sp>
        <p:nvSpPr>
          <p:cNvPr id="6" name="Google Shape;267;p24">
            <a:extLst>
              <a:ext uri="{FF2B5EF4-FFF2-40B4-BE49-F238E27FC236}">
                <a16:creationId xmlns:a16="http://schemas.microsoft.com/office/drawing/2014/main" id="{64276B29-DCA3-BC6E-7BE7-F269A661F309}"/>
              </a:ext>
            </a:extLst>
          </p:cNvPr>
          <p:cNvSpPr/>
          <p:nvPr/>
        </p:nvSpPr>
        <p:spPr>
          <a:xfrm>
            <a:off x="4859061" y="1679594"/>
            <a:ext cx="1827151" cy="1876535"/>
          </a:xfrm>
          <a:custGeom>
            <a:avLst/>
            <a:gdLst/>
            <a:ahLst/>
            <a:cxnLst/>
            <a:rect l="l" t="t" r="r" b="b"/>
            <a:pathLst>
              <a:path w="896761" h="920999" extrusionOk="0">
                <a:moveTo>
                  <a:pt x="427486" y="14"/>
                </a:moveTo>
                <a:cubicBezTo>
                  <a:pt x="348122" y="633"/>
                  <a:pt x="269378" y="22052"/>
                  <a:pt x="200410" y="61242"/>
                </a:cubicBezTo>
                <a:cubicBezTo>
                  <a:pt x="172219" y="77264"/>
                  <a:pt x="146088" y="96230"/>
                  <a:pt x="121472" y="117284"/>
                </a:cubicBezTo>
                <a:cubicBezTo>
                  <a:pt x="95341" y="139537"/>
                  <a:pt x="92260" y="178820"/>
                  <a:pt x="114513" y="204950"/>
                </a:cubicBezTo>
                <a:cubicBezTo>
                  <a:pt x="136766" y="231085"/>
                  <a:pt x="175923" y="234162"/>
                  <a:pt x="202054" y="211909"/>
                </a:cubicBezTo>
                <a:cubicBezTo>
                  <a:pt x="212793" y="202805"/>
                  <a:pt x="223824" y="194065"/>
                  <a:pt x="235451" y="186102"/>
                </a:cubicBezTo>
                <a:cubicBezTo>
                  <a:pt x="264075" y="166501"/>
                  <a:pt x="295606" y="151256"/>
                  <a:pt x="328687" y="140816"/>
                </a:cubicBezTo>
                <a:cubicBezTo>
                  <a:pt x="388065" y="122069"/>
                  <a:pt x="451167" y="119600"/>
                  <a:pt x="512241" y="130821"/>
                </a:cubicBezTo>
                <a:cubicBezTo>
                  <a:pt x="525645" y="133282"/>
                  <a:pt x="539040" y="136075"/>
                  <a:pt x="552091" y="140055"/>
                </a:cubicBezTo>
                <a:cubicBezTo>
                  <a:pt x="564992" y="143990"/>
                  <a:pt x="577671" y="148961"/>
                  <a:pt x="589917" y="154604"/>
                </a:cubicBezTo>
                <a:cubicBezTo>
                  <a:pt x="615950" y="166602"/>
                  <a:pt x="640417" y="182629"/>
                  <a:pt x="662657" y="200651"/>
                </a:cubicBezTo>
                <a:cubicBezTo>
                  <a:pt x="772989" y="290070"/>
                  <a:pt x="825930" y="437321"/>
                  <a:pt x="795484" y="576366"/>
                </a:cubicBezTo>
                <a:cubicBezTo>
                  <a:pt x="785052" y="624008"/>
                  <a:pt x="764468" y="669598"/>
                  <a:pt x="735649" y="708942"/>
                </a:cubicBezTo>
                <a:cubicBezTo>
                  <a:pt x="705523" y="750071"/>
                  <a:pt x="666742" y="784723"/>
                  <a:pt x="622553" y="810145"/>
                </a:cubicBezTo>
                <a:cubicBezTo>
                  <a:pt x="589969" y="828892"/>
                  <a:pt x="554844" y="841818"/>
                  <a:pt x="518439" y="850881"/>
                </a:cubicBezTo>
                <a:cubicBezTo>
                  <a:pt x="505979" y="853982"/>
                  <a:pt x="493438" y="856864"/>
                  <a:pt x="480743" y="858848"/>
                </a:cubicBezTo>
                <a:cubicBezTo>
                  <a:pt x="437533" y="865604"/>
                  <a:pt x="393323" y="864459"/>
                  <a:pt x="350442" y="855941"/>
                </a:cubicBezTo>
                <a:cubicBezTo>
                  <a:pt x="311094" y="848124"/>
                  <a:pt x="272876" y="833709"/>
                  <a:pt x="237981" y="813942"/>
                </a:cubicBezTo>
                <a:cubicBezTo>
                  <a:pt x="155468" y="767190"/>
                  <a:pt x="91321" y="690005"/>
                  <a:pt x="60875" y="600149"/>
                </a:cubicBezTo>
                <a:cubicBezTo>
                  <a:pt x="44258" y="551101"/>
                  <a:pt x="37659" y="498998"/>
                  <a:pt x="41015" y="447332"/>
                </a:cubicBezTo>
                <a:cubicBezTo>
                  <a:pt x="44132" y="399341"/>
                  <a:pt x="56293" y="352638"/>
                  <a:pt x="75930" y="308813"/>
                </a:cubicBezTo>
                <a:cubicBezTo>
                  <a:pt x="80201" y="299498"/>
                  <a:pt x="76137" y="288540"/>
                  <a:pt x="66822" y="284269"/>
                </a:cubicBezTo>
                <a:cubicBezTo>
                  <a:pt x="57507" y="279999"/>
                  <a:pt x="46423" y="284063"/>
                  <a:pt x="42153" y="293378"/>
                </a:cubicBezTo>
                <a:cubicBezTo>
                  <a:pt x="16366" y="348448"/>
                  <a:pt x="1756" y="407838"/>
                  <a:pt x="153" y="468714"/>
                </a:cubicBezTo>
                <a:cubicBezTo>
                  <a:pt x="-1324" y="524817"/>
                  <a:pt x="7877" y="581118"/>
                  <a:pt x="27604" y="633675"/>
                </a:cubicBezTo>
                <a:cubicBezTo>
                  <a:pt x="47407" y="686418"/>
                  <a:pt x="77319" y="735226"/>
                  <a:pt x="115399" y="776748"/>
                </a:cubicBezTo>
                <a:cubicBezTo>
                  <a:pt x="168118" y="834239"/>
                  <a:pt x="236228" y="877344"/>
                  <a:pt x="310721" y="900471"/>
                </a:cubicBezTo>
                <a:cubicBezTo>
                  <a:pt x="353441" y="913728"/>
                  <a:pt x="397963" y="920416"/>
                  <a:pt x="442666" y="920962"/>
                </a:cubicBezTo>
                <a:cubicBezTo>
                  <a:pt x="472578" y="921331"/>
                  <a:pt x="502862" y="918959"/>
                  <a:pt x="532231" y="913121"/>
                </a:cubicBezTo>
                <a:cubicBezTo>
                  <a:pt x="565656" y="906474"/>
                  <a:pt x="598292" y="894893"/>
                  <a:pt x="629005" y="880230"/>
                </a:cubicBezTo>
                <a:cubicBezTo>
                  <a:pt x="696350" y="848080"/>
                  <a:pt x="754922" y="799875"/>
                  <a:pt x="800294" y="740695"/>
                </a:cubicBezTo>
                <a:cubicBezTo>
                  <a:pt x="839172" y="689976"/>
                  <a:pt x="867541" y="631153"/>
                  <a:pt x="883025" y="569156"/>
                </a:cubicBezTo>
                <a:cubicBezTo>
                  <a:pt x="896882" y="513676"/>
                  <a:pt x="900335" y="455355"/>
                  <a:pt x="893020" y="398629"/>
                </a:cubicBezTo>
                <a:cubicBezTo>
                  <a:pt x="881301" y="307777"/>
                  <a:pt x="840556" y="221928"/>
                  <a:pt x="778786" y="154474"/>
                </a:cubicBezTo>
                <a:cubicBezTo>
                  <a:pt x="737410" y="109293"/>
                  <a:pt x="687946" y="74435"/>
                  <a:pt x="632928" y="47834"/>
                </a:cubicBezTo>
                <a:cubicBezTo>
                  <a:pt x="619047" y="41123"/>
                  <a:pt x="604822" y="35354"/>
                  <a:pt x="590423" y="29869"/>
                </a:cubicBezTo>
                <a:cubicBezTo>
                  <a:pt x="573388" y="23380"/>
                  <a:pt x="556127" y="17352"/>
                  <a:pt x="538429" y="12919"/>
                </a:cubicBezTo>
                <a:cubicBezTo>
                  <a:pt x="502327" y="3876"/>
                  <a:pt x="464676" y="-273"/>
                  <a:pt x="427486" y="1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nvGrpSpPr>
          <p:cNvPr id="8" name="Google Shape;501;p41">
            <a:extLst>
              <a:ext uri="{FF2B5EF4-FFF2-40B4-BE49-F238E27FC236}">
                <a16:creationId xmlns:a16="http://schemas.microsoft.com/office/drawing/2014/main" id="{BCDC2537-4852-BEBB-3171-FEB4FA86FBF8}"/>
              </a:ext>
            </a:extLst>
          </p:cNvPr>
          <p:cNvGrpSpPr/>
          <p:nvPr/>
        </p:nvGrpSpPr>
        <p:grpSpPr>
          <a:xfrm>
            <a:off x="9144000" y="3062266"/>
            <a:ext cx="623648" cy="493863"/>
            <a:chOff x="4797800" y="1994125"/>
            <a:chExt cx="306475" cy="186025"/>
          </a:xfrm>
          <a:solidFill>
            <a:schemeClr val="accent3"/>
          </a:solidFill>
        </p:grpSpPr>
        <p:sp>
          <p:nvSpPr>
            <p:cNvPr id="9" name="Google Shape;502;p41">
              <a:extLst>
                <a:ext uri="{FF2B5EF4-FFF2-40B4-BE49-F238E27FC236}">
                  <a16:creationId xmlns:a16="http://schemas.microsoft.com/office/drawing/2014/main" id="{9047B481-20A9-7D93-FB86-B392F264ABD0}"/>
                </a:ext>
              </a:extLst>
            </p:cNvPr>
            <p:cNvSpPr/>
            <p:nvPr/>
          </p:nvSpPr>
          <p:spPr>
            <a:xfrm>
              <a:off x="4837950" y="1994125"/>
              <a:ext cx="226175" cy="152575"/>
            </a:xfrm>
            <a:custGeom>
              <a:avLst/>
              <a:gdLst/>
              <a:ahLst/>
              <a:cxnLst/>
              <a:rect l="l" t="t" r="r" b="b"/>
              <a:pathLst>
                <a:path w="9047" h="6103" extrusionOk="0">
                  <a:moveTo>
                    <a:pt x="8244" y="786"/>
                  </a:moveTo>
                  <a:lnTo>
                    <a:pt x="8244" y="5318"/>
                  </a:lnTo>
                  <a:lnTo>
                    <a:pt x="803" y="5318"/>
                  </a:lnTo>
                  <a:lnTo>
                    <a:pt x="803" y="786"/>
                  </a:lnTo>
                  <a:close/>
                  <a:moveTo>
                    <a:pt x="536" y="1"/>
                  </a:moveTo>
                  <a:cubicBezTo>
                    <a:pt x="232" y="1"/>
                    <a:pt x="0" y="233"/>
                    <a:pt x="0" y="518"/>
                  </a:cubicBezTo>
                  <a:lnTo>
                    <a:pt x="0" y="6103"/>
                  </a:lnTo>
                  <a:lnTo>
                    <a:pt x="9047" y="6103"/>
                  </a:lnTo>
                  <a:lnTo>
                    <a:pt x="9047" y="518"/>
                  </a:lnTo>
                  <a:cubicBezTo>
                    <a:pt x="9047" y="233"/>
                    <a:pt x="8815" y="1"/>
                    <a:pt x="8511" y="1"/>
                  </a:cubicBezTo>
                  <a:close/>
                </a:path>
              </a:pathLst>
            </a:custGeom>
            <a:grp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 name="Google Shape;503;p41">
              <a:extLst>
                <a:ext uri="{FF2B5EF4-FFF2-40B4-BE49-F238E27FC236}">
                  <a16:creationId xmlns:a16="http://schemas.microsoft.com/office/drawing/2014/main" id="{8B48A48F-0DAB-2243-FFD9-BE08438FCDEB}"/>
                </a:ext>
              </a:extLst>
            </p:cNvPr>
            <p:cNvSpPr/>
            <p:nvPr/>
          </p:nvSpPr>
          <p:spPr>
            <a:xfrm>
              <a:off x="4797800" y="2160075"/>
              <a:ext cx="306475" cy="20075"/>
            </a:xfrm>
            <a:custGeom>
              <a:avLst/>
              <a:gdLst/>
              <a:ahLst/>
              <a:cxnLst/>
              <a:rect l="l" t="t" r="r" b="b"/>
              <a:pathLst>
                <a:path w="12259" h="803" extrusionOk="0">
                  <a:moveTo>
                    <a:pt x="1" y="0"/>
                  </a:moveTo>
                  <a:lnTo>
                    <a:pt x="1" y="268"/>
                  </a:lnTo>
                  <a:cubicBezTo>
                    <a:pt x="1" y="571"/>
                    <a:pt x="250" y="803"/>
                    <a:pt x="536" y="803"/>
                  </a:cubicBezTo>
                  <a:lnTo>
                    <a:pt x="11723" y="803"/>
                  </a:lnTo>
                  <a:cubicBezTo>
                    <a:pt x="12026" y="803"/>
                    <a:pt x="12258" y="571"/>
                    <a:pt x="12258" y="268"/>
                  </a:cubicBezTo>
                  <a:lnTo>
                    <a:pt x="12258" y="0"/>
                  </a:lnTo>
                  <a:lnTo>
                    <a:pt x="6923" y="0"/>
                  </a:lnTo>
                  <a:lnTo>
                    <a:pt x="6923" y="125"/>
                  </a:lnTo>
                  <a:cubicBezTo>
                    <a:pt x="6923" y="214"/>
                    <a:pt x="6870" y="268"/>
                    <a:pt x="6799" y="268"/>
                  </a:cubicBezTo>
                  <a:lnTo>
                    <a:pt x="5460" y="268"/>
                  </a:lnTo>
                  <a:cubicBezTo>
                    <a:pt x="5389" y="268"/>
                    <a:pt x="5336" y="214"/>
                    <a:pt x="5336" y="125"/>
                  </a:cubicBezTo>
                  <a:lnTo>
                    <a:pt x="5336" y="0"/>
                  </a:lnTo>
                  <a:close/>
                </a:path>
              </a:pathLst>
            </a:custGeom>
            <a:grp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79912115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25"/>
          <p:cNvSpPr/>
          <p:nvPr/>
        </p:nvSpPr>
        <p:spPr>
          <a:xfrm>
            <a:off x="1600446" y="1747192"/>
            <a:ext cx="4846320" cy="182880"/>
          </a:xfrm>
          <a:custGeom>
            <a:avLst/>
            <a:gdLst/>
            <a:ahLst/>
            <a:cxnLst/>
            <a:rect l="l" t="t" r="r" b="b"/>
            <a:pathLst>
              <a:path w="6667393" h="171031" extrusionOk="0">
                <a:moveTo>
                  <a:pt x="86024" y="2"/>
                </a:moveTo>
                <a:cubicBezTo>
                  <a:pt x="38811" y="-294"/>
                  <a:pt x="297" y="37678"/>
                  <a:pt x="2" y="84887"/>
                </a:cubicBezTo>
                <a:cubicBezTo>
                  <a:pt x="-298" y="132088"/>
                  <a:pt x="37799" y="170626"/>
                  <a:pt x="85012" y="170909"/>
                </a:cubicBezTo>
                <a:cubicBezTo>
                  <a:pt x="326434" y="170991"/>
                  <a:pt x="567824" y="171274"/>
                  <a:pt x="809246" y="170545"/>
                </a:cubicBezTo>
                <a:cubicBezTo>
                  <a:pt x="875478" y="170343"/>
                  <a:pt x="941754" y="170343"/>
                  <a:pt x="1007985" y="169897"/>
                </a:cubicBezTo>
                <a:cubicBezTo>
                  <a:pt x="1093449" y="169331"/>
                  <a:pt x="1178820" y="168724"/>
                  <a:pt x="1264280" y="167509"/>
                </a:cubicBezTo>
                <a:cubicBezTo>
                  <a:pt x="1309153" y="166861"/>
                  <a:pt x="1354132" y="165445"/>
                  <a:pt x="1399005" y="164837"/>
                </a:cubicBezTo>
                <a:cubicBezTo>
                  <a:pt x="1441729" y="164271"/>
                  <a:pt x="1484425" y="163785"/>
                  <a:pt x="1527157" y="163582"/>
                </a:cubicBezTo>
                <a:cubicBezTo>
                  <a:pt x="1557061" y="163421"/>
                  <a:pt x="1586940" y="163825"/>
                  <a:pt x="1616847" y="163947"/>
                </a:cubicBezTo>
                <a:cubicBezTo>
                  <a:pt x="1674529" y="164190"/>
                  <a:pt x="1732219" y="164433"/>
                  <a:pt x="1789905" y="164716"/>
                </a:cubicBezTo>
                <a:cubicBezTo>
                  <a:pt x="1935184" y="165404"/>
                  <a:pt x="2080430" y="165647"/>
                  <a:pt x="2225710" y="165606"/>
                </a:cubicBezTo>
                <a:cubicBezTo>
                  <a:pt x="2606023" y="165485"/>
                  <a:pt x="2986336" y="160789"/>
                  <a:pt x="3366649" y="159899"/>
                </a:cubicBezTo>
                <a:cubicBezTo>
                  <a:pt x="3535440" y="159494"/>
                  <a:pt x="3704247" y="159939"/>
                  <a:pt x="3873053" y="160668"/>
                </a:cubicBezTo>
                <a:cubicBezTo>
                  <a:pt x="3967051" y="161073"/>
                  <a:pt x="4061008" y="162166"/>
                  <a:pt x="4155005" y="161801"/>
                </a:cubicBezTo>
                <a:cubicBezTo>
                  <a:pt x="4266127" y="161356"/>
                  <a:pt x="4377248" y="158967"/>
                  <a:pt x="4488368" y="157510"/>
                </a:cubicBezTo>
                <a:cubicBezTo>
                  <a:pt x="4644343" y="155446"/>
                  <a:pt x="4800317" y="154231"/>
                  <a:pt x="4956292" y="153057"/>
                </a:cubicBezTo>
                <a:cubicBezTo>
                  <a:pt x="5520317" y="148847"/>
                  <a:pt x="6084382" y="147430"/>
                  <a:pt x="6648408" y="145487"/>
                </a:cubicBezTo>
                <a:cubicBezTo>
                  <a:pt x="6658852" y="145528"/>
                  <a:pt x="6667312" y="137189"/>
                  <a:pt x="6667393" y="126745"/>
                </a:cubicBezTo>
                <a:cubicBezTo>
                  <a:pt x="6667434" y="116341"/>
                  <a:pt x="6659095" y="107840"/>
                  <a:pt x="6648650" y="107799"/>
                </a:cubicBezTo>
                <a:cubicBezTo>
                  <a:pt x="6082561" y="98731"/>
                  <a:pt x="5516431" y="90149"/>
                  <a:pt x="4950341" y="78815"/>
                </a:cubicBezTo>
                <a:cubicBezTo>
                  <a:pt x="4794407" y="75690"/>
                  <a:pt x="4638473" y="72564"/>
                  <a:pt x="4482539" y="68569"/>
                </a:cubicBezTo>
                <a:cubicBezTo>
                  <a:pt x="4373604" y="65776"/>
                  <a:pt x="4264629" y="61877"/>
                  <a:pt x="4155653" y="60092"/>
                </a:cubicBezTo>
                <a:cubicBezTo>
                  <a:pt x="4061656" y="58550"/>
                  <a:pt x="3967658" y="58582"/>
                  <a:pt x="3873661" y="57813"/>
                </a:cubicBezTo>
                <a:cubicBezTo>
                  <a:pt x="3704895" y="56437"/>
                  <a:pt x="3536168" y="54761"/>
                  <a:pt x="3367406" y="52251"/>
                </a:cubicBezTo>
                <a:cubicBezTo>
                  <a:pt x="2987138" y="46591"/>
                  <a:pt x="2606877" y="37014"/>
                  <a:pt x="2226596" y="32136"/>
                </a:cubicBezTo>
                <a:cubicBezTo>
                  <a:pt x="2081325" y="30270"/>
                  <a:pt x="1936066" y="28598"/>
                  <a:pt x="1790787" y="27452"/>
                </a:cubicBezTo>
                <a:cubicBezTo>
                  <a:pt x="1730972" y="26982"/>
                  <a:pt x="1671100" y="26570"/>
                  <a:pt x="1611281" y="26063"/>
                </a:cubicBezTo>
                <a:cubicBezTo>
                  <a:pt x="1583511" y="25829"/>
                  <a:pt x="1555806" y="25780"/>
                  <a:pt x="1528039" y="25302"/>
                </a:cubicBezTo>
                <a:cubicBezTo>
                  <a:pt x="1485320" y="24570"/>
                  <a:pt x="1442604" y="23643"/>
                  <a:pt x="1399892" y="22521"/>
                </a:cubicBezTo>
                <a:cubicBezTo>
                  <a:pt x="1355027" y="21343"/>
                  <a:pt x="1310157" y="19421"/>
                  <a:pt x="1265292" y="18218"/>
                </a:cubicBezTo>
                <a:cubicBezTo>
                  <a:pt x="1179856" y="15931"/>
                  <a:pt x="1094319" y="14162"/>
                  <a:pt x="1008867" y="12527"/>
                </a:cubicBezTo>
                <a:cubicBezTo>
                  <a:pt x="942648" y="11260"/>
                  <a:pt x="876482" y="10397"/>
                  <a:pt x="810258" y="9365"/>
                </a:cubicBezTo>
                <a:cubicBezTo>
                  <a:pt x="568865" y="5600"/>
                  <a:pt x="327426" y="2965"/>
                  <a:pt x="86024" y="2"/>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74" name="Google Shape;274;p25"/>
          <p:cNvSpPr txBox="1">
            <a:spLocks noGrp="1"/>
          </p:cNvSpPr>
          <p:nvPr>
            <p:ph type="title"/>
          </p:nvPr>
        </p:nvSpPr>
        <p:spPr>
          <a:xfrm>
            <a:off x="1524376" y="1166572"/>
            <a:ext cx="84759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vi-VN" dirty="0"/>
              <a:t>Giới thiệu hệ thống </a:t>
            </a:r>
            <a:endParaRPr dirty="0"/>
          </a:p>
        </p:txBody>
      </p:sp>
      <p:sp>
        <p:nvSpPr>
          <p:cNvPr id="9" name="TextBox 8">
            <a:extLst>
              <a:ext uri="{FF2B5EF4-FFF2-40B4-BE49-F238E27FC236}">
                <a16:creationId xmlns:a16="http://schemas.microsoft.com/office/drawing/2014/main" id="{F3CB2C95-686F-745C-6FE1-1B2B537CC9CF}"/>
              </a:ext>
            </a:extLst>
          </p:cNvPr>
          <p:cNvSpPr txBox="1"/>
          <p:nvPr/>
        </p:nvSpPr>
        <p:spPr>
          <a:xfrm>
            <a:off x="1600446" y="2228671"/>
            <a:ext cx="6248400" cy="1200329"/>
          </a:xfrm>
          <a:prstGeom prst="rect">
            <a:avLst/>
          </a:prstGeom>
          <a:noFill/>
        </p:spPr>
        <p:txBody>
          <a:bodyPr wrap="square" rtlCol="0">
            <a:spAutoFit/>
          </a:bodyPr>
          <a:lstStyle/>
          <a:p>
            <a:pPr marL="285750" indent="-285750">
              <a:buFont typeface="Wingdings" panose="05000000000000000000" pitchFamily="2" charset="2"/>
              <a:buChar char="Ø"/>
            </a:pPr>
            <a:r>
              <a:rPr lang="vi-VN" sz="1800" dirty="0">
                <a:latin typeface="+mj-lt"/>
              </a:rPr>
              <a:t>Hệ thống xây dựng:</a:t>
            </a:r>
          </a:p>
          <a:p>
            <a:pPr marL="285750" indent="-285750">
              <a:buFontTx/>
              <a:buChar char="-"/>
            </a:pPr>
            <a:r>
              <a:rPr lang="vi-VN" sz="1800" dirty="0">
                <a:latin typeface="+mj-lt"/>
              </a:rPr>
              <a:t>sử dụng giao diện người dùng với thư viên Tkinter</a:t>
            </a:r>
          </a:p>
          <a:p>
            <a:pPr marL="285750" indent="-285750">
              <a:buFontTx/>
              <a:buChar char="-"/>
            </a:pPr>
            <a:r>
              <a:rPr lang="vi-VN" sz="1800" dirty="0">
                <a:latin typeface="+mj-lt"/>
              </a:rPr>
              <a:t>Từ vựng và câu hỏi gọi ý được lấy từ 2 file: words.txt và cauhoi.txt</a:t>
            </a:r>
            <a:endParaRPr lang="en-US" sz="1800" dirty="0">
              <a:latin typeface="+mj-lt"/>
            </a:endParaRPr>
          </a:p>
        </p:txBody>
      </p:sp>
      <p:sp>
        <p:nvSpPr>
          <p:cNvPr id="13" name="TextBox 12">
            <a:extLst>
              <a:ext uri="{FF2B5EF4-FFF2-40B4-BE49-F238E27FC236}">
                <a16:creationId xmlns:a16="http://schemas.microsoft.com/office/drawing/2014/main" id="{CAD2C82D-4FD0-FB4A-650D-3F4EBE4E6DEE}"/>
              </a:ext>
            </a:extLst>
          </p:cNvPr>
          <p:cNvSpPr txBox="1"/>
          <p:nvPr/>
        </p:nvSpPr>
        <p:spPr>
          <a:xfrm>
            <a:off x="1600446" y="3727599"/>
            <a:ext cx="8475900" cy="1754326"/>
          </a:xfrm>
          <a:prstGeom prst="rect">
            <a:avLst/>
          </a:prstGeom>
          <a:noFill/>
        </p:spPr>
        <p:txBody>
          <a:bodyPr wrap="square" rtlCol="0">
            <a:spAutoFit/>
          </a:bodyPr>
          <a:lstStyle/>
          <a:p>
            <a:pPr marL="285750" indent="-285750">
              <a:buFont typeface="Wingdings" panose="05000000000000000000" pitchFamily="2" charset="2"/>
              <a:buChar char="Ø"/>
            </a:pPr>
            <a:r>
              <a:rPr lang="vi-VN" sz="1800" dirty="0">
                <a:latin typeface="+mj-lt"/>
              </a:rPr>
              <a:t>Các thành phần đã làm</a:t>
            </a:r>
          </a:p>
          <a:p>
            <a:pPr marL="285750" indent="-285750">
              <a:buFontTx/>
              <a:buChar char="-"/>
            </a:pPr>
            <a:r>
              <a:rPr lang="vi-VN" sz="1800" dirty="0">
                <a:latin typeface="+mj-lt"/>
              </a:rPr>
              <a:t>Class HangmanGame: xử lý logic trò chơi, trạng thái đoán chữ, kiểm tra thắng/thua</a:t>
            </a:r>
          </a:p>
          <a:p>
            <a:pPr marL="285750" indent="-285750">
              <a:buFontTx/>
              <a:buChar char="-"/>
            </a:pPr>
            <a:r>
              <a:rPr lang="vi-VN" sz="1800" dirty="0">
                <a:latin typeface="+mj-lt"/>
              </a:rPr>
              <a:t>Giao diện GUI: gồm Label, Entry, Button, Canvas để hiển thị trạng thái</a:t>
            </a:r>
          </a:p>
          <a:p>
            <a:pPr marL="285750" indent="-285750">
              <a:buFontTx/>
              <a:buChar char="-"/>
            </a:pPr>
            <a:r>
              <a:rPr lang="vi-VN" sz="1800" dirty="0">
                <a:latin typeface="+mj-lt"/>
              </a:rPr>
              <a:t>Vẽ hình treo cổ bằng Canvas (6 bước tương ứng với 6 lần sai)</a:t>
            </a:r>
          </a:p>
          <a:p>
            <a:pPr marL="285750" indent="-285750">
              <a:buFontTx/>
              <a:buChar char="-"/>
            </a:pPr>
            <a:r>
              <a:rPr lang="vi-VN" sz="1800" dirty="0">
                <a:latin typeface="+mj-lt"/>
              </a:rPr>
              <a:t>Messagebox hiển thị kểt quả thắng/thua</a:t>
            </a:r>
          </a:p>
          <a:p>
            <a:pPr marL="285750" indent="-285750">
              <a:buFontTx/>
              <a:buChar char="-"/>
            </a:pPr>
            <a:r>
              <a:rPr lang="vi-VN" sz="1800" dirty="0">
                <a:latin typeface="+mj-lt"/>
              </a:rPr>
              <a:t>Nút “Chơi lại” để khởi động lại một từ và một gợi ý mới ngẫu nhiên</a:t>
            </a:r>
            <a:endParaRPr lang="en-US" sz="1800" dirty="0">
              <a:latin typeface="+mj-lt"/>
            </a:endParaRPr>
          </a:p>
        </p:txBody>
      </p:sp>
    </p:spTree>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2">
          <a:extLst>
            <a:ext uri="{FF2B5EF4-FFF2-40B4-BE49-F238E27FC236}">
              <a16:creationId xmlns:a16="http://schemas.microsoft.com/office/drawing/2014/main" id="{0F24AAF8-907F-23E7-F2F9-2E5F37EC1252}"/>
            </a:ext>
          </a:extLst>
        </p:cNvPr>
        <p:cNvGrpSpPr/>
        <p:nvPr/>
      </p:nvGrpSpPr>
      <p:grpSpPr>
        <a:xfrm>
          <a:off x="0" y="0"/>
          <a:ext cx="0" cy="0"/>
          <a:chOff x="0" y="0"/>
          <a:chExt cx="0" cy="0"/>
        </a:xfrm>
      </p:grpSpPr>
      <p:sp>
        <p:nvSpPr>
          <p:cNvPr id="273" name="Google Shape;273;p25">
            <a:extLst>
              <a:ext uri="{FF2B5EF4-FFF2-40B4-BE49-F238E27FC236}">
                <a16:creationId xmlns:a16="http://schemas.microsoft.com/office/drawing/2014/main" id="{3E51442D-932A-D2DE-2A15-5E5756A3B328}"/>
              </a:ext>
            </a:extLst>
          </p:cNvPr>
          <p:cNvSpPr/>
          <p:nvPr/>
        </p:nvSpPr>
        <p:spPr>
          <a:xfrm>
            <a:off x="1600446" y="1747192"/>
            <a:ext cx="4846320" cy="182880"/>
          </a:xfrm>
          <a:custGeom>
            <a:avLst/>
            <a:gdLst/>
            <a:ahLst/>
            <a:cxnLst/>
            <a:rect l="l" t="t" r="r" b="b"/>
            <a:pathLst>
              <a:path w="6667393" h="171031" extrusionOk="0">
                <a:moveTo>
                  <a:pt x="86024" y="2"/>
                </a:moveTo>
                <a:cubicBezTo>
                  <a:pt x="38811" y="-294"/>
                  <a:pt x="297" y="37678"/>
                  <a:pt x="2" y="84887"/>
                </a:cubicBezTo>
                <a:cubicBezTo>
                  <a:pt x="-298" y="132088"/>
                  <a:pt x="37799" y="170626"/>
                  <a:pt x="85012" y="170909"/>
                </a:cubicBezTo>
                <a:cubicBezTo>
                  <a:pt x="326434" y="170991"/>
                  <a:pt x="567824" y="171274"/>
                  <a:pt x="809246" y="170545"/>
                </a:cubicBezTo>
                <a:cubicBezTo>
                  <a:pt x="875478" y="170343"/>
                  <a:pt x="941754" y="170343"/>
                  <a:pt x="1007985" y="169897"/>
                </a:cubicBezTo>
                <a:cubicBezTo>
                  <a:pt x="1093449" y="169331"/>
                  <a:pt x="1178820" y="168724"/>
                  <a:pt x="1264280" y="167509"/>
                </a:cubicBezTo>
                <a:cubicBezTo>
                  <a:pt x="1309153" y="166861"/>
                  <a:pt x="1354132" y="165445"/>
                  <a:pt x="1399005" y="164837"/>
                </a:cubicBezTo>
                <a:cubicBezTo>
                  <a:pt x="1441729" y="164271"/>
                  <a:pt x="1484425" y="163785"/>
                  <a:pt x="1527157" y="163582"/>
                </a:cubicBezTo>
                <a:cubicBezTo>
                  <a:pt x="1557061" y="163421"/>
                  <a:pt x="1586940" y="163825"/>
                  <a:pt x="1616847" y="163947"/>
                </a:cubicBezTo>
                <a:cubicBezTo>
                  <a:pt x="1674529" y="164190"/>
                  <a:pt x="1732219" y="164433"/>
                  <a:pt x="1789905" y="164716"/>
                </a:cubicBezTo>
                <a:cubicBezTo>
                  <a:pt x="1935184" y="165404"/>
                  <a:pt x="2080430" y="165647"/>
                  <a:pt x="2225710" y="165606"/>
                </a:cubicBezTo>
                <a:cubicBezTo>
                  <a:pt x="2606023" y="165485"/>
                  <a:pt x="2986336" y="160789"/>
                  <a:pt x="3366649" y="159899"/>
                </a:cubicBezTo>
                <a:cubicBezTo>
                  <a:pt x="3535440" y="159494"/>
                  <a:pt x="3704247" y="159939"/>
                  <a:pt x="3873053" y="160668"/>
                </a:cubicBezTo>
                <a:cubicBezTo>
                  <a:pt x="3967051" y="161073"/>
                  <a:pt x="4061008" y="162166"/>
                  <a:pt x="4155005" y="161801"/>
                </a:cubicBezTo>
                <a:cubicBezTo>
                  <a:pt x="4266127" y="161356"/>
                  <a:pt x="4377248" y="158967"/>
                  <a:pt x="4488368" y="157510"/>
                </a:cubicBezTo>
                <a:cubicBezTo>
                  <a:pt x="4644343" y="155446"/>
                  <a:pt x="4800317" y="154231"/>
                  <a:pt x="4956292" y="153057"/>
                </a:cubicBezTo>
                <a:cubicBezTo>
                  <a:pt x="5520317" y="148847"/>
                  <a:pt x="6084382" y="147430"/>
                  <a:pt x="6648408" y="145487"/>
                </a:cubicBezTo>
                <a:cubicBezTo>
                  <a:pt x="6658852" y="145528"/>
                  <a:pt x="6667312" y="137189"/>
                  <a:pt x="6667393" y="126745"/>
                </a:cubicBezTo>
                <a:cubicBezTo>
                  <a:pt x="6667434" y="116341"/>
                  <a:pt x="6659095" y="107840"/>
                  <a:pt x="6648650" y="107799"/>
                </a:cubicBezTo>
                <a:cubicBezTo>
                  <a:pt x="6082561" y="98731"/>
                  <a:pt x="5516431" y="90149"/>
                  <a:pt x="4950341" y="78815"/>
                </a:cubicBezTo>
                <a:cubicBezTo>
                  <a:pt x="4794407" y="75690"/>
                  <a:pt x="4638473" y="72564"/>
                  <a:pt x="4482539" y="68569"/>
                </a:cubicBezTo>
                <a:cubicBezTo>
                  <a:pt x="4373604" y="65776"/>
                  <a:pt x="4264629" y="61877"/>
                  <a:pt x="4155653" y="60092"/>
                </a:cubicBezTo>
                <a:cubicBezTo>
                  <a:pt x="4061656" y="58550"/>
                  <a:pt x="3967658" y="58582"/>
                  <a:pt x="3873661" y="57813"/>
                </a:cubicBezTo>
                <a:cubicBezTo>
                  <a:pt x="3704895" y="56437"/>
                  <a:pt x="3536168" y="54761"/>
                  <a:pt x="3367406" y="52251"/>
                </a:cubicBezTo>
                <a:cubicBezTo>
                  <a:pt x="2987138" y="46591"/>
                  <a:pt x="2606877" y="37014"/>
                  <a:pt x="2226596" y="32136"/>
                </a:cubicBezTo>
                <a:cubicBezTo>
                  <a:pt x="2081325" y="30270"/>
                  <a:pt x="1936066" y="28598"/>
                  <a:pt x="1790787" y="27452"/>
                </a:cubicBezTo>
                <a:cubicBezTo>
                  <a:pt x="1730972" y="26982"/>
                  <a:pt x="1671100" y="26570"/>
                  <a:pt x="1611281" y="26063"/>
                </a:cubicBezTo>
                <a:cubicBezTo>
                  <a:pt x="1583511" y="25829"/>
                  <a:pt x="1555806" y="25780"/>
                  <a:pt x="1528039" y="25302"/>
                </a:cubicBezTo>
                <a:cubicBezTo>
                  <a:pt x="1485320" y="24570"/>
                  <a:pt x="1442604" y="23643"/>
                  <a:pt x="1399892" y="22521"/>
                </a:cubicBezTo>
                <a:cubicBezTo>
                  <a:pt x="1355027" y="21343"/>
                  <a:pt x="1310157" y="19421"/>
                  <a:pt x="1265292" y="18218"/>
                </a:cubicBezTo>
                <a:cubicBezTo>
                  <a:pt x="1179856" y="15931"/>
                  <a:pt x="1094319" y="14162"/>
                  <a:pt x="1008867" y="12527"/>
                </a:cubicBezTo>
                <a:cubicBezTo>
                  <a:pt x="942648" y="11260"/>
                  <a:pt x="876482" y="10397"/>
                  <a:pt x="810258" y="9365"/>
                </a:cubicBezTo>
                <a:cubicBezTo>
                  <a:pt x="568865" y="5600"/>
                  <a:pt x="327426" y="2965"/>
                  <a:pt x="86024" y="2"/>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74" name="Google Shape;274;p25">
            <a:extLst>
              <a:ext uri="{FF2B5EF4-FFF2-40B4-BE49-F238E27FC236}">
                <a16:creationId xmlns:a16="http://schemas.microsoft.com/office/drawing/2014/main" id="{93B15DD9-89F5-B64B-8A3A-637B3123644B}"/>
              </a:ext>
            </a:extLst>
          </p:cNvPr>
          <p:cNvSpPr txBox="1">
            <a:spLocks noGrp="1"/>
          </p:cNvSpPr>
          <p:nvPr>
            <p:ph type="title"/>
          </p:nvPr>
        </p:nvSpPr>
        <p:spPr>
          <a:xfrm>
            <a:off x="1524376" y="1166572"/>
            <a:ext cx="84759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vi-VN" dirty="0"/>
              <a:t>Quá trình thực hiện</a:t>
            </a:r>
            <a:endParaRPr dirty="0"/>
          </a:p>
        </p:txBody>
      </p:sp>
      <p:sp>
        <p:nvSpPr>
          <p:cNvPr id="2" name="TextBox 1">
            <a:extLst>
              <a:ext uri="{FF2B5EF4-FFF2-40B4-BE49-F238E27FC236}">
                <a16:creationId xmlns:a16="http://schemas.microsoft.com/office/drawing/2014/main" id="{8EFED1AC-1022-83BB-1CE3-C6D18FA978B0}"/>
              </a:ext>
            </a:extLst>
          </p:cNvPr>
          <p:cNvSpPr txBox="1"/>
          <p:nvPr/>
        </p:nvSpPr>
        <p:spPr>
          <a:xfrm>
            <a:off x="1717040" y="2255520"/>
            <a:ext cx="8585200" cy="1754326"/>
          </a:xfrm>
          <a:prstGeom prst="rect">
            <a:avLst/>
          </a:prstGeom>
          <a:noFill/>
        </p:spPr>
        <p:txBody>
          <a:bodyPr wrap="square" rtlCol="0">
            <a:spAutoFit/>
          </a:bodyPr>
          <a:lstStyle/>
          <a:p>
            <a:pPr marL="285750" indent="-285750">
              <a:buFont typeface="Wingdings" panose="05000000000000000000" pitchFamily="2" charset="2"/>
              <a:buChar char="Ø"/>
            </a:pPr>
            <a:r>
              <a:rPr lang="vi-VN" sz="1800" dirty="0">
                <a:latin typeface="+mj-lt"/>
              </a:rPr>
              <a:t>Cách hoạt động </a:t>
            </a:r>
          </a:p>
          <a:p>
            <a:pPr marL="285750" indent="-285750">
              <a:buFontTx/>
              <a:buChar char="-"/>
            </a:pPr>
            <a:r>
              <a:rPr lang="vi-VN" sz="1800" dirty="0">
                <a:latin typeface="+mj-lt"/>
              </a:rPr>
              <a:t>Đọc 2 file: words.txt và cauhoi.txt</a:t>
            </a:r>
          </a:p>
          <a:p>
            <a:pPr marL="285750" indent="-285750">
              <a:buFontTx/>
              <a:buChar char="-"/>
            </a:pPr>
            <a:r>
              <a:rPr lang="vi-VN" sz="1800" dirty="0">
                <a:latin typeface="+mj-lt"/>
              </a:rPr>
              <a:t>Hiển thị câu hỏi gọi ý =&gt; người chơi đoán từng chữ</a:t>
            </a:r>
          </a:p>
          <a:p>
            <a:pPr marL="285750" indent="-285750">
              <a:buFontTx/>
              <a:buChar char="-"/>
            </a:pPr>
            <a:r>
              <a:rPr lang="vi-VN" sz="1800" dirty="0">
                <a:latin typeface="+mj-lt"/>
              </a:rPr>
              <a:t>Cập nhật trạng thái: Đúng =&gt; hiển thị chữ</a:t>
            </a:r>
          </a:p>
          <a:p>
            <a:pPr lvl="1"/>
            <a:r>
              <a:rPr lang="vi-VN" sz="1800" dirty="0">
                <a:latin typeface="+mj-lt"/>
              </a:rPr>
              <a:t>                                      Sai    =&gt; vẽ thêm hình</a:t>
            </a:r>
          </a:p>
          <a:p>
            <a:pPr marL="285750" lvl="1" indent="-285750">
              <a:buFontTx/>
              <a:buChar char="-"/>
            </a:pPr>
            <a:r>
              <a:rPr lang="vi-VN" sz="1800" dirty="0">
                <a:latin typeface="+mj-lt"/>
              </a:rPr>
              <a:t>Xử lý thắng/thua =&gt; chơi lại =&gt; load câu hỏi và từ mới</a:t>
            </a:r>
            <a:endParaRPr lang="en-US" sz="1800" dirty="0">
              <a:latin typeface="+mj-lt"/>
            </a:endParaRPr>
          </a:p>
        </p:txBody>
      </p:sp>
    </p:spTree>
    <p:extLst>
      <p:ext uri="{BB962C8B-B14F-4D97-AF65-F5344CB8AC3E}">
        <p14:creationId xmlns:p14="http://schemas.microsoft.com/office/powerpoint/2010/main" val="3987814007"/>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Google Shape;264;p24">
            <a:extLst>
              <a:ext uri="{FF2B5EF4-FFF2-40B4-BE49-F238E27FC236}">
                <a16:creationId xmlns:a16="http://schemas.microsoft.com/office/drawing/2014/main" id="{A46FF57C-466E-C322-E449-921E7897A477}"/>
              </a:ext>
            </a:extLst>
          </p:cNvPr>
          <p:cNvSpPr txBox="1">
            <a:spLocks/>
          </p:cNvSpPr>
          <p:nvPr/>
        </p:nvSpPr>
        <p:spPr>
          <a:xfrm>
            <a:off x="1660879" y="4056106"/>
            <a:ext cx="8442900" cy="11223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6900"/>
              <a:buFont typeface="Sriracha"/>
              <a:buNone/>
              <a:defRPr sz="7000" b="1" i="0" u="none" strike="noStrike" cap="none">
                <a:solidFill>
                  <a:schemeClr val="dk1"/>
                </a:solidFill>
                <a:latin typeface="Sriracha"/>
                <a:ea typeface="Sriracha"/>
                <a:cs typeface="Sriracha"/>
                <a:sym typeface="Sriracha"/>
              </a:defRPr>
            </a:lvl1pPr>
            <a:lvl2pPr marR="0" lvl="1" algn="ctr" rtl="0">
              <a:lnSpc>
                <a:spcPct val="100000"/>
              </a:lnSpc>
              <a:spcBef>
                <a:spcPts val="0"/>
              </a:spcBef>
              <a:spcAft>
                <a:spcPts val="0"/>
              </a:spcAft>
              <a:buClr>
                <a:schemeClr val="dk1"/>
              </a:buClr>
              <a:buSzPts val="6900"/>
              <a:buFont typeface="Sriracha"/>
              <a:buNone/>
              <a:defRPr sz="6900" b="1" i="0" u="none" strike="noStrike" cap="none">
                <a:solidFill>
                  <a:schemeClr val="dk1"/>
                </a:solidFill>
                <a:latin typeface="Sriracha"/>
                <a:ea typeface="Sriracha"/>
                <a:cs typeface="Sriracha"/>
                <a:sym typeface="Sriracha"/>
              </a:defRPr>
            </a:lvl2pPr>
            <a:lvl3pPr marR="0" lvl="2" algn="ctr" rtl="0">
              <a:lnSpc>
                <a:spcPct val="100000"/>
              </a:lnSpc>
              <a:spcBef>
                <a:spcPts val="0"/>
              </a:spcBef>
              <a:spcAft>
                <a:spcPts val="0"/>
              </a:spcAft>
              <a:buClr>
                <a:schemeClr val="dk1"/>
              </a:buClr>
              <a:buSzPts val="6900"/>
              <a:buFont typeface="Sriracha"/>
              <a:buNone/>
              <a:defRPr sz="6900" b="1" i="0" u="none" strike="noStrike" cap="none">
                <a:solidFill>
                  <a:schemeClr val="dk1"/>
                </a:solidFill>
                <a:latin typeface="Sriracha"/>
                <a:ea typeface="Sriracha"/>
                <a:cs typeface="Sriracha"/>
                <a:sym typeface="Sriracha"/>
              </a:defRPr>
            </a:lvl3pPr>
            <a:lvl4pPr marR="0" lvl="3" algn="ctr" rtl="0">
              <a:lnSpc>
                <a:spcPct val="100000"/>
              </a:lnSpc>
              <a:spcBef>
                <a:spcPts val="0"/>
              </a:spcBef>
              <a:spcAft>
                <a:spcPts val="0"/>
              </a:spcAft>
              <a:buClr>
                <a:schemeClr val="dk1"/>
              </a:buClr>
              <a:buSzPts val="6900"/>
              <a:buFont typeface="Sriracha"/>
              <a:buNone/>
              <a:defRPr sz="6900" b="1" i="0" u="none" strike="noStrike" cap="none">
                <a:solidFill>
                  <a:schemeClr val="dk1"/>
                </a:solidFill>
                <a:latin typeface="Sriracha"/>
                <a:ea typeface="Sriracha"/>
                <a:cs typeface="Sriracha"/>
                <a:sym typeface="Sriracha"/>
              </a:defRPr>
            </a:lvl4pPr>
            <a:lvl5pPr marR="0" lvl="4" algn="ctr" rtl="0">
              <a:lnSpc>
                <a:spcPct val="100000"/>
              </a:lnSpc>
              <a:spcBef>
                <a:spcPts val="0"/>
              </a:spcBef>
              <a:spcAft>
                <a:spcPts val="0"/>
              </a:spcAft>
              <a:buClr>
                <a:schemeClr val="dk1"/>
              </a:buClr>
              <a:buSzPts val="6900"/>
              <a:buFont typeface="Sriracha"/>
              <a:buNone/>
              <a:defRPr sz="6900" b="1" i="0" u="none" strike="noStrike" cap="none">
                <a:solidFill>
                  <a:schemeClr val="dk1"/>
                </a:solidFill>
                <a:latin typeface="Sriracha"/>
                <a:ea typeface="Sriracha"/>
                <a:cs typeface="Sriracha"/>
                <a:sym typeface="Sriracha"/>
              </a:defRPr>
            </a:lvl5pPr>
            <a:lvl6pPr marR="0" lvl="5" algn="ctr" rtl="0">
              <a:lnSpc>
                <a:spcPct val="100000"/>
              </a:lnSpc>
              <a:spcBef>
                <a:spcPts val="0"/>
              </a:spcBef>
              <a:spcAft>
                <a:spcPts val="0"/>
              </a:spcAft>
              <a:buClr>
                <a:schemeClr val="dk1"/>
              </a:buClr>
              <a:buSzPts val="6900"/>
              <a:buFont typeface="Sriracha"/>
              <a:buNone/>
              <a:defRPr sz="6900" b="1" i="0" u="none" strike="noStrike" cap="none">
                <a:solidFill>
                  <a:schemeClr val="dk1"/>
                </a:solidFill>
                <a:latin typeface="Sriracha"/>
                <a:ea typeface="Sriracha"/>
                <a:cs typeface="Sriracha"/>
                <a:sym typeface="Sriracha"/>
              </a:defRPr>
            </a:lvl6pPr>
            <a:lvl7pPr marR="0" lvl="6" algn="ctr" rtl="0">
              <a:lnSpc>
                <a:spcPct val="100000"/>
              </a:lnSpc>
              <a:spcBef>
                <a:spcPts val="0"/>
              </a:spcBef>
              <a:spcAft>
                <a:spcPts val="0"/>
              </a:spcAft>
              <a:buClr>
                <a:schemeClr val="dk1"/>
              </a:buClr>
              <a:buSzPts val="6900"/>
              <a:buFont typeface="Sriracha"/>
              <a:buNone/>
              <a:defRPr sz="6900" b="1" i="0" u="none" strike="noStrike" cap="none">
                <a:solidFill>
                  <a:schemeClr val="dk1"/>
                </a:solidFill>
                <a:latin typeface="Sriracha"/>
                <a:ea typeface="Sriracha"/>
                <a:cs typeface="Sriracha"/>
                <a:sym typeface="Sriracha"/>
              </a:defRPr>
            </a:lvl7pPr>
            <a:lvl8pPr marR="0" lvl="7" algn="ctr" rtl="0">
              <a:lnSpc>
                <a:spcPct val="100000"/>
              </a:lnSpc>
              <a:spcBef>
                <a:spcPts val="0"/>
              </a:spcBef>
              <a:spcAft>
                <a:spcPts val="0"/>
              </a:spcAft>
              <a:buClr>
                <a:schemeClr val="dk1"/>
              </a:buClr>
              <a:buSzPts val="6900"/>
              <a:buFont typeface="Sriracha"/>
              <a:buNone/>
              <a:defRPr sz="6900" b="1" i="0" u="none" strike="noStrike" cap="none">
                <a:solidFill>
                  <a:schemeClr val="dk1"/>
                </a:solidFill>
                <a:latin typeface="Sriracha"/>
                <a:ea typeface="Sriracha"/>
                <a:cs typeface="Sriracha"/>
                <a:sym typeface="Sriracha"/>
              </a:defRPr>
            </a:lvl8pPr>
            <a:lvl9pPr marR="0" lvl="8" algn="ctr" rtl="0">
              <a:lnSpc>
                <a:spcPct val="100000"/>
              </a:lnSpc>
              <a:spcBef>
                <a:spcPts val="0"/>
              </a:spcBef>
              <a:spcAft>
                <a:spcPts val="0"/>
              </a:spcAft>
              <a:buClr>
                <a:schemeClr val="dk1"/>
              </a:buClr>
              <a:buSzPts val="6900"/>
              <a:buFont typeface="Sriracha"/>
              <a:buNone/>
              <a:defRPr sz="6900" b="1" i="0" u="none" strike="noStrike" cap="none">
                <a:solidFill>
                  <a:schemeClr val="dk1"/>
                </a:solidFill>
                <a:latin typeface="Sriracha"/>
                <a:ea typeface="Sriracha"/>
                <a:cs typeface="Sriracha"/>
                <a:sym typeface="Sriracha"/>
              </a:defRPr>
            </a:lvl9pPr>
          </a:lstStyle>
          <a:p>
            <a:pPr marL="0" lvl="0" indent="0" algn="ctr" rtl="0">
              <a:spcBef>
                <a:spcPts val="0"/>
              </a:spcBef>
              <a:spcAft>
                <a:spcPts val="1600"/>
              </a:spcAft>
              <a:buNone/>
            </a:pPr>
            <a:r>
              <a:rPr lang="vi-VN" sz="4800" dirty="0">
                <a:latin typeface="Sriracha" panose="020B0604020202020204" charset="-34"/>
                <a:cs typeface="Sriracha" panose="020B0604020202020204" charset="-34"/>
              </a:rPr>
              <a:t>Kết luận</a:t>
            </a:r>
          </a:p>
        </p:txBody>
      </p:sp>
      <p:sp>
        <p:nvSpPr>
          <p:cNvPr id="13" name="Google Shape;265;p24">
            <a:extLst>
              <a:ext uri="{FF2B5EF4-FFF2-40B4-BE49-F238E27FC236}">
                <a16:creationId xmlns:a16="http://schemas.microsoft.com/office/drawing/2014/main" id="{090300BB-EF24-8B56-7F70-C1EE256398F1}"/>
              </a:ext>
            </a:extLst>
          </p:cNvPr>
          <p:cNvSpPr/>
          <p:nvPr/>
        </p:nvSpPr>
        <p:spPr>
          <a:xfrm>
            <a:off x="5224380" y="2298265"/>
            <a:ext cx="1096501" cy="764001"/>
          </a:xfrm>
          <a:prstGeom prst="rect">
            <a:avLst/>
          </a:prstGeom>
        </p:spPr>
        <p:txBody>
          <a:bodyPr>
            <a:prstTxWarp prst="textPlain">
              <a:avLst/>
            </a:prstTxWarp>
          </a:bodyPr>
          <a:lstStyle/>
          <a:p>
            <a:pPr lvl="0" algn="ctr"/>
            <a:r>
              <a:rPr lang="vi-VN" b="0" i="0" dirty="0">
                <a:ln>
                  <a:noFill/>
                </a:ln>
                <a:solidFill>
                  <a:schemeClr val="dk2"/>
                </a:solidFill>
                <a:latin typeface="Sriracha"/>
              </a:rPr>
              <a:t>03</a:t>
            </a:r>
            <a:endParaRPr b="0" i="0" dirty="0">
              <a:ln>
                <a:noFill/>
              </a:ln>
              <a:solidFill>
                <a:schemeClr val="dk2"/>
              </a:solidFill>
              <a:latin typeface="Sriracha"/>
            </a:endParaRPr>
          </a:p>
        </p:txBody>
      </p:sp>
      <p:sp>
        <p:nvSpPr>
          <p:cNvPr id="14" name="Google Shape;267;p24">
            <a:extLst>
              <a:ext uri="{FF2B5EF4-FFF2-40B4-BE49-F238E27FC236}">
                <a16:creationId xmlns:a16="http://schemas.microsoft.com/office/drawing/2014/main" id="{6FFCD332-DF2B-BBCE-5D64-ED99193C5BBD}"/>
              </a:ext>
            </a:extLst>
          </p:cNvPr>
          <p:cNvSpPr/>
          <p:nvPr/>
        </p:nvSpPr>
        <p:spPr>
          <a:xfrm>
            <a:off x="4859061" y="1679594"/>
            <a:ext cx="1827151" cy="1876535"/>
          </a:xfrm>
          <a:custGeom>
            <a:avLst/>
            <a:gdLst/>
            <a:ahLst/>
            <a:cxnLst/>
            <a:rect l="l" t="t" r="r" b="b"/>
            <a:pathLst>
              <a:path w="896761" h="920999" extrusionOk="0">
                <a:moveTo>
                  <a:pt x="427486" y="14"/>
                </a:moveTo>
                <a:cubicBezTo>
                  <a:pt x="348122" y="633"/>
                  <a:pt x="269378" y="22052"/>
                  <a:pt x="200410" y="61242"/>
                </a:cubicBezTo>
                <a:cubicBezTo>
                  <a:pt x="172219" y="77264"/>
                  <a:pt x="146088" y="96230"/>
                  <a:pt x="121472" y="117284"/>
                </a:cubicBezTo>
                <a:cubicBezTo>
                  <a:pt x="95341" y="139537"/>
                  <a:pt x="92260" y="178820"/>
                  <a:pt x="114513" y="204950"/>
                </a:cubicBezTo>
                <a:cubicBezTo>
                  <a:pt x="136766" y="231085"/>
                  <a:pt x="175923" y="234162"/>
                  <a:pt x="202054" y="211909"/>
                </a:cubicBezTo>
                <a:cubicBezTo>
                  <a:pt x="212793" y="202805"/>
                  <a:pt x="223824" y="194065"/>
                  <a:pt x="235451" y="186102"/>
                </a:cubicBezTo>
                <a:cubicBezTo>
                  <a:pt x="264075" y="166501"/>
                  <a:pt x="295606" y="151256"/>
                  <a:pt x="328687" y="140816"/>
                </a:cubicBezTo>
                <a:cubicBezTo>
                  <a:pt x="388065" y="122069"/>
                  <a:pt x="451167" y="119600"/>
                  <a:pt x="512241" y="130821"/>
                </a:cubicBezTo>
                <a:cubicBezTo>
                  <a:pt x="525645" y="133282"/>
                  <a:pt x="539040" y="136075"/>
                  <a:pt x="552091" y="140055"/>
                </a:cubicBezTo>
                <a:cubicBezTo>
                  <a:pt x="564992" y="143990"/>
                  <a:pt x="577671" y="148961"/>
                  <a:pt x="589917" y="154604"/>
                </a:cubicBezTo>
                <a:cubicBezTo>
                  <a:pt x="615950" y="166602"/>
                  <a:pt x="640417" y="182629"/>
                  <a:pt x="662657" y="200651"/>
                </a:cubicBezTo>
                <a:cubicBezTo>
                  <a:pt x="772989" y="290070"/>
                  <a:pt x="825930" y="437321"/>
                  <a:pt x="795484" y="576366"/>
                </a:cubicBezTo>
                <a:cubicBezTo>
                  <a:pt x="785052" y="624008"/>
                  <a:pt x="764468" y="669598"/>
                  <a:pt x="735649" y="708942"/>
                </a:cubicBezTo>
                <a:cubicBezTo>
                  <a:pt x="705523" y="750071"/>
                  <a:pt x="666742" y="784723"/>
                  <a:pt x="622553" y="810145"/>
                </a:cubicBezTo>
                <a:cubicBezTo>
                  <a:pt x="589969" y="828892"/>
                  <a:pt x="554844" y="841818"/>
                  <a:pt x="518439" y="850881"/>
                </a:cubicBezTo>
                <a:cubicBezTo>
                  <a:pt x="505979" y="853982"/>
                  <a:pt x="493438" y="856864"/>
                  <a:pt x="480743" y="858848"/>
                </a:cubicBezTo>
                <a:cubicBezTo>
                  <a:pt x="437533" y="865604"/>
                  <a:pt x="393323" y="864459"/>
                  <a:pt x="350442" y="855941"/>
                </a:cubicBezTo>
                <a:cubicBezTo>
                  <a:pt x="311094" y="848124"/>
                  <a:pt x="272876" y="833709"/>
                  <a:pt x="237981" y="813942"/>
                </a:cubicBezTo>
                <a:cubicBezTo>
                  <a:pt x="155468" y="767190"/>
                  <a:pt x="91321" y="690005"/>
                  <a:pt x="60875" y="600149"/>
                </a:cubicBezTo>
                <a:cubicBezTo>
                  <a:pt x="44258" y="551101"/>
                  <a:pt x="37659" y="498998"/>
                  <a:pt x="41015" y="447332"/>
                </a:cubicBezTo>
                <a:cubicBezTo>
                  <a:pt x="44132" y="399341"/>
                  <a:pt x="56293" y="352638"/>
                  <a:pt x="75930" y="308813"/>
                </a:cubicBezTo>
                <a:cubicBezTo>
                  <a:pt x="80201" y="299498"/>
                  <a:pt x="76137" y="288540"/>
                  <a:pt x="66822" y="284269"/>
                </a:cubicBezTo>
                <a:cubicBezTo>
                  <a:pt x="57507" y="279999"/>
                  <a:pt x="46423" y="284063"/>
                  <a:pt x="42153" y="293378"/>
                </a:cubicBezTo>
                <a:cubicBezTo>
                  <a:pt x="16366" y="348448"/>
                  <a:pt x="1756" y="407838"/>
                  <a:pt x="153" y="468714"/>
                </a:cubicBezTo>
                <a:cubicBezTo>
                  <a:pt x="-1324" y="524817"/>
                  <a:pt x="7877" y="581118"/>
                  <a:pt x="27604" y="633675"/>
                </a:cubicBezTo>
                <a:cubicBezTo>
                  <a:pt x="47407" y="686418"/>
                  <a:pt x="77319" y="735226"/>
                  <a:pt x="115399" y="776748"/>
                </a:cubicBezTo>
                <a:cubicBezTo>
                  <a:pt x="168118" y="834239"/>
                  <a:pt x="236228" y="877344"/>
                  <a:pt x="310721" y="900471"/>
                </a:cubicBezTo>
                <a:cubicBezTo>
                  <a:pt x="353441" y="913728"/>
                  <a:pt x="397963" y="920416"/>
                  <a:pt x="442666" y="920962"/>
                </a:cubicBezTo>
                <a:cubicBezTo>
                  <a:pt x="472578" y="921331"/>
                  <a:pt x="502862" y="918959"/>
                  <a:pt x="532231" y="913121"/>
                </a:cubicBezTo>
                <a:cubicBezTo>
                  <a:pt x="565656" y="906474"/>
                  <a:pt x="598292" y="894893"/>
                  <a:pt x="629005" y="880230"/>
                </a:cubicBezTo>
                <a:cubicBezTo>
                  <a:pt x="696350" y="848080"/>
                  <a:pt x="754922" y="799875"/>
                  <a:pt x="800294" y="740695"/>
                </a:cubicBezTo>
                <a:cubicBezTo>
                  <a:pt x="839172" y="689976"/>
                  <a:pt x="867541" y="631153"/>
                  <a:pt x="883025" y="569156"/>
                </a:cubicBezTo>
                <a:cubicBezTo>
                  <a:pt x="896882" y="513676"/>
                  <a:pt x="900335" y="455355"/>
                  <a:pt x="893020" y="398629"/>
                </a:cubicBezTo>
                <a:cubicBezTo>
                  <a:pt x="881301" y="307777"/>
                  <a:pt x="840556" y="221928"/>
                  <a:pt x="778786" y="154474"/>
                </a:cubicBezTo>
                <a:cubicBezTo>
                  <a:pt x="737410" y="109293"/>
                  <a:pt x="687946" y="74435"/>
                  <a:pt x="632928" y="47834"/>
                </a:cubicBezTo>
                <a:cubicBezTo>
                  <a:pt x="619047" y="41123"/>
                  <a:pt x="604822" y="35354"/>
                  <a:pt x="590423" y="29869"/>
                </a:cubicBezTo>
                <a:cubicBezTo>
                  <a:pt x="573388" y="23380"/>
                  <a:pt x="556127" y="17352"/>
                  <a:pt x="538429" y="12919"/>
                </a:cubicBezTo>
                <a:cubicBezTo>
                  <a:pt x="502327" y="3876"/>
                  <a:pt x="464676" y="-273"/>
                  <a:pt x="427486" y="1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nvGrpSpPr>
          <p:cNvPr id="18" name="Google Shape;708;p41">
            <a:extLst>
              <a:ext uri="{FF2B5EF4-FFF2-40B4-BE49-F238E27FC236}">
                <a16:creationId xmlns:a16="http://schemas.microsoft.com/office/drawing/2014/main" id="{0896FB5F-3720-9F01-508F-85B8A48D970F}"/>
              </a:ext>
            </a:extLst>
          </p:cNvPr>
          <p:cNvGrpSpPr/>
          <p:nvPr/>
        </p:nvGrpSpPr>
        <p:grpSpPr>
          <a:xfrm>
            <a:off x="1656341" y="2629790"/>
            <a:ext cx="912269" cy="926339"/>
            <a:chOff x="5745250" y="4378350"/>
            <a:chExt cx="252950" cy="252500"/>
          </a:xfrm>
          <a:solidFill>
            <a:schemeClr val="accent2"/>
          </a:solidFill>
        </p:grpSpPr>
        <p:sp>
          <p:nvSpPr>
            <p:cNvPr id="19" name="Google Shape;709;p41">
              <a:extLst>
                <a:ext uri="{FF2B5EF4-FFF2-40B4-BE49-F238E27FC236}">
                  <a16:creationId xmlns:a16="http://schemas.microsoft.com/office/drawing/2014/main" id="{CF537F37-4F8A-EF6C-38A2-B893D4D1B4EC}"/>
                </a:ext>
              </a:extLst>
            </p:cNvPr>
            <p:cNvSpPr/>
            <p:nvPr/>
          </p:nvSpPr>
          <p:spPr>
            <a:xfrm>
              <a:off x="5745250" y="4378350"/>
              <a:ext cx="252950" cy="252500"/>
            </a:xfrm>
            <a:custGeom>
              <a:avLst/>
              <a:gdLst/>
              <a:ahLst/>
              <a:cxnLst/>
              <a:rect l="l" t="t" r="r" b="b"/>
              <a:pathLst>
                <a:path w="10118" h="10100" extrusionOk="0">
                  <a:moveTo>
                    <a:pt x="5068" y="536"/>
                  </a:moveTo>
                  <a:cubicBezTo>
                    <a:pt x="5728" y="536"/>
                    <a:pt x="6334" y="678"/>
                    <a:pt x="6888" y="928"/>
                  </a:cubicBezTo>
                  <a:lnTo>
                    <a:pt x="6459" y="1267"/>
                  </a:lnTo>
                  <a:cubicBezTo>
                    <a:pt x="6406" y="1303"/>
                    <a:pt x="6370" y="1339"/>
                    <a:pt x="6299" y="1339"/>
                  </a:cubicBezTo>
                  <a:lnTo>
                    <a:pt x="6031" y="1339"/>
                  </a:lnTo>
                  <a:cubicBezTo>
                    <a:pt x="6013" y="1339"/>
                    <a:pt x="5978" y="1339"/>
                    <a:pt x="5942" y="1321"/>
                  </a:cubicBezTo>
                  <a:cubicBezTo>
                    <a:pt x="5942" y="1321"/>
                    <a:pt x="5300" y="928"/>
                    <a:pt x="4925" y="928"/>
                  </a:cubicBezTo>
                  <a:cubicBezTo>
                    <a:pt x="4568" y="928"/>
                    <a:pt x="3979" y="1160"/>
                    <a:pt x="3729" y="1339"/>
                  </a:cubicBezTo>
                  <a:cubicBezTo>
                    <a:pt x="3337" y="1588"/>
                    <a:pt x="3747" y="1713"/>
                    <a:pt x="3837" y="1731"/>
                  </a:cubicBezTo>
                  <a:lnTo>
                    <a:pt x="4247" y="1731"/>
                  </a:lnTo>
                  <a:cubicBezTo>
                    <a:pt x="4336" y="1731"/>
                    <a:pt x="4407" y="1695"/>
                    <a:pt x="4461" y="1624"/>
                  </a:cubicBezTo>
                  <a:lnTo>
                    <a:pt x="4622" y="1392"/>
                  </a:lnTo>
                  <a:cubicBezTo>
                    <a:pt x="4639" y="1356"/>
                    <a:pt x="4675" y="1339"/>
                    <a:pt x="4729" y="1339"/>
                  </a:cubicBezTo>
                  <a:lnTo>
                    <a:pt x="4925" y="1339"/>
                  </a:lnTo>
                  <a:lnTo>
                    <a:pt x="4657" y="1803"/>
                  </a:lnTo>
                  <a:cubicBezTo>
                    <a:pt x="4586" y="1927"/>
                    <a:pt x="4461" y="1999"/>
                    <a:pt x="4300" y="1999"/>
                  </a:cubicBezTo>
                  <a:lnTo>
                    <a:pt x="3944" y="1999"/>
                  </a:lnTo>
                  <a:cubicBezTo>
                    <a:pt x="3908" y="1999"/>
                    <a:pt x="3837" y="2017"/>
                    <a:pt x="3801" y="2034"/>
                  </a:cubicBezTo>
                  <a:lnTo>
                    <a:pt x="3462" y="2266"/>
                  </a:lnTo>
                  <a:lnTo>
                    <a:pt x="3194" y="2266"/>
                  </a:lnTo>
                  <a:cubicBezTo>
                    <a:pt x="3123" y="2266"/>
                    <a:pt x="3069" y="2320"/>
                    <a:pt x="3069" y="2391"/>
                  </a:cubicBezTo>
                  <a:lnTo>
                    <a:pt x="3069" y="2534"/>
                  </a:lnTo>
                  <a:cubicBezTo>
                    <a:pt x="3069" y="2605"/>
                    <a:pt x="3016" y="2659"/>
                    <a:pt x="2927" y="2659"/>
                  </a:cubicBezTo>
                  <a:lnTo>
                    <a:pt x="2819" y="2659"/>
                  </a:lnTo>
                  <a:cubicBezTo>
                    <a:pt x="2730" y="2659"/>
                    <a:pt x="2641" y="2713"/>
                    <a:pt x="2588" y="2784"/>
                  </a:cubicBezTo>
                  <a:lnTo>
                    <a:pt x="2427" y="3034"/>
                  </a:lnTo>
                  <a:cubicBezTo>
                    <a:pt x="2427" y="3069"/>
                    <a:pt x="2409" y="3087"/>
                    <a:pt x="2409" y="3123"/>
                  </a:cubicBezTo>
                  <a:lnTo>
                    <a:pt x="2409" y="3194"/>
                  </a:lnTo>
                  <a:cubicBezTo>
                    <a:pt x="2409" y="3283"/>
                    <a:pt x="2463" y="3319"/>
                    <a:pt x="2534" y="3319"/>
                  </a:cubicBezTo>
                  <a:lnTo>
                    <a:pt x="3016" y="3319"/>
                  </a:lnTo>
                  <a:cubicBezTo>
                    <a:pt x="3051" y="3319"/>
                    <a:pt x="3087" y="3319"/>
                    <a:pt x="3105" y="3301"/>
                  </a:cubicBezTo>
                  <a:lnTo>
                    <a:pt x="3533" y="2873"/>
                  </a:lnTo>
                  <a:cubicBezTo>
                    <a:pt x="3569" y="2837"/>
                    <a:pt x="3640" y="2802"/>
                    <a:pt x="3712" y="2802"/>
                  </a:cubicBezTo>
                  <a:lnTo>
                    <a:pt x="3765" y="2802"/>
                  </a:lnTo>
                  <a:cubicBezTo>
                    <a:pt x="3837" y="2802"/>
                    <a:pt x="3890" y="2837"/>
                    <a:pt x="3908" y="2909"/>
                  </a:cubicBezTo>
                  <a:lnTo>
                    <a:pt x="3979" y="3230"/>
                  </a:lnTo>
                  <a:cubicBezTo>
                    <a:pt x="3997" y="3301"/>
                    <a:pt x="4033" y="3337"/>
                    <a:pt x="4104" y="3337"/>
                  </a:cubicBezTo>
                  <a:lnTo>
                    <a:pt x="4140" y="3337"/>
                  </a:lnTo>
                  <a:cubicBezTo>
                    <a:pt x="4211" y="3337"/>
                    <a:pt x="4265" y="3301"/>
                    <a:pt x="4265" y="3212"/>
                  </a:cubicBezTo>
                  <a:lnTo>
                    <a:pt x="4265" y="2855"/>
                  </a:lnTo>
                  <a:cubicBezTo>
                    <a:pt x="4265" y="2837"/>
                    <a:pt x="4283" y="2802"/>
                    <a:pt x="4300" y="2766"/>
                  </a:cubicBezTo>
                  <a:lnTo>
                    <a:pt x="4407" y="2659"/>
                  </a:lnTo>
                  <a:lnTo>
                    <a:pt x="4515" y="2962"/>
                  </a:lnTo>
                  <a:cubicBezTo>
                    <a:pt x="4515" y="3034"/>
                    <a:pt x="4568" y="3069"/>
                    <a:pt x="4639" y="3069"/>
                  </a:cubicBezTo>
                  <a:lnTo>
                    <a:pt x="4746" y="3069"/>
                  </a:lnTo>
                  <a:cubicBezTo>
                    <a:pt x="4782" y="3069"/>
                    <a:pt x="4818" y="3052"/>
                    <a:pt x="4836" y="3034"/>
                  </a:cubicBezTo>
                  <a:lnTo>
                    <a:pt x="4889" y="2962"/>
                  </a:lnTo>
                  <a:cubicBezTo>
                    <a:pt x="4925" y="2944"/>
                    <a:pt x="4943" y="2927"/>
                    <a:pt x="4996" y="2927"/>
                  </a:cubicBezTo>
                  <a:lnTo>
                    <a:pt x="5068" y="2927"/>
                  </a:lnTo>
                  <a:cubicBezTo>
                    <a:pt x="5139" y="2927"/>
                    <a:pt x="5193" y="2980"/>
                    <a:pt x="5193" y="3069"/>
                  </a:cubicBezTo>
                  <a:lnTo>
                    <a:pt x="5193" y="3194"/>
                  </a:lnTo>
                  <a:cubicBezTo>
                    <a:pt x="5193" y="3283"/>
                    <a:pt x="5264" y="3319"/>
                    <a:pt x="5335" y="3319"/>
                  </a:cubicBezTo>
                  <a:lnTo>
                    <a:pt x="5817" y="3319"/>
                  </a:lnTo>
                  <a:cubicBezTo>
                    <a:pt x="5906" y="3319"/>
                    <a:pt x="5978" y="3426"/>
                    <a:pt x="5924" y="3498"/>
                  </a:cubicBezTo>
                  <a:lnTo>
                    <a:pt x="5888" y="3622"/>
                  </a:lnTo>
                  <a:cubicBezTo>
                    <a:pt x="5874" y="3682"/>
                    <a:pt x="5834" y="3716"/>
                    <a:pt x="5781" y="3716"/>
                  </a:cubicBezTo>
                  <a:cubicBezTo>
                    <a:pt x="5770" y="3716"/>
                    <a:pt x="5758" y="3715"/>
                    <a:pt x="5746" y="3712"/>
                  </a:cubicBezTo>
                  <a:lnTo>
                    <a:pt x="5103" y="3605"/>
                  </a:lnTo>
                  <a:lnTo>
                    <a:pt x="5014" y="3605"/>
                  </a:lnTo>
                  <a:lnTo>
                    <a:pt x="4461" y="3712"/>
                  </a:lnTo>
                  <a:cubicBezTo>
                    <a:pt x="4445" y="3717"/>
                    <a:pt x="4431" y="3719"/>
                    <a:pt x="4418" y="3719"/>
                  </a:cubicBezTo>
                  <a:cubicBezTo>
                    <a:pt x="4385" y="3719"/>
                    <a:pt x="4356" y="3706"/>
                    <a:pt x="4318" y="3694"/>
                  </a:cubicBezTo>
                  <a:cubicBezTo>
                    <a:pt x="4158" y="3640"/>
                    <a:pt x="3658" y="3462"/>
                    <a:pt x="3462" y="3462"/>
                  </a:cubicBezTo>
                  <a:cubicBezTo>
                    <a:pt x="1892" y="3462"/>
                    <a:pt x="1874" y="4532"/>
                    <a:pt x="1874" y="4925"/>
                  </a:cubicBezTo>
                  <a:cubicBezTo>
                    <a:pt x="1874" y="5460"/>
                    <a:pt x="2177" y="5853"/>
                    <a:pt x="2677" y="5853"/>
                  </a:cubicBezTo>
                  <a:cubicBezTo>
                    <a:pt x="2695" y="5853"/>
                    <a:pt x="2714" y="5853"/>
                    <a:pt x="2733" y="5853"/>
                  </a:cubicBezTo>
                  <a:cubicBezTo>
                    <a:pt x="3311" y="5853"/>
                    <a:pt x="3997" y="5870"/>
                    <a:pt x="3997" y="6923"/>
                  </a:cubicBezTo>
                  <a:lnTo>
                    <a:pt x="3997" y="7744"/>
                  </a:lnTo>
                  <a:cubicBezTo>
                    <a:pt x="3997" y="7905"/>
                    <a:pt x="4051" y="8047"/>
                    <a:pt x="4158" y="8172"/>
                  </a:cubicBezTo>
                  <a:lnTo>
                    <a:pt x="4550" y="8636"/>
                  </a:lnTo>
                  <a:cubicBezTo>
                    <a:pt x="4639" y="8725"/>
                    <a:pt x="4729" y="8779"/>
                    <a:pt x="4854" y="8779"/>
                  </a:cubicBezTo>
                  <a:lnTo>
                    <a:pt x="5175" y="8779"/>
                  </a:lnTo>
                  <a:cubicBezTo>
                    <a:pt x="5282" y="8779"/>
                    <a:pt x="5389" y="8743"/>
                    <a:pt x="5460" y="8654"/>
                  </a:cubicBezTo>
                  <a:lnTo>
                    <a:pt x="5764" y="8351"/>
                  </a:lnTo>
                  <a:cubicBezTo>
                    <a:pt x="5835" y="8279"/>
                    <a:pt x="5888" y="8208"/>
                    <a:pt x="5924" y="8119"/>
                  </a:cubicBezTo>
                  <a:lnTo>
                    <a:pt x="6192" y="7584"/>
                  </a:lnTo>
                  <a:cubicBezTo>
                    <a:pt x="6227" y="7494"/>
                    <a:pt x="6245" y="7387"/>
                    <a:pt x="6245" y="7280"/>
                  </a:cubicBezTo>
                  <a:lnTo>
                    <a:pt x="6245" y="6691"/>
                  </a:lnTo>
                  <a:cubicBezTo>
                    <a:pt x="6245" y="6567"/>
                    <a:pt x="6299" y="6459"/>
                    <a:pt x="6370" y="6406"/>
                  </a:cubicBezTo>
                  <a:lnTo>
                    <a:pt x="7084" y="5692"/>
                  </a:lnTo>
                  <a:cubicBezTo>
                    <a:pt x="7120" y="5639"/>
                    <a:pt x="7120" y="5532"/>
                    <a:pt x="7066" y="5496"/>
                  </a:cubicBezTo>
                  <a:cubicBezTo>
                    <a:pt x="7066" y="5496"/>
                    <a:pt x="6263" y="5050"/>
                    <a:pt x="5835" y="4193"/>
                  </a:cubicBezTo>
                  <a:cubicBezTo>
                    <a:pt x="5781" y="4104"/>
                    <a:pt x="5835" y="3997"/>
                    <a:pt x="5942" y="3997"/>
                  </a:cubicBezTo>
                  <a:lnTo>
                    <a:pt x="5995" y="3997"/>
                  </a:lnTo>
                  <a:lnTo>
                    <a:pt x="6763" y="4979"/>
                  </a:lnTo>
                  <a:cubicBezTo>
                    <a:pt x="6812" y="5048"/>
                    <a:pt x="6890" y="5085"/>
                    <a:pt x="6967" y="5085"/>
                  </a:cubicBezTo>
                  <a:cubicBezTo>
                    <a:pt x="7029" y="5085"/>
                    <a:pt x="7090" y="5062"/>
                    <a:pt x="7137" y="5014"/>
                  </a:cubicBezTo>
                  <a:lnTo>
                    <a:pt x="7583" y="4640"/>
                  </a:lnTo>
                  <a:cubicBezTo>
                    <a:pt x="7655" y="4586"/>
                    <a:pt x="7655" y="4479"/>
                    <a:pt x="7566" y="4425"/>
                  </a:cubicBezTo>
                  <a:lnTo>
                    <a:pt x="7173" y="4193"/>
                  </a:lnTo>
                  <a:cubicBezTo>
                    <a:pt x="7120" y="4158"/>
                    <a:pt x="7102" y="4086"/>
                    <a:pt x="7120" y="4033"/>
                  </a:cubicBezTo>
                  <a:lnTo>
                    <a:pt x="7120" y="3997"/>
                  </a:lnTo>
                  <a:cubicBezTo>
                    <a:pt x="7155" y="3950"/>
                    <a:pt x="7199" y="3926"/>
                    <a:pt x="7245" y="3926"/>
                  </a:cubicBezTo>
                  <a:cubicBezTo>
                    <a:pt x="7268" y="3926"/>
                    <a:pt x="7292" y="3932"/>
                    <a:pt x="7316" y="3944"/>
                  </a:cubicBezTo>
                  <a:lnTo>
                    <a:pt x="7798" y="4229"/>
                  </a:lnTo>
                  <a:cubicBezTo>
                    <a:pt x="7833" y="4265"/>
                    <a:pt x="7887" y="4283"/>
                    <a:pt x="7922" y="4283"/>
                  </a:cubicBezTo>
                  <a:lnTo>
                    <a:pt x="8083" y="4283"/>
                  </a:lnTo>
                  <a:cubicBezTo>
                    <a:pt x="8190" y="4283"/>
                    <a:pt x="8279" y="4336"/>
                    <a:pt x="8315" y="4425"/>
                  </a:cubicBezTo>
                  <a:lnTo>
                    <a:pt x="8708" y="5318"/>
                  </a:lnTo>
                  <a:cubicBezTo>
                    <a:pt x="8743" y="5407"/>
                    <a:pt x="8832" y="5478"/>
                    <a:pt x="8940" y="5478"/>
                  </a:cubicBezTo>
                  <a:cubicBezTo>
                    <a:pt x="9064" y="5478"/>
                    <a:pt x="9171" y="5371"/>
                    <a:pt x="9171" y="5246"/>
                  </a:cubicBezTo>
                  <a:lnTo>
                    <a:pt x="9171" y="4871"/>
                  </a:lnTo>
                  <a:cubicBezTo>
                    <a:pt x="9171" y="4836"/>
                    <a:pt x="9189" y="4782"/>
                    <a:pt x="9225" y="4764"/>
                  </a:cubicBezTo>
                  <a:lnTo>
                    <a:pt x="9528" y="4532"/>
                  </a:lnTo>
                  <a:cubicBezTo>
                    <a:pt x="9564" y="4693"/>
                    <a:pt x="9564" y="4889"/>
                    <a:pt x="9564" y="5068"/>
                  </a:cubicBezTo>
                  <a:cubicBezTo>
                    <a:pt x="9582" y="7548"/>
                    <a:pt x="7566" y="9564"/>
                    <a:pt x="5068" y="9564"/>
                  </a:cubicBezTo>
                  <a:cubicBezTo>
                    <a:pt x="2570" y="9564"/>
                    <a:pt x="536" y="7548"/>
                    <a:pt x="536" y="5050"/>
                  </a:cubicBezTo>
                  <a:cubicBezTo>
                    <a:pt x="536" y="2570"/>
                    <a:pt x="2570" y="536"/>
                    <a:pt x="5068" y="536"/>
                  </a:cubicBezTo>
                  <a:close/>
                  <a:moveTo>
                    <a:pt x="5068" y="0"/>
                  </a:moveTo>
                  <a:cubicBezTo>
                    <a:pt x="2266" y="0"/>
                    <a:pt x="0" y="2266"/>
                    <a:pt x="0" y="5050"/>
                  </a:cubicBezTo>
                  <a:cubicBezTo>
                    <a:pt x="0" y="7851"/>
                    <a:pt x="2266" y="10099"/>
                    <a:pt x="5068" y="10099"/>
                  </a:cubicBezTo>
                  <a:cubicBezTo>
                    <a:pt x="7851" y="10099"/>
                    <a:pt x="10117" y="7851"/>
                    <a:pt x="10117" y="5050"/>
                  </a:cubicBezTo>
                  <a:cubicBezTo>
                    <a:pt x="10117" y="2266"/>
                    <a:pt x="7851" y="0"/>
                    <a:pt x="5068" y="0"/>
                  </a:cubicBezTo>
                  <a:close/>
                </a:path>
              </a:pathLst>
            </a:custGeom>
            <a:grp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0" name="Google Shape;710;p41">
              <a:extLst>
                <a:ext uri="{FF2B5EF4-FFF2-40B4-BE49-F238E27FC236}">
                  <a16:creationId xmlns:a16="http://schemas.microsoft.com/office/drawing/2014/main" id="{E1AED941-EC71-047F-7D81-166ABE77BD60}"/>
                </a:ext>
              </a:extLst>
            </p:cNvPr>
            <p:cNvSpPr/>
            <p:nvPr/>
          </p:nvSpPr>
          <p:spPr>
            <a:xfrm>
              <a:off x="5806350" y="4419725"/>
              <a:ext cx="15650" cy="18425"/>
            </a:xfrm>
            <a:custGeom>
              <a:avLst/>
              <a:gdLst/>
              <a:ahLst/>
              <a:cxnLst/>
              <a:rect l="l" t="t" r="r" b="b"/>
              <a:pathLst>
                <a:path w="626" h="737" extrusionOk="0">
                  <a:moveTo>
                    <a:pt x="360" y="0"/>
                  </a:moveTo>
                  <a:cubicBezTo>
                    <a:pt x="326" y="0"/>
                    <a:pt x="295" y="14"/>
                    <a:pt x="268" y="40"/>
                  </a:cubicBezTo>
                  <a:lnTo>
                    <a:pt x="54" y="255"/>
                  </a:lnTo>
                  <a:cubicBezTo>
                    <a:pt x="1" y="308"/>
                    <a:pt x="1" y="379"/>
                    <a:pt x="54" y="451"/>
                  </a:cubicBezTo>
                  <a:lnTo>
                    <a:pt x="233" y="611"/>
                  </a:lnTo>
                  <a:lnTo>
                    <a:pt x="233" y="736"/>
                  </a:lnTo>
                  <a:lnTo>
                    <a:pt x="358" y="736"/>
                  </a:lnTo>
                  <a:cubicBezTo>
                    <a:pt x="447" y="736"/>
                    <a:pt x="483" y="701"/>
                    <a:pt x="483" y="611"/>
                  </a:cubicBezTo>
                  <a:lnTo>
                    <a:pt x="483" y="469"/>
                  </a:lnTo>
                  <a:lnTo>
                    <a:pt x="625" y="469"/>
                  </a:lnTo>
                  <a:lnTo>
                    <a:pt x="625" y="272"/>
                  </a:lnTo>
                  <a:cubicBezTo>
                    <a:pt x="625" y="219"/>
                    <a:pt x="607" y="201"/>
                    <a:pt x="590" y="183"/>
                  </a:cubicBezTo>
                  <a:lnTo>
                    <a:pt x="465" y="40"/>
                  </a:lnTo>
                  <a:cubicBezTo>
                    <a:pt x="429" y="14"/>
                    <a:pt x="393" y="0"/>
                    <a:pt x="360" y="0"/>
                  </a:cubicBezTo>
                  <a:close/>
                </a:path>
              </a:pathLst>
            </a:custGeom>
            <a:grp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1" name="Google Shape;711;p41">
            <a:extLst>
              <a:ext uri="{FF2B5EF4-FFF2-40B4-BE49-F238E27FC236}">
                <a16:creationId xmlns:a16="http://schemas.microsoft.com/office/drawing/2014/main" id="{11DF813A-83CF-AB38-ED46-49F78ED47FE2}"/>
              </a:ext>
            </a:extLst>
          </p:cNvPr>
          <p:cNvGrpSpPr/>
          <p:nvPr/>
        </p:nvGrpSpPr>
        <p:grpSpPr>
          <a:xfrm>
            <a:off x="9456339" y="2781431"/>
            <a:ext cx="855407" cy="865538"/>
            <a:chOff x="6130650" y="4381475"/>
            <a:chExt cx="252950" cy="252950"/>
          </a:xfrm>
          <a:solidFill>
            <a:schemeClr val="accent2"/>
          </a:solidFill>
        </p:grpSpPr>
        <p:sp>
          <p:nvSpPr>
            <p:cNvPr id="22" name="Google Shape;712;p41">
              <a:extLst>
                <a:ext uri="{FF2B5EF4-FFF2-40B4-BE49-F238E27FC236}">
                  <a16:creationId xmlns:a16="http://schemas.microsoft.com/office/drawing/2014/main" id="{3E03B235-A4F5-F7F6-7D9C-29F49A5BCF06}"/>
                </a:ext>
              </a:extLst>
            </p:cNvPr>
            <p:cNvSpPr/>
            <p:nvPr/>
          </p:nvSpPr>
          <p:spPr>
            <a:xfrm>
              <a:off x="6130650" y="4381475"/>
              <a:ext cx="252950" cy="252950"/>
            </a:xfrm>
            <a:custGeom>
              <a:avLst/>
              <a:gdLst/>
              <a:ahLst/>
              <a:cxnLst/>
              <a:rect l="l" t="t" r="r" b="b"/>
              <a:pathLst>
                <a:path w="10118" h="10118" extrusionOk="0">
                  <a:moveTo>
                    <a:pt x="5710" y="678"/>
                  </a:moveTo>
                  <a:lnTo>
                    <a:pt x="5835" y="910"/>
                  </a:lnTo>
                  <a:cubicBezTo>
                    <a:pt x="5871" y="928"/>
                    <a:pt x="5906" y="946"/>
                    <a:pt x="5924" y="946"/>
                  </a:cubicBezTo>
                  <a:lnTo>
                    <a:pt x="6263" y="946"/>
                  </a:lnTo>
                  <a:cubicBezTo>
                    <a:pt x="6352" y="946"/>
                    <a:pt x="6406" y="892"/>
                    <a:pt x="6406" y="803"/>
                  </a:cubicBezTo>
                  <a:lnTo>
                    <a:pt x="6406" y="732"/>
                  </a:lnTo>
                  <a:cubicBezTo>
                    <a:pt x="8262" y="1321"/>
                    <a:pt x="9600" y="3034"/>
                    <a:pt x="9600" y="5068"/>
                  </a:cubicBezTo>
                  <a:cubicBezTo>
                    <a:pt x="9600" y="6959"/>
                    <a:pt x="8422" y="8583"/>
                    <a:pt x="6781" y="9261"/>
                  </a:cubicBezTo>
                  <a:cubicBezTo>
                    <a:pt x="7066" y="9011"/>
                    <a:pt x="7566" y="8583"/>
                    <a:pt x="7726" y="8386"/>
                  </a:cubicBezTo>
                  <a:cubicBezTo>
                    <a:pt x="7958" y="8137"/>
                    <a:pt x="7994" y="7726"/>
                    <a:pt x="7994" y="7726"/>
                  </a:cubicBezTo>
                  <a:cubicBezTo>
                    <a:pt x="7994" y="7726"/>
                    <a:pt x="8922" y="7476"/>
                    <a:pt x="8922" y="6798"/>
                  </a:cubicBezTo>
                  <a:cubicBezTo>
                    <a:pt x="8922" y="6334"/>
                    <a:pt x="7994" y="6120"/>
                    <a:pt x="7994" y="6120"/>
                  </a:cubicBezTo>
                  <a:cubicBezTo>
                    <a:pt x="7833" y="5621"/>
                    <a:pt x="7048" y="5335"/>
                    <a:pt x="6406" y="5335"/>
                  </a:cubicBezTo>
                  <a:cubicBezTo>
                    <a:pt x="6263" y="5335"/>
                    <a:pt x="5728" y="5603"/>
                    <a:pt x="5728" y="5603"/>
                  </a:cubicBezTo>
                  <a:lnTo>
                    <a:pt x="5460" y="5460"/>
                  </a:lnTo>
                  <a:lnTo>
                    <a:pt x="5460" y="5068"/>
                  </a:lnTo>
                  <a:cubicBezTo>
                    <a:pt x="5460" y="4996"/>
                    <a:pt x="5425" y="4925"/>
                    <a:pt x="5335" y="4925"/>
                  </a:cubicBezTo>
                  <a:lnTo>
                    <a:pt x="5068" y="4925"/>
                  </a:lnTo>
                  <a:lnTo>
                    <a:pt x="5068" y="4532"/>
                  </a:lnTo>
                  <a:cubicBezTo>
                    <a:pt x="5068" y="4461"/>
                    <a:pt x="5014" y="4407"/>
                    <a:pt x="4943" y="4407"/>
                  </a:cubicBezTo>
                  <a:lnTo>
                    <a:pt x="4800" y="4407"/>
                  </a:lnTo>
                  <a:lnTo>
                    <a:pt x="4657" y="4497"/>
                  </a:lnTo>
                  <a:cubicBezTo>
                    <a:pt x="4616" y="4526"/>
                    <a:pt x="4566" y="4540"/>
                    <a:pt x="4516" y="4540"/>
                  </a:cubicBezTo>
                  <a:cubicBezTo>
                    <a:pt x="4415" y="4540"/>
                    <a:pt x="4312" y="4485"/>
                    <a:pt x="4265" y="4390"/>
                  </a:cubicBezTo>
                  <a:cubicBezTo>
                    <a:pt x="4265" y="4390"/>
                    <a:pt x="4140" y="4193"/>
                    <a:pt x="4140" y="4122"/>
                  </a:cubicBezTo>
                  <a:cubicBezTo>
                    <a:pt x="4140" y="3614"/>
                    <a:pt x="4661" y="3586"/>
                    <a:pt x="4777" y="3586"/>
                  </a:cubicBezTo>
                  <a:cubicBezTo>
                    <a:pt x="4792" y="3586"/>
                    <a:pt x="4800" y="3587"/>
                    <a:pt x="4800" y="3587"/>
                  </a:cubicBezTo>
                  <a:lnTo>
                    <a:pt x="5103" y="3587"/>
                  </a:lnTo>
                  <a:cubicBezTo>
                    <a:pt x="5175" y="3587"/>
                    <a:pt x="5210" y="3640"/>
                    <a:pt x="5228" y="3694"/>
                  </a:cubicBezTo>
                  <a:lnTo>
                    <a:pt x="5300" y="4033"/>
                  </a:lnTo>
                  <a:cubicBezTo>
                    <a:pt x="5317" y="4086"/>
                    <a:pt x="5371" y="4140"/>
                    <a:pt x="5442" y="4140"/>
                  </a:cubicBezTo>
                  <a:lnTo>
                    <a:pt x="5496" y="4140"/>
                  </a:lnTo>
                  <a:cubicBezTo>
                    <a:pt x="5567" y="4140"/>
                    <a:pt x="5621" y="4104"/>
                    <a:pt x="5639" y="4033"/>
                  </a:cubicBezTo>
                  <a:lnTo>
                    <a:pt x="5728" y="3533"/>
                  </a:lnTo>
                  <a:cubicBezTo>
                    <a:pt x="5728" y="3497"/>
                    <a:pt x="5746" y="3462"/>
                    <a:pt x="5781" y="3426"/>
                  </a:cubicBezTo>
                  <a:lnTo>
                    <a:pt x="6156" y="2944"/>
                  </a:lnTo>
                  <a:cubicBezTo>
                    <a:pt x="6227" y="2855"/>
                    <a:pt x="6335" y="2802"/>
                    <a:pt x="6459" y="2802"/>
                  </a:cubicBezTo>
                  <a:lnTo>
                    <a:pt x="6798" y="2802"/>
                  </a:lnTo>
                  <a:cubicBezTo>
                    <a:pt x="6888" y="2802"/>
                    <a:pt x="6923" y="2748"/>
                    <a:pt x="6923" y="2677"/>
                  </a:cubicBezTo>
                  <a:lnTo>
                    <a:pt x="6923" y="2534"/>
                  </a:lnTo>
                  <a:lnTo>
                    <a:pt x="6905" y="2498"/>
                  </a:lnTo>
                  <a:cubicBezTo>
                    <a:pt x="6816" y="2427"/>
                    <a:pt x="6870" y="2266"/>
                    <a:pt x="6995" y="2266"/>
                  </a:cubicBezTo>
                  <a:lnTo>
                    <a:pt x="7066" y="2266"/>
                  </a:lnTo>
                  <a:cubicBezTo>
                    <a:pt x="7155" y="2266"/>
                    <a:pt x="7191" y="2320"/>
                    <a:pt x="7191" y="2409"/>
                  </a:cubicBezTo>
                  <a:cubicBezTo>
                    <a:pt x="7191" y="2480"/>
                    <a:pt x="7262" y="2534"/>
                    <a:pt x="7334" y="2534"/>
                  </a:cubicBezTo>
                  <a:lnTo>
                    <a:pt x="7459" y="2534"/>
                  </a:lnTo>
                  <a:lnTo>
                    <a:pt x="7548" y="2195"/>
                  </a:lnTo>
                  <a:cubicBezTo>
                    <a:pt x="7566" y="2070"/>
                    <a:pt x="7530" y="1963"/>
                    <a:pt x="7423" y="1909"/>
                  </a:cubicBezTo>
                  <a:lnTo>
                    <a:pt x="6299" y="1214"/>
                  </a:lnTo>
                  <a:lnTo>
                    <a:pt x="5996" y="1214"/>
                  </a:lnTo>
                  <a:cubicBezTo>
                    <a:pt x="5853" y="1214"/>
                    <a:pt x="5728" y="1339"/>
                    <a:pt x="5728" y="1463"/>
                  </a:cubicBezTo>
                  <a:lnTo>
                    <a:pt x="5728" y="1606"/>
                  </a:lnTo>
                  <a:cubicBezTo>
                    <a:pt x="5728" y="1695"/>
                    <a:pt x="5674" y="1731"/>
                    <a:pt x="5603" y="1731"/>
                  </a:cubicBezTo>
                  <a:lnTo>
                    <a:pt x="5460" y="1731"/>
                  </a:lnTo>
                  <a:lnTo>
                    <a:pt x="5335" y="1606"/>
                  </a:lnTo>
                  <a:lnTo>
                    <a:pt x="4943" y="1606"/>
                  </a:lnTo>
                  <a:cubicBezTo>
                    <a:pt x="4854" y="1606"/>
                    <a:pt x="4800" y="1553"/>
                    <a:pt x="4800" y="1463"/>
                  </a:cubicBezTo>
                  <a:lnTo>
                    <a:pt x="4800" y="1142"/>
                  </a:lnTo>
                  <a:cubicBezTo>
                    <a:pt x="4800" y="1107"/>
                    <a:pt x="4818" y="1071"/>
                    <a:pt x="4854" y="1035"/>
                  </a:cubicBezTo>
                  <a:lnTo>
                    <a:pt x="5710" y="678"/>
                  </a:lnTo>
                  <a:close/>
                  <a:moveTo>
                    <a:pt x="1731" y="1999"/>
                  </a:moveTo>
                  <a:cubicBezTo>
                    <a:pt x="1856" y="2070"/>
                    <a:pt x="1981" y="2177"/>
                    <a:pt x="1999" y="2266"/>
                  </a:cubicBezTo>
                  <a:lnTo>
                    <a:pt x="1999" y="3105"/>
                  </a:lnTo>
                  <a:cubicBezTo>
                    <a:pt x="1999" y="3176"/>
                    <a:pt x="2017" y="3230"/>
                    <a:pt x="2070" y="3266"/>
                  </a:cubicBezTo>
                  <a:lnTo>
                    <a:pt x="2944" y="4407"/>
                  </a:lnTo>
                  <a:lnTo>
                    <a:pt x="2998" y="4336"/>
                  </a:lnTo>
                  <a:cubicBezTo>
                    <a:pt x="3051" y="4300"/>
                    <a:pt x="3069" y="4229"/>
                    <a:pt x="3034" y="4176"/>
                  </a:cubicBezTo>
                  <a:lnTo>
                    <a:pt x="2873" y="3908"/>
                  </a:lnTo>
                  <a:cubicBezTo>
                    <a:pt x="2812" y="3817"/>
                    <a:pt x="2881" y="3700"/>
                    <a:pt x="2979" y="3700"/>
                  </a:cubicBezTo>
                  <a:cubicBezTo>
                    <a:pt x="2997" y="3700"/>
                    <a:pt x="3015" y="3704"/>
                    <a:pt x="3034" y="3712"/>
                  </a:cubicBezTo>
                  <a:cubicBezTo>
                    <a:pt x="3069" y="3729"/>
                    <a:pt x="3105" y="3747"/>
                    <a:pt x="3105" y="3783"/>
                  </a:cubicBezTo>
                  <a:lnTo>
                    <a:pt x="3551" y="4639"/>
                  </a:lnTo>
                  <a:cubicBezTo>
                    <a:pt x="3605" y="4729"/>
                    <a:pt x="3694" y="4818"/>
                    <a:pt x="3783" y="4836"/>
                  </a:cubicBezTo>
                  <a:lnTo>
                    <a:pt x="4372" y="5032"/>
                  </a:lnTo>
                  <a:cubicBezTo>
                    <a:pt x="4408" y="5050"/>
                    <a:pt x="4443" y="5085"/>
                    <a:pt x="4443" y="5103"/>
                  </a:cubicBezTo>
                  <a:lnTo>
                    <a:pt x="4479" y="5175"/>
                  </a:lnTo>
                  <a:cubicBezTo>
                    <a:pt x="4532" y="5264"/>
                    <a:pt x="4622" y="5317"/>
                    <a:pt x="4729" y="5317"/>
                  </a:cubicBezTo>
                  <a:lnTo>
                    <a:pt x="4889" y="5317"/>
                  </a:lnTo>
                  <a:cubicBezTo>
                    <a:pt x="4925" y="5317"/>
                    <a:pt x="4961" y="5353"/>
                    <a:pt x="4996" y="5371"/>
                  </a:cubicBezTo>
                  <a:lnTo>
                    <a:pt x="5175" y="5621"/>
                  </a:lnTo>
                  <a:cubicBezTo>
                    <a:pt x="5193" y="5674"/>
                    <a:pt x="5264" y="5728"/>
                    <a:pt x="5317" y="5728"/>
                  </a:cubicBezTo>
                  <a:lnTo>
                    <a:pt x="5603" y="5799"/>
                  </a:lnTo>
                  <a:cubicBezTo>
                    <a:pt x="5674" y="5817"/>
                    <a:pt x="5728" y="5906"/>
                    <a:pt x="5692" y="5978"/>
                  </a:cubicBezTo>
                  <a:cubicBezTo>
                    <a:pt x="5692" y="5978"/>
                    <a:pt x="5478" y="6192"/>
                    <a:pt x="5478" y="6495"/>
                  </a:cubicBezTo>
                  <a:cubicBezTo>
                    <a:pt x="5478" y="7369"/>
                    <a:pt x="6281" y="7619"/>
                    <a:pt x="6281" y="7833"/>
                  </a:cubicBezTo>
                  <a:cubicBezTo>
                    <a:pt x="6281" y="8369"/>
                    <a:pt x="6192" y="9118"/>
                    <a:pt x="6174" y="9421"/>
                  </a:cubicBezTo>
                  <a:cubicBezTo>
                    <a:pt x="5817" y="9493"/>
                    <a:pt x="5460" y="9546"/>
                    <a:pt x="5086" y="9546"/>
                  </a:cubicBezTo>
                  <a:cubicBezTo>
                    <a:pt x="5064" y="9546"/>
                    <a:pt x="5042" y="9547"/>
                    <a:pt x="5020" y="9547"/>
                  </a:cubicBezTo>
                  <a:cubicBezTo>
                    <a:pt x="2552" y="9547"/>
                    <a:pt x="536" y="7544"/>
                    <a:pt x="536" y="5068"/>
                  </a:cubicBezTo>
                  <a:cubicBezTo>
                    <a:pt x="536" y="3890"/>
                    <a:pt x="1000" y="2819"/>
                    <a:pt x="1731" y="1999"/>
                  </a:cubicBezTo>
                  <a:close/>
                  <a:moveTo>
                    <a:pt x="5068" y="0"/>
                  </a:moveTo>
                  <a:cubicBezTo>
                    <a:pt x="2266" y="0"/>
                    <a:pt x="0" y="2266"/>
                    <a:pt x="0" y="5068"/>
                  </a:cubicBezTo>
                  <a:cubicBezTo>
                    <a:pt x="0" y="7851"/>
                    <a:pt x="2266" y="10117"/>
                    <a:pt x="5068" y="10117"/>
                  </a:cubicBezTo>
                  <a:cubicBezTo>
                    <a:pt x="7869" y="10117"/>
                    <a:pt x="10117" y="7851"/>
                    <a:pt x="10117" y="5068"/>
                  </a:cubicBezTo>
                  <a:cubicBezTo>
                    <a:pt x="10117" y="2266"/>
                    <a:pt x="7869" y="0"/>
                    <a:pt x="5068" y="0"/>
                  </a:cubicBezTo>
                  <a:close/>
                </a:path>
              </a:pathLst>
            </a:custGeom>
            <a:grp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3" name="Google Shape;713;p41">
              <a:extLst>
                <a:ext uri="{FF2B5EF4-FFF2-40B4-BE49-F238E27FC236}">
                  <a16:creationId xmlns:a16="http://schemas.microsoft.com/office/drawing/2014/main" id="{4C04891F-F57F-6443-8E98-68F4208CC056}"/>
                </a:ext>
              </a:extLst>
            </p:cNvPr>
            <p:cNvSpPr/>
            <p:nvPr/>
          </p:nvSpPr>
          <p:spPr>
            <a:xfrm>
              <a:off x="6266250" y="4488650"/>
              <a:ext cx="34375" cy="11325"/>
            </a:xfrm>
            <a:custGeom>
              <a:avLst/>
              <a:gdLst/>
              <a:ahLst/>
              <a:cxnLst/>
              <a:rect l="l" t="t" r="r" b="b"/>
              <a:pathLst>
                <a:path w="1375" h="453" extrusionOk="0">
                  <a:moveTo>
                    <a:pt x="572" y="0"/>
                  </a:moveTo>
                  <a:cubicBezTo>
                    <a:pt x="549" y="0"/>
                    <a:pt x="527" y="4"/>
                    <a:pt x="500" y="13"/>
                  </a:cubicBezTo>
                  <a:lnTo>
                    <a:pt x="36" y="120"/>
                  </a:lnTo>
                  <a:cubicBezTo>
                    <a:pt x="1" y="138"/>
                    <a:pt x="1" y="192"/>
                    <a:pt x="36" y="245"/>
                  </a:cubicBezTo>
                  <a:lnTo>
                    <a:pt x="661" y="245"/>
                  </a:lnTo>
                  <a:cubicBezTo>
                    <a:pt x="696" y="245"/>
                    <a:pt x="732" y="245"/>
                    <a:pt x="750" y="263"/>
                  </a:cubicBezTo>
                  <a:lnTo>
                    <a:pt x="1214" y="442"/>
                  </a:lnTo>
                  <a:cubicBezTo>
                    <a:pt x="1233" y="449"/>
                    <a:pt x="1252" y="453"/>
                    <a:pt x="1269" y="453"/>
                  </a:cubicBezTo>
                  <a:cubicBezTo>
                    <a:pt x="1331" y="453"/>
                    <a:pt x="1374" y="408"/>
                    <a:pt x="1374" y="352"/>
                  </a:cubicBezTo>
                  <a:cubicBezTo>
                    <a:pt x="1374" y="281"/>
                    <a:pt x="1339" y="228"/>
                    <a:pt x="1285" y="228"/>
                  </a:cubicBezTo>
                  <a:lnTo>
                    <a:pt x="643" y="13"/>
                  </a:lnTo>
                  <a:cubicBezTo>
                    <a:pt x="616" y="4"/>
                    <a:pt x="594" y="0"/>
                    <a:pt x="572" y="0"/>
                  </a:cubicBezTo>
                  <a:close/>
                </a:path>
              </a:pathLst>
            </a:custGeom>
            <a:grp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04836553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theme/theme1.xml><?xml version="1.0" encoding="utf-8"?>
<a:theme xmlns:a="http://schemas.openxmlformats.org/drawingml/2006/main" name="SlidesMania Template">
  <a:themeElements>
    <a:clrScheme name="Simple Light">
      <a:dk1>
        <a:srgbClr val="1A3B58"/>
      </a:dk1>
      <a:lt1>
        <a:srgbClr val="AF96DB"/>
      </a:lt1>
      <a:dk2>
        <a:srgbClr val="000000"/>
      </a:dk2>
      <a:lt2>
        <a:srgbClr val="FFFFFF"/>
      </a:lt2>
      <a:accent1>
        <a:srgbClr val="FFC8DD"/>
      </a:accent1>
      <a:accent2>
        <a:srgbClr val="BDE0FE"/>
      </a:accent2>
      <a:accent3>
        <a:srgbClr val="E8D2F8"/>
      </a:accent3>
      <a:accent4>
        <a:srgbClr val="FFC8DD"/>
      </a:accent4>
      <a:accent5>
        <a:srgbClr val="BDE0FE"/>
      </a:accent5>
      <a:accent6>
        <a:srgbClr val="E8D2F8"/>
      </a:accent6>
      <a:hlink>
        <a:srgbClr val="9900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2">
          <a:schemeClr val="accent2"/>
        </a:lnRef>
        <a:fillRef idx="1">
          <a:schemeClr val="lt1"/>
        </a:fillRef>
        <a:effectRef idx="0">
          <a:schemeClr val="accent2"/>
        </a:effectRef>
        <a:fontRef idx="minor">
          <a:schemeClr val="dk1"/>
        </a:fontRef>
      </a:style>
    </a:spDef>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867</TotalTime>
  <Words>577</Words>
  <Application>Microsoft Office PowerPoint</Application>
  <PresentationFormat>Widescreen</PresentationFormat>
  <Paragraphs>58</Paragraphs>
  <Slides>13</Slides>
  <Notes>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Aptos</vt:lpstr>
      <vt:lpstr>Maven Pro</vt:lpstr>
      <vt:lpstr>Wingdings</vt:lpstr>
      <vt:lpstr>Sriracha</vt:lpstr>
      <vt:lpstr>Times New Roman</vt:lpstr>
      <vt:lpstr>Arial</vt:lpstr>
      <vt:lpstr>Poppins Light</vt:lpstr>
      <vt:lpstr>Calibri</vt:lpstr>
      <vt:lpstr>SlidesMania Template</vt:lpstr>
      <vt:lpstr>PowerPoint Presentation</vt:lpstr>
      <vt:lpstr>Nội dung báo cáo</vt:lpstr>
      <vt:lpstr>Giới thiệu về đề tài </vt:lpstr>
      <vt:lpstr>PowerPoint Presentation</vt:lpstr>
      <vt:lpstr>PowerPoint Presentation</vt:lpstr>
      <vt:lpstr>PowerPoint Presentation</vt:lpstr>
      <vt:lpstr>Giới thiệu hệ thống </vt:lpstr>
      <vt:lpstr>Quá trình thực hiện</vt:lpstr>
      <vt:lpstr>PowerPoint Presentation</vt:lpstr>
      <vt:lpstr>Kết quả chạy thực nghiệm</vt:lpstr>
      <vt:lpstr>Kết quả chạy thực nghiệm</vt:lpstr>
      <vt:lpstr>Kết quả chạy thực nghiệm</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Tuan Ha</dc:creator>
  <cp:lastModifiedBy>Hà Ngụy</cp:lastModifiedBy>
  <cp:revision>32</cp:revision>
  <dcterms:modified xsi:type="dcterms:W3CDTF">2025-06-08T14:17:39Z</dcterms:modified>
</cp:coreProperties>
</file>