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>
        <p:scale>
          <a:sx n="100" d="100"/>
          <a:sy n="100" d="100"/>
        </p:scale>
        <p:origin x="3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E013B-8DDA-1987-3848-84D9E3789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B8F74DB-AEAC-6249-C286-4E57888C0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67E09-85AF-CF9A-E916-A4812EBC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BD1F94-60A9-1D62-ACE7-F4E95D2B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60C138-D4BD-903F-6909-4B53B7D4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824ED-D4D4-FDFB-22BB-339DB4ED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0A5B3B-1816-8D16-A1F0-F299577D1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C96A76-419C-9FC0-3CFE-04C63F0B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2F2A16-BE30-768B-AE25-84DA5FE3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39D6C9-00CB-5A20-22BC-F14664BF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15ED9BC-9137-4D08-546F-46135656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C1E9F8-63C2-9C79-EBC8-922DAFAE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61959E-4911-F872-1DB2-E9E36D3D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99D111-C688-D79A-4451-3B06D55F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1158E6-7DE5-4D06-ED60-EFFC801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2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9067-6BEF-6A1E-D3B2-29EFAC7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AAE225-987F-9C6F-6DC5-A9251E96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A0C52F6-2B94-67F3-8570-CBA5CD72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E84248-7292-6C01-3453-456FC4FC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3CF2AB-FCDB-5869-A158-A46D3DCB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7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FF44B-9023-E40D-5981-12CBAA0E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1DFB24-C9FD-FE28-A9D6-663F4C665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FE22A6-87E7-C9FF-7041-C46001C7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E46844-CC5D-8B67-63FA-7C5D8255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6D06B02-5C28-08DE-98F4-8F5D5D3A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04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FC0BD-2864-B8B1-825F-6CA0D866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BD8FD1-73D7-F5CF-D6BD-FB153DBC8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B5D830-C238-EB0B-0B70-08E6616C1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A4449E-1C20-667B-2C75-93D06B7F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45606AF-6D24-4F5C-1E93-C9854156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2A1E8C-2A1A-19C7-6D3C-FE6DCF5E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2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E9BC3-C7A3-08AF-3421-755A4A6F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C38F42-45F9-8E5B-0AD9-7F054DAC5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E65F4E1-30D2-6466-7DC1-B14E30E4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A5FCF13-F9D5-F599-51E3-D78ABD0BD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0F4699A-61F1-44C7-6C6A-05A4DE4A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41B22D-F253-4E2A-E926-26D09388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4B8124F-320C-73C7-5C57-0819CBFA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AEF336E-8089-90E5-F49A-64BB7C2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1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6D1CC-E0B9-ABEE-DB95-1ECC5DCC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97CFDDE-46EA-6350-E3B4-7DCAD612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DCAD58-67C9-8C84-C2B7-B85F35D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1E5E8F-6CD7-468C-FDD6-4D06A5A2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52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7B9512-0F11-DD41-6957-BE76FEDE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6DBE6BA-12FD-F067-652A-B6D381D9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4C0651-3037-3690-0C98-E30C55AD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D0314-CC42-693B-ABCB-D7E777C0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554F80-FCF2-FC95-074A-B13D7C1CB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CF0483-70D6-C77E-D78A-CDD854539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A236FFA-0006-C7E1-229F-EF3E259C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C21CB2-D320-FC95-2114-350CCFF4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0000CEB-6DBD-E69F-1C0B-56416598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02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ABD77-9BE8-D23A-6FDF-2DCDF307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36CB4CC-3313-49F9-676D-38A4AA428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F4C904-698F-D0D9-9253-EC6BBC9AB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611E42-1586-F20F-DAF3-860D55D1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5201D7E-154B-3BB4-5711-16BA7AE2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5C53BB-48AA-F354-6625-51728E89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95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2479AC1-750C-674E-513B-6B0A63857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3D97DF-83B9-86AA-EA17-F60F8150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C3DEC8D-1D73-7EBE-F81A-75C5BC0B4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4036-08DB-48BB-821B-2BB3F56B91B7}" type="datetimeFigureOut">
              <a:rPr lang="en-GB" smtClean="0"/>
              <a:t>01/05/2022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7963CA-3BA6-1076-B461-48AF9957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307ACE-95E6-1CC5-29EE-DC31E4A53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14271-650D-473E-AA7F-A2C96CF7AD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jl: links 7">
            <a:extLst>
              <a:ext uri="{FF2B5EF4-FFF2-40B4-BE49-F238E27FC236}">
                <a16:creationId xmlns:a16="http://schemas.microsoft.com/office/drawing/2014/main" id="{91FA1CDB-4BF5-57DF-8D87-6473CE5A5251}"/>
              </a:ext>
            </a:extLst>
          </p:cNvPr>
          <p:cNvSpPr/>
          <p:nvPr/>
        </p:nvSpPr>
        <p:spPr>
          <a:xfrm>
            <a:off x="464132" y="5422816"/>
            <a:ext cx="2048060" cy="9529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grpSp>
        <p:nvGrpSpPr>
          <p:cNvPr id="26" name="Groep 25">
            <a:extLst>
              <a:ext uri="{FF2B5EF4-FFF2-40B4-BE49-F238E27FC236}">
                <a16:creationId xmlns:a16="http://schemas.microsoft.com/office/drawing/2014/main" id="{863A8268-D965-4D55-9B03-A60857B2866B}"/>
              </a:ext>
            </a:extLst>
          </p:cNvPr>
          <p:cNvGrpSpPr/>
          <p:nvPr/>
        </p:nvGrpSpPr>
        <p:grpSpPr>
          <a:xfrm>
            <a:off x="464132" y="1271868"/>
            <a:ext cx="9151504" cy="2395257"/>
            <a:chOff x="464132" y="557939"/>
            <a:chExt cx="9151504" cy="2871061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DE2024EC-E58F-208D-D16A-D5CF0F8459F8}"/>
                </a:ext>
              </a:extLst>
            </p:cNvPr>
            <p:cNvGrpSpPr/>
            <p:nvPr/>
          </p:nvGrpSpPr>
          <p:grpSpPr>
            <a:xfrm>
              <a:off x="464132" y="557939"/>
              <a:ext cx="9151504" cy="2871061"/>
              <a:chOff x="945397" y="557939"/>
              <a:chExt cx="10399362" cy="2871061"/>
            </a:xfrm>
          </p:grpSpPr>
          <p:sp>
            <p:nvSpPr>
              <p:cNvPr id="4" name="Rechthoek 3">
                <a:extLst>
                  <a:ext uri="{FF2B5EF4-FFF2-40B4-BE49-F238E27FC236}">
                    <a16:creationId xmlns:a16="http://schemas.microsoft.com/office/drawing/2014/main" id="{FCAC3A68-B030-AEF8-E4CE-B0A86BF69BE6}"/>
                  </a:ext>
                </a:extLst>
              </p:cNvPr>
              <p:cNvSpPr/>
              <p:nvPr/>
            </p:nvSpPr>
            <p:spPr>
              <a:xfrm>
                <a:off x="945397" y="557939"/>
                <a:ext cx="10399362" cy="287106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Vrije vorm: vorm 4">
                <a:extLst>
                  <a:ext uri="{FF2B5EF4-FFF2-40B4-BE49-F238E27FC236}">
                    <a16:creationId xmlns:a16="http://schemas.microsoft.com/office/drawing/2014/main" id="{82121783-FB49-6133-E290-70BB7E65656B}"/>
                  </a:ext>
                </a:extLst>
              </p:cNvPr>
              <p:cNvSpPr/>
              <p:nvPr/>
            </p:nvSpPr>
            <p:spPr>
              <a:xfrm>
                <a:off x="945397" y="644893"/>
                <a:ext cx="10399362" cy="2454442"/>
              </a:xfrm>
              <a:custGeom>
                <a:avLst/>
                <a:gdLst>
                  <a:gd name="connsiteX0" fmla="*/ 0 w 10761044"/>
                  <a:gd name="connsiteY0" fmla="*/ 664144 h 2398081"/>
                  <a:gd name="connsiteX1" fmla="*/ 211755 w 10761044"/>
                  <a:gd name="connsiteY1" fmla="*/ 760396 h 2398081"/>
                  <a:gd name="connsiteX2" fmla="*/ 231006 w 10761044"/>
                  <a:gd name="connsiteY2" fmla="*/ 818148 h 2398081"/>
                  <a:gd name="connsiteX3" fmla="*/ 259882 w 10761044"/>
                  <a:gd name="connsiteY3" fmla="*/ 1414914 h 2398081"/>
                  <a:gd name="connsiteX4" fmla="*/ 288757 w 10761044"/>
                  <a:gd name="connsiteY4" fmla="*/ 1549668 h 2398081"/>
                  <a:gd name="connsiteX5" fmla="*/ 356134 w 10761044"/>
                  <a:gd name="connsiteY5" fmla="*/ 1703672 h 2398081"/>
                  <a:gd name="connsiteX6" fmla="*/ 433136 w 10761044"/>
                  <a:gd name="connsiteY6" fmla="*/ 1799925 h 2398081"/>
                  <a:gd name="connsiteX7" fmla="*/ 500513 w 10761044"/>
                  <a:gd name="connsiteY7" fmla="*/ 1848051 h 2398081"/>
                  <a:gd name="connsiteX8" fmla="*/ 731520 w 10761044"/>
                  <a:gd name="connsiteY8" fmla="*/ 1944304 h 2398081"/>
                  <a:gd name="connsiteX9" fmla="*/ 779646 w 10761044"/>
                  <a:gd name="connsiteY9" fmla="*/ 2002055 h 2398081"/>
                  <a:gd name="connsiteX10" fmla="*/ 827772 w 10761044"/>
                  <a:gd name="connsiteY10" fmla="*/ 2079057 h 2398081"/>
                  <a:gd name="connsiteX11" fmla="*/ 914400 w 10761044"/>
                  <a:gd name="connsiteY11" fmla="*/ 1953929 h 2398081"/>
                  <a:gd name="connsiteX12" fmla="*/ 981776 w 10761044"/>
                  <a:gd name="connsiteY12" fmla="*/ 1713297 h 2398081"/>
                  <a:gd name="connsiteX13" fmla="*/ 1020277 w 10761044"/>
                  <a:gd name="connsiteY13" fmla="*/ 1491916 h 2398081"/>
                  <a:gd name="connsiteX14" fmla="*/ 1039528 w 10761044"/>
                  <a:gd name="connsiteY14" fmla="*/ 1414914 h 2398081"/>
                  <a:gd name="connsiteX15" fmla="*/ 1078029 w 10761044"/>
                  <a:gd name="connsiteY15" fmla="*/ 1645920 h 2398081"/>
                  <a:gd name="connsiteX16" fmla="*/ 1241658 w 10761044"/>
                  <a:gd name="connsiteY16" fmla="*/ 1982805 h 2398081"/>
                  <a:gd name="connsiteX17" fmla="*/ 1280160 w 10761044"/>
                  <a:gd name="connsiteY17" fmla="*/ 2002055 h 2398081"/>
                  <a:gd name="connsiteX18" fmla="*/ 1588168 w 10761044"/>
                  <a:gd name="connsiteY18" fmla="*/ 2030931 h 2398081"/>
                  <a:gd name="connsiteX19" fmla="*/ 1703671 w 10761044"/>
                  <a:gd name="connsiteY19" fmla="*/ 2175310 h 2398081"/>
                  <a:gd name="connsiteX20" fmla="*/ 1732547 w 10761044"/>
                  <a:gd name="connsiteY20" fmla="*/ 2165685 h 2398081"/>
                  <a:gd name="connsiteX21" fmla="*/ 1857675 w 10761044"/>
                  <a:gd name="connsiteY21" fmla="*/ 1953929 h 2398081"/>
                  <a:gd name="connsiteX22" fmla="*/ 1934677 w 10761044"/>
                  <a:gd name="connsiteY22" fmla="*/ 2088683 h 2398081"/>
                  <a:gd name="connsiteX23" fmla="*/ 1992429 w 10761044"/>
                  <a:gd name="connsiteY23" fmla="*/ 2136809 h 2398081"/>
                  <a:gd name="connsiteX24" fmla="*/ 2088682 w 10761044"/>
                  <a:gd name="connsiteY24" fmla="*/ 2069432 h 2398081"/>
                  <a:gd name="connsiteX25" fmla="*/ 2300437 w 10761044"/>
                  <a:gd name="connsiteY25" fmla="*/ 2156059 h 2398081"/>
                  <a:gd name="connsiteX26" fmla="*/ 2483317 w 10761044"/>
                  <a:gd name="connsiteY26" fmla="*/ 2175310 h 2398081"/>
                  <a:gd name="connsiteX27" fmla="*/ 2849077 w 10761044"/>
                  <a:gd name="connsiteY27" fmla="*/ 2002055 h 2398081"/>
                  <a:gd name="connsiteX28" fmla="*/ 3108960 w 10761044"/>
                  <a:gd name="connsiteY28" fmla="*/ 2021306 h 2398081"/>
                  <a:gd name="connsiteX29" fmla="*/ 2974206 w 10761044"/>
                  <a:gd name="connsiteY29" fmla="*/ 596767 h 2398081"/>
                  <a:gd name="connsiteX30" fmla="*/ 2945330 w 10761044"/>
                  <a:gd name="connsiteY30" fmla="*/ 125129 h 2398081"/>
                  <a:gd name="connsiteX31" fmla="*/ 3022332 w 10761044"/>
                  <a:gd name="connsiteY31" fmla="*/ 0 h 2398081"/>
                  <a:gd name="connsiteX32" fmla="*/ 3224463 w 10761044"/>
                  <a:gd name="connsiteY32" fmla="*/ 202131 h 2398081"/>
                  <a:gd name="connsiteX33" fmla="*/ 3522846 w 10761044"/>
                  <a:gd name="connsiteY33" fmla="*/ 673769 h 2398081"/>
                  <a:gd name="connsiteX34" fmla="*/ 3647974 w 10761044"/>
                  <a:gd name="connsiteY34" fmla="*/ 895150 h 2398081"/>
                  <a:gd name="connsiteX35" fmla="*/ 3792353 w 10761044"/>
                  <a:gd name="connsiteY35" fmla="*/ 702645 h 2398081"/>
                  <a:gd name="connsiteX36" fmla="*/ 3830854 w 10761044"/>
                  <a:gd name="connsiteY36" fmla="*/ 673769 h 2398081"/>
                  <a:gd name="connsiteX37" fmla="*/ 3946357 w 10761044"/>
                  <a:gd name="connsiteY37" fmla="*/ 866274 h 2398081"/>
                  <a:gd name="connsiteX38" fmla="*/ 4061861 w 10761044"/>
                  <a:gd name="connsiteY38" fmla="*/ 895150 h 2398081"/>
                  <a:gd name="connsiteX39" fmla="*/ 4186989 w 10761044"/>
                  <a:gd name="connsiteY39" fmla="*/ 394636 h 2398081"/>
                  <a:gd name="connsiteX40" fmla="*/ 4215865 w 10761044"/>
                  <a:gd name="connsiteY40" fmla="*/ 317634 h 2398081"/>
                  <a:gd name="connsiteX41" fmla="*/ 4273616 w 10761044"/>
                  <a:gd name="connsiteY41" fmla="*/ 741146 h 2398081"/>
                  <a:gd name="connsiteX42" fmla="*/ 4312117 w 10761044"/>
                  <a:gd name="connsiteY42" fmla="*/ 866274 h 2398081"/>
                  <a:gd name="connsiteX43" fmla="*/ 4456496 w 10761044"/>
                  <a:gd name="connsiteY43" fmla="*/ 490889 h 2398081"/>
                  <a:gd name="connsiteX44" fmla="*/ 4494997 w 10761044"/>
                  <a:gd name="connsiteY44" fmla="*/ 433137 h 2398081"/>
                  <a:gd name="connsiteX45" fmla="*/ 4552749 w 10761044"/>
                  <a:gd name="connsiteY45" fmla="*/ 616017 h 2398081"/>
                  <a:gd name="connsiteX46" fmla="*/ 4581625 w 10761044"/>
                  <a:gd name="connsiteY46" fmla="*/ 587142 h 2398081"/>
                  <a:gd name="connsiteX47" fmla="*/ 4726004 w 10761044"/>
                  <a:gd name="connsiteY47" fmla="*/ 741146 h 2398081"/>
                  <a:gd name="connsiteX48" fmla="*/ 4860757 w 10761044"/>
                  <a:gd name="connsiteY48" fmla="*/ 856649 h 2398081"/>
                  <a:gd name="connsiteX49" fmla="*/ 4928134 w 10761044"/>
                  <a:gd name="connsiteY49" fmla="*/ 779647 h 2398081"/>
                  <a:gd name="connsiteX50" fmla="*/ 5005136 w 10761044"/>
                  <a:gd name="connsiteY50" fmla="*/ 875899 h 2398081"/>
                  <a:gd name="connsiteX51" fmla="*/ 5515275 w 10761044"/>
                  <a:gd name="connsiteY51" fmla="*/ 1347537 h 2398081"/>
                  <a:gd name="connsiteX52" fmla="*/ 5524901 w 10761044"/>
                  <a:gd name="connsiteY52" fmla="*/ 1395664 h 2398081"/>
                  <a:gd name="connsiteX53" fmla="*/ 5573027 w 10761044"/>
                  <a:gd name="connsiteY53" fmla="*/ 2213811 h 2398081"/>
                  <a:gd name="connsiteX54" fmla="*/ 5630778 w 10761044"/>
                  <a:gd name="connsiteY54" fmla="*/ 2261937 h 2398081"/>
                  <a:gd name="connsiteX55" fmla="*/ 5746282 w 10761044"/>
                  <a:gd name="connsiteY55" fmla="*/ 2271563 h 2398081"/>
                  <a:gd name="connsiteX56" fmla="*/ 6227545 w 10761044"/>
                  <a:gd name="connsiteY56" fmla="*/ 2290813 h 2398081"/>
                  <a:gd name="connsiteX57" fmla="*/ 6410425 w 10761044"/>
                  <a:gd name="connsiteY57" fmla="*/ 2367815 h 2398081"/>
                  <a:gd name="connsiteX58" fmla="*/ 6525928 w 10761044"/>
                  <a:gd name="connsiteY58" fmla="*/ 2271563 h 2398081"/>
                  <a:gd name="connsiteX59" fmla="*/ 6602930 w 10761044"/>
                  <a:gd name="connsiteY59" fmla="*/ 2223436 h 2398081"/>
                  <a:gd name="connsiteX60" fmla="*/ 6670307 w 10761044"/>
                  <a:gd name="connsiteY60" fmla="*/ 2358190 h 2398081"/>
                  <a:gd name="connsiteX61" fmla="*/ 6785810 w 10761044"/>
                  <a:gd name="connsiteY61" fmla="*/ 2396691 h 2398081"/>
                  <a:gd name="connsiteX62" fmla="*/ 7141945 w 10761044"/>
                  <a:gd name="connsiteY62" fmla="*/ 2281188 h 2398081"/>
                  <a:gd name="connsiteX63" fmla="*/ 7170821 w 10761044"/>
                  <a:gd name="connsiteY63" fmla="*/ 2271563 h 2398081"/>
                  <a:gd name="connsiteX64" fmla="*/ 7218947 w 10761044"/>
                  <a:gd name="connsiteY64" fmla="*/ 2252312 h 2398081"/>
                  <a:gd name="connsiteX65" fmla="*/ 7440328 w 10761044"/>
                  <a:gd name="connsiteY65" fmla="*/ 2213811 h 2398081"/>
                  <a:gd name="connsiteX66" fmla="*/ 7671334 w 10761044"/>
                  <a:gd name="connsiteY66" fmla="*/ 2319689 h 2398081"/>
                  <a:gd name="connsiteX67" fmla="*/ 7709835 w 10761044"/>
                  <a:gd name="connsiteY67" fmla="*/ 2213811 h 2398081"/>
                  <a:gd name="connsiteX68" fmla="*/ 7738711 w 10761044"/>
                  <a:gd name="connsiteY68" fmla="*/ 1386038 h 2398081"/>
                  <a:gd name="connsiteX69" fmla="*/ 7806088 w 10761044"/>
                  <a:gd name="connsiteY69" fmla="*/ 1097280 h 2398081"/>
                  <a:gd name="connsiteX70" fmla="*/ 7854214 w 10761044"/>
                  <a:gd name="connsiteY70" fmla="*/ 1058779 h 2398081"/>
                  <a:gd name="connsiteX71" fmla="*/ 8422105 w 10761044"/>
                  <a:gd name="connsiteY71" fmla="*/ 1337912 h 2398081"/>
                  <a:gd name="connsiteX72" fmla="*/ 8604985 w 10761044"/>
                  <a:gd name="connsiteY72" fmla="*/ 1049154 h 2398081"/>
                  <a:gd name="connsiteX73" fmla="*/ 8720488 w 10761044"/>
                  <a:gd name="connsiteY73" fmla="*/ 1164657 h 2398081"/>
                  <a:gd name="connsiteX74" fmla="*/ 8758989 w 10761044"/>
                  <a:gd name="connsiteY74" fmla="*/ 1183908 h 2398081"/>
                  <a:gd name="connsiteX75" fmla="*/ 8961120 w 10761044"/>
                  <a:gd name="connsiteY75" fmla="*/ 1260910 h 2398081"/>
                  <a:gd name="connsiteX76" fmla="*/ 9182501 w 10761044"/>
                  <a:gd name="connsiteY76" fmla="*/ 1549668 h 2398081"/>
                  <a:gd name="connsiteX77" fmla="*/ 9394256 w 10761044"/>
                  <a:gd name="connsiteY77" fmla="*/ 1761424 h 2398081"/>
                  <a:gd name="connsiteX78" fmla="*/ 9423132 w 10761044"/>
                  <a:gd name="connsiteY78" fmla="*/ 2271563 h 2398081"/>
                  <a:gd name="connsiteX79" fmla="*/ 9442383 w 10761044"/>
                  <a:gd name="connsiteY79" fmla="*/ 2319689 h 2398081"/>
                  <a:gd name="connsiteX80" fmla="*/ 9509760 w 10761044"/>
                  <a:gd name="connsiteY80" fmla="*/ 2329314 h 2398081"/>
                  <a:gd name="connsiteX81" fmla="*/ 9615637 w 10761044"/>
                  <a:gd name="connsiteY81" fmla="*/ 2358190 h 2398081"/>
                  <a:gd name="connsiteX82" fmla="*/ 9914021 w 10761044"/>
                  <a:gd name="connsiteY82" fmla="*/ 2348565 h 2398081"/>
                  <a:gd name="connsiteX83" fmla="*/ 10058400 w 10761044"/>
                  <a:gd name="connsiteY83" fmla="*/ 2367815 h 2398081"/>
                  <a:gd name="connsiteX84" fmla="*/ 10761044 w 10761044"/>
                  <a:gd name="connsiteY84" fmla="*/ 2396691 h 239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10761044" h="2398081">
                    <a:moveTo>
                      <a:pt x="0" y="664144"/>
                    </a:moveTo>
                    <a:cubicBezTo>
                      <a:pt x="92131" y="693238"/>
                      <a:pt x="171136" y="679156"/>
                      <a:pt x="211755" y="760396"/>
                    </a:cubicBezTo>
                    <a:cubicBezTo>
                      <a:pt x="220830" y="778546"/>
                      <a:pt x="224589" y="798897"/>
                      <a:pt x="231006" y="818148"/>
                    </a:cubicBezTo>
                    <a:cubicBezTo>
                      <a:pt x="240631" y="1017070"/>
                      <a:pt x="244208" y="1216377"/>
                      <a:pt x="259882" y="1414914"/>
                    </a:cubicBezTo>
                    <a:cubicBezTo>
                      <a:pt x="263497" y="1460709"/>
                      <a:pt x="277161" y="1505218"/>
                      <a:pt x="288757" y="1549668"/>
                    </a:cubicBezTo>
                    <a:cubicBezTo>
                      <a:pt x="304334" y="1609382"/>
                      <a:pt x="320785" y="1653594"/>
                      <a:pt x="356134" y="1703672"/>
                    </a:cubicBezTo>
                    <a:cubicBezTo>
                      <a:pt x="379829" y="1737240"/>
                      <a:pt x="399701" y="1776043"/>
                      <a:pt x="433136" y="1799925"/>
                    </a:cubicBezTo>
                    <a:cubicBezTo>
                      <a:pt x="455595" y="1815967"/>
                      <a:pt x="475423" y="1836551"/>
                      <a:pt x="500513" y="1848051"/>
                    </a:cubicBezTo>
                    <a:cubicBezTo>
                      <a:pt x="863749" y="2014534"/>
                      <a:pt x="535565" y="1832330"/>
                      <a:pt x="731520" y="1944304"/>
                    </a:cubicBezTo>
                    <a:cubicBezTo>
                      <a:pt x="747562" y="1963554"/>
                      <a:pt x="765081" y="1981664"/>
                      <a:pt x="779646" y="2002055"/>
                    </a:cubicBezTo>
                    <a:cubicBezTo>
                      <a:pt x="797239" y="2026685"/>
                      <a:pt x="799267" y="2089237"/>
                      <a:pt x="827772" y="2079057"/>
                    </a:cubicBezTo>
                    <a:cubicBezTo>
                      <a:pt x="875546" y="2061995"/>
                      <a:pt x="885524" y="1995638"/>
                      <a:pt x="914400" y="1953929"/>
                    </a:cubicBezTo>
                    <a:cubicBezTo>
                      <a:pt x="936859" y="1873718"/>
                      <a:pt x="963170" y="1794488"/>
                      <a:pt x="981776" y="1713297"/>
                    </a:cubicBezTo>
                    <a:cubicBezTo>
                      <a:pt x="998507" y="1640288"/>
                      <a:pt x="1006044" y="1565453"/>
                      <a:pt x="1020277" y="1491916"/>
                    </a:cubicBezTo>
                    <a:cubicBezTo>
                      <a:pt x="1025305" y="1465941"/>
                      <a:pt x="1033111" y="1440581"/>
                      <a:pt x="1039528" y="1414914"/>
                    </a:cubicBezTo>
                    <a:cubicBezTo>
                      <a:pt x="1052362" y="1491916"/>
                      <a:pt x="1058385" y="1570368"/>
                      <a:pt x="1078029" y="1645920"/>
                    </a:cubicBezTo>
                    <a:cubicBezTo>
                      <a:pt x="1122814" y="1818171"/>
                      <a:pt x="1129853" y="1880318"/>
                      <a:pt x="1241658" y="1982805"/>
                    </a:cubicBezTo>
                    <a:cubicBezTo>
                      <a:pt x="1252235" y="1992501"/>
                      <a:pt x="1267326" y="1995638"/>
                      <a:pt x="1280160" y="2002055"/>
                    </a:cubicBezTo>
                    <a:cubicBezTo>
                      <a:pt x="1535085" y="1823608"/>
                      <a:pt x="1420910" y="1807920"/>
                      <a:pt x="1588168" y="2030931"/>
                    </a:cubicBezTo>
                    <a:cubicBezTo>
                      <a:pt x="1625147" y="2080236"/>
                      <a:pt x="1665170" y="2127184"/>
                      <a:pt x="1703671" y="2175310"/>
                    </a:cubicBezTo>
                    <a:cubicBezTo>
                      <a:pt x="1713296" y="2172102"/>
                      <a:pt x="1726753" y="2174014"/>
                      <a:pt x="1732547" y="2165685"/>
                    </a:cubicBezTo>
                    <a:cubicBezTo>
                      <a:pt x="1779367" y="2098381"/>
                      <a:pt x="1781059" y="1983116"/>
                      <a:pt x="1857675" y="1953929"/>
                    </a:cubicBezTo>
                    <a:cubicBezTo>
                      <a:pt x="1906020" y="1935512"/>
                      <a:pt x="1903988" y="2047034"/>
                      <a:pt x="1934677" y="2088683"/>
                    </a:cubicBezTo>
                    <a:cubicBezTo>
                      <a:pt x="1949542" y="2108857"/>
                      <a:pt x="1973178" y="2120767"/>
                      <a:pt x="1992429" y="2136809"/>
                    </a:cubicBezTo>
                    <a:cubicBezTo>
                      <a:pt x="2024513" y="2114350"/>
                      <a:pt x="2052766" y="2053816"/>
                      <a:pt x="2088682" y="2069432"/>
                    </a:cubicBezTo>
                    <a:cubicBezTo>
                      <a:pt x="2335272" y="2176645"/>
                      <a:pt x="2107353" y="2327692"/>
                      <a:pt x="2300437" y="2156059"/>
                    </a:cubicBezTo>
                    <a:cubicBezTo>
                      <a:pt x="2361397" y="2162476"/>
                      <a:pt x="2422894" y="2185626"/>
                      <a:pt x="2483317" y="2175310"/>
                    </a:cubicBezTo>
                    <a:cubicBezTo>
                      <a:pt x="2587586" y="2157508"/>
                      <a:pt x="2753718" y="2055695"/>
                      <a:pt x="2849077" y="2002055"/>
                    </a:cubicBezTo>
                    <a:cubicBezTo>
                      <a:pt x="3057954" y="2309227"/>
                      <a:pt x="2974031" y="2331641"/>
                      <a:pt x="3108960" y="2021306"/>
                    </a:cubicBezTo>
                    <a:cubicBezTo>
                      <a:pt x="3064042" y="1546460"/>
                      <a:pt x="3015213" y="1071967"/>
                      <a:pt x="2974206" y="596767"/>
                    </a:cubicBezTo>
                    <a:cubicBezTo>
                      <a:pt x="2960664" y="439843"/>
                      <a:pt x="2947912" y="282615"/>
                      <a:pt x="2945330" y="125129"/>
                    </a:cubicBezTo>
                    <a:cubicBezTo>
                      <a:pt x="2943188" y="-5524"/>
                      <a:pt x="2938381" y="13993"/>
                      <a:pt x="3022332" y="0"/>
                    </a:cubicBezTo>
                    <a:cubicBezTo>
                      <a:pt x="3140078" y="58873"/>
                      <a:pt x="3091611" y="24994"/>
                      <a:pt x="3224463" y="202131"/>
                    </a:cubicBezTo>
                    <a:cubicBezTo>
                      <a:pt x="3471957" y="532123"/>
                      <a:pt x="3368436" y="395831"/>
                      <a:pt x="3522846" y="673769"/>
                    </a:cubicBezTo>
                    <a:cubicBezTo>
                      <a:pt x="3683589" y="963107"/>
                      <a:pt x="3572575" y="744352"/>
                      <a:pt x="3647974" y="895150"/>
                    </a:cubicBezTo>
                    <a:cubicBezTo>
                      <a:pt x="3696100" y="830982"/>
                      <a:pt x="3741268" y="764484"/>
                      <a:pt x="3792353" y="702645"/>
                    </a:cubicBezTo>
                    <a:cubicBezTo>
                      <a:pt x="3802570" y="690277"/>
                      <a:pt x="3819859" y="662087"/>
                      <a:pt x="3830854" y="673769"/>
                    </a:cubicBezTo>
                    <a:cubicBezTo>
                      <a:pt x="3882142" y="728262"/>
                      <a:pt x="3892329" y="814497"/>
                      <a:pt x="3946357" y="866274"/>
                    </a:cubicBezTo>
                    <a:cubicBezTo>
                      <a:pt x="3975010" y="893733"/>
                      <a:pt x="4023360" y="885525"/>
                      <a:pt x="4061861" y="895150"/>
                    </a:cubicBezTo>
                    <a:cubicBezTo>
                      <a:pt x="4103570" y="728312"/>
                      <a:pt x="4142678" y="560802"/>
                      <a:pt x="4186989" y="394636"/>
                    </a:cubicBezTo>
                    <a:cubicBezTo>
                      <a:pt x="4194052" y="368149"/>
                      <a:pt x="4209216" y="291040"/>
                      <a:pt x="4215865" y="317634"/>
                    </a:cubicBezTo>
                    <a:cubicBezTo>
                      <a:pt x="4250421" y="455857"/>
                      <a:pt x="4248996" y="600812"/>
                      <a:pt x="4273616" y="741146"/>
                    </a:cubicBezTo>
                    <a:cubicBezTo>
                      <a:pt x="4281157" y="784129"/>
                      <a:pt x="4299283" y="824565"/>
                      <a:pt x="4312117" y="866274"/>
                    </a:cubicBezTo>
                    <a:cubicBezTo>
                      <a:pt x="4360243" y="741146"/>
                      <a:pt x="4404349" y="614396"/>
                      <a:pt x="4456496" y="490889"/>
                    </a:cubicBezTo>
                    <a:cubicBezTo>
                      <a:pt x="4465495" y="469575"/>
                      <a:pt x="4480890" y="414799"/>
                      <a:pt x="4494997" y="433137"/>
                    </a:cubicBezTo>
                    <a:cubicBezTo>
                      <a:pt x="4533974" y="483807"/>
                      <a:pt x="4533498" y="555057"/>
                      <a:pt x="4552749" y="616017"/>
                    </a:cubicBezTo>
                    <a:cubicBezTo>
                      <a:pt x="4562374" y="606392"/>
                      <a:pt x="4572519" y="597260"/>
                      <a:pt x="4581625" y="587142"/>
                    </a:cubicBezTo>
                    <a:cubicBezTo>
                      <a:pt x="4707530" y="447247"/>
                      <a:pt x="4584168" y="525309"/>
                      <a:pt x="4726004" y="741146"/>
                    </a:cubicBezTo>
                    <a:cubicBezTo>
                      <a:pt x="4758493" y="790586"/>
                      <a:pt x="4815839" y="818148"/>
                      <a:pt x="4860757" y="856649"/>
                    </a:cubicBezTo>
                    <a:cubicBezTo>
                      <a:pt x="4883216" y="830982"/>
                      <a:pt x="4894327" y="775140"/>
                      <a:pt x="4928134" y="779647"/>
                    </a:cubicBezTo>
                    <a:cubicBezTo>
                      <a:pt x="4968861" y="785077"/>
                      <a:pt x="4977034" y="845924"/>
                      <a:pt x="5005136" y="875899"/>
                    </a:cubicBezTo>
                    <a:cubicBezTo>
                      <a:pt x="5362955" y="1257572"/>
                      <a:pt x="5236339" y="1155768"/>
                      <a:pt x="5515275" y="1347537"/>
                    </a:cubicBezTo>
                    <a:cubicBezTo>
                      <a:pt x="5518484" y="1363579"/>
                      <a:pt x="5523813" y="1379340"/>
                      <a:pt x="5524901" y="1395664"/>
                    </a:cubicBezTo>
                    <a:cubicBezTo>
                      <a:pt x="5543073" y="1668246"/>
                      <a:pt x="5539884" y="1942642"/>
                      <a:pt x="5573027" y="2213811"/>
                    </a:cubicBezTo>
                    <a:cubicBezTo>
                      <a:pt x="5576067" y="2238684"/>
                      <a:pt x="5607006" y="2254013"/>
                      <a:pt x="5630778" y="2261937"/>
                    </a:cubicBezTo>
                    <a:cubicBezTo>
                      <a:pt x="5667430" y="2274154"/>
                      <a:pt x="5707692" y="2269696"/>
                      <a:pt x="5746282" y="2271563"/>
                    </a:cubicBezTo>
                    <a:lnTo>
                      <a:pt x="6227545" y="2290813"/>
                    </a:lnTo>
                    <a:cubicBezTo>
                      <a:pt x="6288505" y="2316480"/>
                      <a:pt x="6344419" y="2372073"/>
                      <a:pt x="6410425" y="2367815"/>
                    </a:cubicBezTo>
                    <a:cubicBezTo>
                      <a:pt x="6460438" y="2364588"/>
                      <a:pt x="6485834" y="2301633"/>
                      <a:pt x="6525928" y="2271563"/>
                    </a:cubicBezTo>
                    <a:cubicBezTo>
                      <a:pt x="6550143" y="2253402"/>
                      <a:pt x="6577263" y="2239478"/>
                      <a:pt x="6602930" y="2223436"/>
                    </a:cubicBezTo>
                    <a:cubicBezTo>
                      <a:pt x="6625389" y="2268354"/>
                      <a:pt x="6633850" y="2323652"/>
                      <a:pt x="6670307" y="2358190"/>
                    </a:cubicBezTo>
                    <a:cubicBezTo>
                      <a:pt x="6699769" y="2386101"/>
                      <a:pt x="6745757" y="2403230"/>
                      <a:pt x="6785810" y="2396691"/>
                    </a:cubicBezTo>
                    <a:cubicBezTo>
                      <a:pt x="6908978" y="2376582"/>
                      <a:pt x="7023257" y="2319761"/>
                      <a:pt x="7141945" y="2281188"/>
                    </a:cubicBezTo>
                    <a:cubicBezTo>
                      <a:pt x="7151594" y="2278052"/>
                      <a:pt x="7161401" y="2275331"/>
                      <a:pt x="7170821" y="2271563"/>
                    </a:cubicBezTo>
                    <a:cubicBezTo>
                      <a:pt x="7186863" y="2265146"/>
                      <a:pt x="7202053" y="2255932"/>
                      <a:pt x="7218947" y="2252312"/>
                    </a:cubicBezTo>
                    <a:cubicBezTo>
                      <a:pt x="7292186" y="2236618"/>
                      <a:pt x="7440328" y="2213811"/>
                      <a:pt x="7440328" y="2213811"/>
                    </a:cubicBezTo>
                    <a:cubicBezTo>
                      <a:pt x="7517330" y="2249104"/>
                      <a:pt x="7586629" y="2319689"/>
                      <a:pt x="7671334" y="2319689"/>
                    </a:cubicBezTo>
                    <a:cubicBezTo>
                      <a:pt x="7708888" y="2319689"/>
                      <a:pt x="7707132" y="2251267"/>
                      <a:pt x="7709835" y="2213811"/>
                    </a:cubicBezTo>
                    <a:cubicBezTo>
                      <a:pt x="7729708" y="1938435"/>
                      <a:pt x="7723253" y="1661697"/>
                      <a:pt x="7738711" y="1386038"/>
                    </a:cubicBezTo>
                    <a:cubicBezTo>
                      <a:pt x="7743012" y="1309341"/>
                      <a:pt x="7753430" y="1173342"/>
                      <a:pt x="7806088" y="1097280"/>
                    </a:cubicBezTo>
                    <a:cubicBezTo>
                      <a:pt x="7817782" y="1080389"/>
                      <a:pt x="7838172" y="1071613"/>
                      <a:pt x="7854214" y="1058779"/>
                    </a:cubicBezTo>
                    <a:cubicBezTo>
                      <a:pt x="7865714" y="1064714"/>
                      <a:pt x="8382830" y="1336878"/>
                      <a:pt x="8422105" y="1337912"/>
                    </a:cubicBezTo>
                    <a:cubicBezTo>
                      <a:pt x="8476424" y="1339341"/>
                      <a:pt x="8603223" y="1052678"/>
                      <a:pt x="8604985" y="1049154"/>
                    </a:cubicBezTo>
                    <a:cubicBezTo>
                      <a:pt x="8643486" y="1087655"/>
                      <a:pt x="8679511" y="1128802"/>
                      <a:pt x="8720488" y="1164657"/>
                    </a:cubicBezTo>
                    <a:cubicBezTo>
                      <a:pt x="8731286" y="1174106"/>
                      <a:pt x="8745765" y="1178340"/>
                      <a:pt x="8758989" y="1183908"/>
                    </a:cubicBezTo>
                    <a:cubicBezTo>
                      <a:pt x="8883026" y="1236134"/>
                      <a:pt x="8869534" y="1230381"/>
                      <a:pt x="8961120" y="1260910"/>
                    </a:cubicBezTo>
                    <a:cubicBezTo>
                      <a:pt x="9034914" y="1357163"/>
                      <a:pt x="9101467" y="1459426"/>
                      <a:pt x="9182501" y="1549668"/>
                    </a:cubicBezTo>
                    <a:cubicBezTo>
                      <a:pt x="9415368" y="1808997"/>
                      <a:pt x="9353307" y="1638573"/>
                      <a:pt x="9394256" y="1761424"/>
                    </a:cubicBezTo>
                    <a:cubicBezTo>
                      <a:pt x="9403881" y="1931470"/>
                      <a:pt x="9408503" y="2101874"/>
                      <a:pt x="9423132" y="2271563"/>
                    </a:cubicBezTo>
                    <a:cubicBezTo>
                      <a:pt x="9424616" y="2288777"/>
                      <a:pt x="9428007" y="2310105"/>
                      <a:pt x="9442383" y="2319689"/>
                    </a:cubicBezTo>
                    <a:cubicBezTo>
                      <a:pt x="9461260" y="2332273"/>
                      <a:pt x="9487613" y="2324392"/>
                      <a:pt x="9509760" y="2329314"/>
                    </a:cubicBezTo>
                    <a:cubicBezTo>
                      <a:pt x="9545470" y="2337250"/>
                      <a:pt x="9580345" y="2348565"/>
                      <a:pt x="9615637" y="2358190"/>
                    </a:cubicBezTo>
                    <a:cubicBezTo>
                      <a:pt x="9715098" y="2354982"/>
                      <a:pt x="9814531" y="2346402"/>
                      <a:pt x="9914021" y="2348565"/>
                    </a:cubicBezTo>
                    <a:cubicBezTo>
                      <a:pt x="9962562" y="2349620"/>
                      <a:pt x="10009953" y="2364628"/>
                      <a:pt x="10058400" y="2367815"/>
                    </a:cubicBezTo>
                    <a:cubicBezTo>
                      <a:pt x="10526065" y="2398582"/>
                      <a:pt x="10480622" y="2396691"/>
                      <a:pt x="10761044" y="2396691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A35CDAB1-CA53-1B71-8788-803EF98E2853}"/>
                </a:ext>
              </a:extLst>
            </p:cNvPr>
            <p:cNvSpPr/>
            <p:nvPr/>
          </p:nvSpPr>
          <p:spPr>
            <a:xfrm>
              <a:off x="2512192" y="557939"/>
              <a:ext cx="1482290" cy="2871061"/>
            </a:xfrm>
            <a:prstGeom prst="rect">
              <a:avLst/>
            </a:prstGeom>
            <a:solidFill>
              <a:srgbClr val="ED7D31">
                <a:alpha val="25098"/>
              </a:srgbClr>
            </a:solidFill>
            <a:ln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Gelijkbenige driehoek 10">
            <a:extLst>
              <a:ext uri="{FF2B5EF4-FFF2-40B4-BE49-F238E27FC236}">
                <a16:creationId xmlns:a16="http://schemas.microsoft.com/office/drawing/2014/main" id="{3AB2D928-16E9-E296-7428-1F14250125D7}"/>
              </a:ext>
            </a:extLst>
          </p:cNvPr>
          <p:cNvSpPr/>
          <p:nvPr/>
        </p:nvSpPr>
        <p:spPr>
          <a:xfrm rot="5400000">
            <a:off x="3693820" y="5493717"/>
            <a:ext cx="828000" cy="936000"/>
          </a:xfrm>
          <a:prstGeom prst="triangl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 gelijk aan 11">
            <a:extLst>
              <a:ext uri="{FF2B5EF4-FFF2-40B4-BE49-F238E27FC236}">
                <a16:creationId xmlns:a16="http://schemas.microsoft.com/office/drawing/2014/main" id="{E82D09FB-CF11-06CF-55AB-A3A80DDA50A7}"/>
              </a:ext>
            </a:extLst>
          </p:cNvPr>
          <p:cNvSpPr/>
          <p:nvPr/>
        </p:nvSpPr>
        <p:spPr>
          <a:xfrm rot="5400000">
            <a:off x="5639898" y="5422816"/>
            <a:ext cx="1080000" cy="952901"/>
          </a:xfrm>
          <a:prstGeom prst="mathEqual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Pijl: draaiend 12">
            <a:extLst>
              <a:ext uri="{FF2B5EF4-FFF2-40B4-BE49-F238E27FC236}">
                <a16:creationId xmlns:a16="http://schemas.microsoft.com/office/drawing/2014/main" id="{A95141A7-26FE-91AB-B2C1-3CA7B892566F}"/>
              </a:ext>
            </a:extLst>
          </p:cNvPr>
          <p:cNvSpPr/>
          <p:nvPr/>
        </p:nvSpPr>
        <p:spPr>
          <a:xfrm rot="18090856" flipH="1">
            <a:off x="8098671" y="5291282"/>
            <a:ext cx="1080000" cy="1080000"/>
          </a:xfrm>
          <a:prstGeom prst="circularArrow">
            <a:avLst>
              <a:gd name="adj1" fmla="val 14197"/>
              <a:gd name="adj2" fmla="val 1309330"/>
              <a:gd name="adj3" fmla="val 20189249"/>
              <a:gd name="adj4" fmla="val 4529797"/>
              <a:gd name="adj5" fmla="val 15879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510143AA-B96B-7A2A-D8E8-7E94318C1FCA}"/>
              </a:ext>
            </a:extLst>
          </p:cNvPr>
          <p:cNvSpPr/>
          <p:nvPr/>
        </p:nvSpPr>
        <p:spPr>
          <a:xfrm>
            <a:off x="3052901" y="4210830"/>
            <a:ext cx="1750955" cy="7988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Set start</a:t>
            </a:r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3B99B1BB-76C0-C31D-25F3-D44419DD96DF}"/>
              </a:ext>
            </a:extLst>
          </p:cNvPr>
          <p:cNvSpPr/>
          <p:nvPr/>
        </p:nvSpPr>
        <p:spPr>
          <a:xfrm>
            <a:off x="5387569" y="4210830"/>
            <a:ext cx="1750955" cy="79889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Set end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1F96923A-0E62-7472-74A4-20830BDDCB81}"/>
              </a:ext>
            </a:extLst>
          </p:cNvPr>
          <p:cNvGrpSpPr/>
          <p:nvPr/>
        </p:nvGrpSpPr>
        <p:grpSpPr>
          <a:xfrm>
            <a:off x="7661707" y="4210829"/>
            <a:ext cx="1953929" cy="798897"/>
            <a:chOff x="7546205" y="4026459"/>
            <a:chExt cx="1953929" cy="798897"/>
          </a:xfrm>
        </p:grpSpPr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30D32B0E-EE6D-194F-1A62-23F36A029408}"/>
                </a:ext>
              </a:extLst>
            </p:cNvPr>
            <p:cNvSpPr/>
            <p:nvPr/>
          </p:nvSpPr>
          <p:spPr>
            <a:xfrm>
              <a:off x="7546205" y="4026459"/>
              <a:ext cx="1953929" cy="79889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Set key</a:t>
              </a:r>
            </a:p>
          </p:txBody>
        </p:sp>
        <p:sp>
          <p:nvSpPr>
            <p:cNvPr id="20" name="Gelijkbenige driehoek 19">
              <a:extLst>
                <a:ext uri="{FF2B5EF4-FFF2-40B4-BE49-F238E27FC236}">
                  <a16:creationId xmlns:a16="http://schemas.microsoft.com/office/drawing/2014/main" id="{474BB217-A0C6-619F-969F-C7C69A1D8ED6}"/>
                </a:ext>
              </a:extLst>
            </p:cNvPr>
            <p:cNvSpPr/>
            <p:nvPr/>
          </p:nvSpPr>
          <p:spPr>
            <a:xfrm rot="10800000">
              <a:off x="9044209" y="4351487"/>
              <a:ext cx="346729" cy="273742"/>
            </a:xfrm>
            <a:prstGeom prst="triangl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22" name="Tekstvak 21">
            <a:extLst>
              <a:ext uri="{FF2B5EF4-FFF2-40B4-BE49-F238E27FC236}">
                <a16:creationId xmlns:a16="http://schemas.microsoft.com/office/drawing/2014/main" id="{B767A80C-0245-5D0F-27D5-FBF8DF60BD11}"/>
              </a:ext>
            </a:extLst>
          </p:cNvPr>
          <p:cNvSpPr txBox="1"/>
          <p:nvPr/>
        </p:nvSpPr>
        <p:spPr>
          <a:xfrm>
            <a:off x="9722899" y="1033743"/>
            <a:ext cx="228119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/>
              <a:t>Drop start: 01:13.64</a:t>
            </a:r>
          </a:p>
          <a:p>
            <a:pPr>
              <a:lnSpc>
                <a:spcPct val="200000"/>
              </a:lnSpc>
            </a:pPr>
            <a:r>
              <a:rPr lang="en-GB" dirty="0"/>
              <a:t>Drop end: 01:54:01</a:t>
            </a:r>
          </a:p>
          <a:p>
            <a:pPr>
              <a:lnSpc>
                <a:spcPct val="200000"/>
              </a:lnSpc>
            </a:pPr>
            <a:r>
              <a:rPr lang="en-GB" dirty="0"/>
              <a:t>Key: Bm</a:t>
            </a:r>
          </a:p>
        </p:txBody>
      </p:sp>
      <p:pic>
        <p:nvPicPr>
          <p:cNvPr id="1034" name="Picture 10" descr="Vector Folder Icon 440965 Vector Art at Vecteezy">
            <a:extLst>
              <a:ext uri="{FF2B5EF4-FFF2-40B4-BE49-F238E27FC236}">
                <a16:creationId xmlns:a16="http://schemas.microsoft.com/office/drawing/2014/main" id="{72CD05CB-126F-8551-296A-4F853CE0C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4667" y1="23556" x2="27556" y2="22222"/>
                        <a14:foregroundMark x1="30222" y1="29333" x2="31111" y2="32889"/>
                        <a14:foregroundMark x1="21333" y1="24000" x2="53333" y2="73778"/>
                        <a14:foregroundMark x1="32000" y1="36444" x2="74667" y2="35111"/>
                        <a14:foregroundMark x1="84000" y1="44444" x2="16444" y2="7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09" t="16881" r="8712" b="17313"/>
          <a:stretch/>
        </p:blipFill>
        <p:spPr bwMode="auto">
          <a:xfrm>
            <a:off x="464132" y="4140242"/>
            <a:ext cx="1158085" cy="9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w, file Free Icon - Icon-Icons.com">
            <a:extLst>
              <a:ext uri="{FF2B5EF4-FFF2-40B4-BE49-F238E27FC236}">
                <a16:creationId xmlns:a16="http://schemas.microsoft.com/office/drawing/2014/main" id="{2604987E-8E8D-F82D-87D2-AFE3D348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7556" r="95111">
                        <a14:foregroundMark x1="65333" y1="19111" x2="68444" y2="28444"/>
                        <a14:foregroundMark x1="30222" y1="16444" x2="74222" y2="86667"/>
                        <a14:foregroundMark x1="77778" y1="36889" x2="24000" y2="89333"/>
                        <a14:foregroundMark x1="52000" y1="12444" x2="21778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89" y="4140242"/>
            <a:ext cx="909973" cy="90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ep 24">
            <a:extLst>
              <a:ext uri="{FF2B5EF4-FFF2-40B4-BE49-F238E27FC236}">
                <a16:creationId xmlns:a16="http://schemas.microsoft.com/office/drawing/2014/main" id="{802F500D-EC38-05D8-6AD0-A159F2855152}"/>
              </a:ext>
            </a:extLst>
          </p:cNvPr>
          <p:cNvGrpSpPr/>
          <p:nvPr/>
        </p:nvGrpSpPr>
        <p:grpSpPr>
          <a:xfrm>
            <a:off x="10429811" y="4172382"/>
            <a:ext cx="906957" cy="877833"/>
            <a:chOff x="10542819" y="4347209"/>
            <a:chExt cx="906957" cy="877833"/>
          </a:xfrm>
        </p:grpSpPr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88815EAE-D54A-4EA1-CA64-5A34E8BB66B1}"/>
                </a:ext>
              </a:extLst>
            </p:cNvPr>
            <p:cNvSpPr/>
            <p:nvPr/>
          </p:nvSpPr>
          <p:spPr>
            <a:xfrm>
              <a:off x="10672994" y="4522337"/>
              <a:ext cx="578938" cy="568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Piano Icon | Endless Icons">
              <a:extLst>
                <a:ext uri="{FF2B5EF4-FFF2-40B4-BE49-F238E27FC236}">
                  <a16:creationId xmlns:a16="http://schemas.microsoft.com/office/drawing/2014/main" id="{0D164E5D-88A2-AF2A-2B3F-679B52174F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09" t="19140" r="25431" b="21225"/>
            <a:stretch/>
          </p:blipFill>
          <p:spPr bwMode="auto">
            <a:xfrm>
              <a:off x="10542819" y="4347209"/>
              <a:ext cx="906957" cy="877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CAA4F594-0ED3-CC12-C66B-DF4301521262}"/>
              </a:ext>
            </a:extLst>
          </p:cNvPr>
          <p:cNvSpPr txBox="1"/>
          <p:nvPr/>
        </p:nvSpPr>
        <p:spPr>
          <a:xfrm>
            <a:off x="464133" y="114300"/>
            <a:ext cx="9151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Artist – Song title</a:t>
            </a:r>
          </a:p>
        </p:txBody>
      </p:sp>
      <p:sp>
        <p:nvSpPr>
          <p:cNvPr id="43" name="Pijl: links 42">
            <a:extLst>
              <a:ext uri="{FF2B5EF4-FFF2-40B4-BE49-F238E27FC236}">
                <a16:creationId xmlns:a16="http://schemas.microsoft.com/office/drawing/2014/main" id="{16C7B5D2-CD9B-BD91-4F7D-3F15EF9D75FF}"/>
              </a:ext>
            </a:extLst>
          </p:cNvPr>
          <p:cNvSpPr/>
          <p:nvPr/>
        </p:nvSpPr>
        <p:spPr>
          <a:xfrm flipH="1">
            <a:off x="9637653" y="5422816"/>
            <a:ext cx="2048060" cy="9529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097979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Tuanke de Beun</dc:creator>
  <cp:lastModifiedBy>Tuanke de Beun</cp:lastModifiedBy>
  <cp:revision>2</cp:revision>
  <dcterms:created xsi:type="dcterms:W3CDTF">2022-05-01T09:22:41Z</dcterms:created>
  <dcterms:modified xsi:type="dcterms:W3CDTF">2022-05-01T11:26:50Z</dcterms:modified>
</cp:coreProperties>
</file>